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7" r:id="rId2"/>
    <p:sldId id="278" r:id="rId3"/>
    <p:sldId id="258" r:id="rId4"/>
    <p:sldId id="264" r:id="rId5"/>
    <p:sldId id="261" r:id="rId6"/>
    <p:sldId id="265" r:id="rId7"/>
    <p:sldId id="266" r:id="rId8"/>
    <p:sldId id="267" r:id="rId9"/>
    <p:sldId id="268" r:id="rId10"/>
    <p:sldId id="269" r:id="rId11"/>
    <p:sldId id="270" r:id="rId12"/>
    <p:sldId id="271" r:id="rId13"/>
    <p:sldId id="272" r:id="rId14"/>
    <p:sldId id="274" r:id="rId15"/>
    <p:sldId id="275" r:id="rId16"/>
    <p:sldId id="276" r:id="rId17"/>
    <p:sldId id="277" r:id="rId18"/>
    <p:sldId id="262" r:id="rId19"/>
    <p:sldId id="273" r:id="rId20"/>
    <p:sldId id="27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A824"/>
    <a:srgbClr val="017A87"/>
    <a:srgbClr val="01C9DF"/>
    <a:srgbClr val="CDF7FF"/>
    <a:srgbClr val="E6E6E6"/>
    <a:srgbClr val="AFF6FE"/>
    <a:srgbClr val="142850"/>
    <a:srgbClr val="FFC93C"/>
    <a:srgbClr val="00A8CC"/>
    <a:srgbClr val="0C7B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37" autoAdjust="0"/>
  </p:normalViewPr>
  <p:slideViewPr>
    <p:cSldViewPr snapToGrid="0">
      <p:cViewPr varScale="1">
        <p:scale>
          <a:sx n="69" d="100"/>
          <a:sy n="69" d="100"/>
        </p:scale>
        <p:origin x="696" y="96"/>
      </p:cViewPr>
      <p:guideLst/>
    </p:cSldViewPr>
  </p:slideViewPr>
  <p:notesTextViewPr>
    <p:cViewPr>
      <p:scale>
        <a:sx n="1" d="1"/>
        <a:sy n="1" d="1"/>
      </p:scale>
      <p:origin x="0" y="0"/>
    </p:cViewPr>
  </p:notesTextViewPr>
  <p:notesViewPr>
    <p:cSldViewPr snapToGrid="0">
      <p:cViewPr varScale="1">
        <p:scale>
          <a:sx n="63" d="100"/>
          <a:sy n="63" d="100"/>
        </p:scale>
        <p:origin x="2280" y="6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42721D8-B49B-162A-E1CD-7593B65A6A2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C1A6FBF-30F4-E92A-60BA-B8367B932FE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DE4F18-370B-43B2-9502-2CB59E75B416}" type="datetimeFigureOut">
              <a:rPr lang="en-US" smtClean="0"/>
              <a:t>9/16/2022</a:t>
            </a:fld>
            <a:endParaRPr lang="en-US"/>
          </a:p>
        </p:txBody>
      </p:sp>
      <p:sp>
        <p:nvSpPr>
          <p:cNvPr id="4" name="Footer Placeholder 3">
            <a:extLst>
              <a:ext uri="{FF2B5EF4-FFF2-40B4-BE49-F238E27FC236}">
                <a16:creationId xmlns:a16="http://schemas.microsoft.com/office/drawing/2014/main" id="{52A78E77-0D03-3118-E368-4F0987E7C1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8BCE2B5-A44F-8B4A-9DE4-86DB162AA00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CCA8176-80EF-4E5D-97CD-87AE810855FA}" type="slidenum">
              <a:rPr lang="en-US" smtClean="0"/>
              <a:t>‹#›</a:t>
            </a:fld>
            <a:endParaRPr lang="en-US"/>
          </a:p>
        </p:txBody>
      </p:sp>
    </p:spTree>
    <p:extLst>
      <p:ext uri="{BB962C8B-B14F-4D97-AF65-F5344CB8AC3E}">
        <p14:creationId xmlns:p14="http://schemas.microsoft.com/office/powerpoint/2010/main" val="195131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29A6AB-D033-492D-A846-97BC4B5AA129}" type="datetimeFigureOut">
              <a:rPr lang="en-US" smtClean="0"/>
              <a:t>9/16/2022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35B57-E14C-4794-9E59-C301551F77DF}" type="slidenum">
              <a:rPr lang="en-US" smtClean="0"/>
              <a:t>‹#›</a:t>
            </a:fld>
            <a:endParaRPr lang="en-US"/>
          </a:p>
        </p:txBody>
      </p:sp>
    </p:spTree>
    <p:extLst>
      <p:ext uri="{BB962C8B-B14F-4D97-AF65-F5344CB8AC3E}">
        <p14:creationId xmlns:p14="http://schemas.microsoft.com/office/powerpoint/2010/main" val="133630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Tambah</a:t>
            </a:r>
            <a:r>
              <a:rPr lang="en-US" dirty="0"/>
              <a:t> </a:t>
            </a:r>
            <a:r>
              <a:rPr lang="en-US" dirty="0" err="1"/>
              <a:t>gambar</a:t>
            </a:r>
            <a:r>
              <a:rPr lang="en-US" dirty="0"/>
              <a:t> </a:t>
            </a:r>
            <a:r>
              <a:rPr lang="en-US" dirty="0">
                <a:sym typeface="Wingdings" panose="05000000000000000000" pitchFamily="2" charset="2"/>
              </a:rPr>
              <a:t> done</a:t>
            </a:r>
            <a:endParaRPr lang="en-US" dirty="0"/>
          </a:p>
        </p:txBody>
      </p:sp>
      <p:sp>
        <p:nvSpPr>
          <p:cNvPr id="4" name="Slide Number Placeholder 3"/>
          <p:cNvSpPr>
            <a:spLocks noGrp="1"/>
          </p:cNvSpPr>
          <p:nvPr>
            <p:ph type="sldNum" sz="quarter" idx="5"/>
          </p:nvPr>
        </p:nvSpPr>
        <p:spPr/>
        <p:txBody>
          <a:bodyPr/>
          <a:lstStyle/>
          <a:p>
            <a:fld id="{24335B57-E14C-4794-9E59-C301551F77DF}" type="slidenum">
              <a:rPr lang="en-US" smtClean="0"/>
              <a:t>2</a:t>
            </a:fld>
            <a:endParaRPr lang="en-US"/>
          </a:p>
        </p:txBody>
      </p:sp>
    </p:spTree>
    <p:extLst>
      <p:ext uri="{BB962C8B-B14F-4D97-AF65-F5344CB8AC3E}">
        <p14:creationId xmlns:p14="http://schemas.microsoft.com/office/powerpoint/2010/main" val="391765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Tambah</a:t>
            </a:r>
            <a:r>
              <a:rPr lang="en-US" dirty="0"/>
              <a:t> </a:t>
            </a:r>
            <a:r>
              <a:rPr lang="en-US" dirty="0" err="1"/>
              <a:t>gambar</a:t>
            </a:r>
            <a:r>
              <a:rPr lang="en-US" dirty="0"/>
              <a:t> </a:t>
            </a:r>
            <a:r>
              <a:rPr lang="en-US" dirty="0">
                <a:sym typeface="Wingdings" panose="05000000000000000000" pitchFamily="2" charset="2"/>
              </a:rPr>
              <a:t> done</a:t>
            </a:r>
            <a:endParaRPr lang="en-US" dirty="0"/>
          </a:p>
        </p:txBody>
      </p:sp>
      <p:sp>
        <p:nvSpPr>
          <p:cNvPr id="4" name="Slide Number Placeholder 3"/>
          <p:cNvSpPr>
            <a:spLocks noGrp="1"/>
          </p:cNvSpPr>
          <p:nvPr>
            <p:ph type="sldNum" sz="quarter" idx="5"/>
          </p:nvPr>
        </p:nvSpPr>
        <p:spPr/>
        <p:txBody>
          <a:bodyPr/>
          <a:lstStyle/>
          <a:p>
            <a:fld id="{24335B57-E14C-4794-9E59-C301551F77DF}" type="slidenum">
              <a:rPr lang="en-US" smtClean="0"/>
              <a:t>3</a:t>
            </a:fld>
            <a:endParaRPr lang="en-US"/>
          </a:p>
        </p:txBody>
      </p:sp>
    </p:spTree>
    <p:extLst>
      <p:ext uri="{BB962C8B-B14F-4D97-AF65-F5344CB8AC3E}">
        <p14:creationId xmlns:p14="http://schemas.microsoft.com/office/powerpoint/2010/main" val="3983209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AA707-60B4-0532-7192-8747C85029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CDEF30-103B-C023-046F-511DD7088E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17CCF6-65A5-3000-6174-FF28BC7BD67A}"/>
              </a:ext>
            </a:extLst>
          </p:cNvPr>
          <p:cNvSpPr>
            <a:spLocks noGrp="1"/>
          </p:cNvSpPr>
          <p:nvPr>
            <p:ph type="dt" sz="half" idx="10"/>
          </p:nvPr>
        </p:nvSpPr>
        <p:spPr/>
        <p:txBody>
          <a:bodyPr/>
          <a:lstStyle/>
          <a:p>
            <a:fld id="{3A4F4A19-4DBB-424F-9B2C-FE40814C3C29}" type="datetime1">
              <a:rPr lang="en-US" smtClean="0"/>
              <a:t>9/16/2022</a:t>
            </a:fld>
            <a:endParaRPr lang="en-US"/>
          </a:p>
        </p:txBody>
      </p:sp>
      <p:sp>
        <p:nvSpPr>
          <p:cNvPr id="5" name="Footer Placeholder 4">
            <a:extLst>
              <a:ext uri="{FF2B5EF4-FFF2-40B4-BE49-F238E27FC236}">
                <a16:creationId xmlns:a16="http://schemas.microsoft.com/office/drawing/2014/main" id="{7788FE83-138A-D25A-07DA-5A7FBFC62A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26DB-84D5-3AE0-8690-510470C7C1A2}"/>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1956005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3_Blank">
    <p:bg>
      <p:bgPr>
        <a:solidFill>
          <a:srgbClr val="27496D"/>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F7D1E7-9EAE-09A4-E2F5-5B5D8042E837}"/>
              </a:ext>
            </a:extLst>
          </p:cNvPr>
          <p:cNvSpPr>
            <a:spLocks noGrp="1"/>
          </p:cNvSpPr>
          <p:nvPr>
            <p:ph type="sldNum" sz="quarter" idx="12"/>
          </p:nvPr>
        </p:nvSpPr>
        <p:spPr>
          <a:xfrm>
            <a:off x="11563927" y="6492875"/>
            <a:ext cx="427182" cy="365125"/>
          </a:xfrm>
        </p:spPr>
        <p:txBody>
          <a:bodyPr/>
          <a:lstStyle>
            <a:lvl1pPr>
              <a:defRPr b="1">
                <a:solidFill>
                  <a:srgbClr val="EAEAEA"/>
                </a:solidFill>
              </a:defRPr>
            </a:lvl1pPr>
          </a:lstStyle>
          <a:p>
            <a:fld id="{CC654CF9-303B-454A-8191-95AAB032BDB2}" type="slidenum">
              <a:rPr lang="en-US" smtClean="0"/>
              <a:pPr/>
              <a:t>‹#›</a:t>
            </a:fld>
            <a:endParaRPr lang="en-US" dirty="0"/>
          </a:p>
        </p:txBody>
      </p:sp>
    </p:spTree>
    <p:extLst>
      <p:ext uri="{BB962C8B-B14F-4D97-AF65-F5344CB8AC3E}">
        <p14:creationId xmlns:p14="http://schemas.microsoft.com/office/powerpoint/2010/main" val="3902814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45E29-AD24-C8CE-C7FB-5E97C7BC4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E1736B1-E9AC-AA0F-76E8-3FB908520F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496C23-2997-7469-FB42-9D4044AF84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644B2-C55F-1D8F-2E2F-69C18B333F0D}"/>
              </a:ext>
            </a:extLst>
          </p:cNvPr>
          <p:cNvSpPr>
            <a:spLocks noGrp="1"/>
          </p:cNvSpPr>
          <p:nvPr>
            <p:ph type="dt" sz="half" idx="10"/>
          </p:nvPr>
        </p:nvSpPr>
        <p:spPr/>
        <p:txBody>
          <a:bodyPr/>
          <a:lstStyle/>
          <a:p>
            <a:fld id="{00296B5B-1981-4E70-A928-78C1971B2C35}" type="datetime1">
              <a:rPr lang="en-US" smtClean="0"/>
              <a:t>9/16/2022</a:t>
            </a:fld>
            <a:endParaRPr lang="en-US"/>
          </a:p>
        </p:txBody>
      </p:sp>
      <p:sp>
        <p:nvSpPr>
          <p:cNvPr id="6" name="Footer Placeholder 5">
            <a:extLst>
              <a:ext uri="{FF2B5EF4-FFF2-40B4-BE49-F238E27FC236}">
                <a16:creationId xmlns:a16="http://schemas.microsoft.com/office/drawing/2014/main" id="{5E26B338-F3C4-7FFE-7A6E-D790830699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09835F-25CA-311C-753E-21CE55355DDC}"/>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2281779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23E86-D042-567C-8ACE-E66D9F813B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554ACC-49A0-8784-E790-F6CF45731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62CAE74-21CF-A7DC-932A-4E3308DAD3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B241E5-F0C5-ECBA-DD3A-70925CB9E2C5}"/>
              </a:ext>
            </a:extLst>
          </p:cNvPr>
          <p:cNvSpPr>
            <a:spLocks noGrp="1"/>
          </p:cNvSpPr>
          <p:nvPr>
            <p:ph type="dt" sz="half" idx="10"/>
          </p:nvPr>
        </p:nvSpPr>
        <p:spPr/>
        <p:txBody>
          <a:bodyPr/>
          <a:lstStyle/>
          <a:p>
            <a:fld id="{85B1DF18-4D06-4459-9D26-11E559889E5F}" type="datetime1">
              <a:rPr lang="en-US" smtClean="0"/>
              <a:t>9/16/2022</a:t>
            </a:fld>
            <a:endParaRPr lang="en-US"/>
          </a:p>
        </p:txBody>
      </p:sp>
      <p:sp>
        <p:nvSpPr>
          <p:cNvPr id="6" name="Footer Placeholder 5">
            <a:extLst>
              <a:ext uri="{FF2B5EF4-FFF2-40B4-BE49-F238E27FC236}">
                <a16:creationId xmlns:a16="http://schemas.microsoft.com/office/drawing/2014/main" id="{C6718EC3-5571-E58C-AFE8-89CABF39DA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3BCBF-7AD1-FD69-5FF4-9F6EFF46C615}"/>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28829801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6825D-95AE-1356-2191-A452D6A94C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6A6D26-5367-3650-91C3-C2F8BADDCC5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D670F1-4240-530B-9872-9383628E96F5}"/>
              </a:ext>
            </a:extLst>
          </p:cNvPr>
          <p:cNvSpPr>
            <a:spLocks noGrp="1"/>
          </p:cNvSpPr>
          <p:nvPr>
            <p:ph type="dt" sz="half" idx="10"/>
          </p:nvPr>
        </p:nvSpPr>
        <p:spPr/>
        <p:txBody>
          <a:bodyPr/>
          <a:lstStyle/>
          <a:p>
            <a:fld id="{2876E439-1017-4A83-9A4D-1CC182D00056}" type="datetime1">
              <a:rPr lang="en-US" smtClean="0"/>
              <a:t>9/16/2022</a:t>
            </a:fld>
            <a:endParaRPr lang="en-US"/>
          </a:p>
        </p:txBody>
      </p:sp>
      <p:sp>
        <p:nvSpPr>
          <p:cNvPr id="5" name="Footer Placeholder 4">
            <a:extLst>
              <a:ext uri="{FF2B5EF4-FFF2-40B4-BE49-F238E27FC236}">
                <a16:creationId xmlns:a16="http://schemas.microsoft.com/office/drawing/2014/main" id="{E7B77D57-2B74-A60D-DF08-9ECE36F400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580538-9680-F6F8-F2C0-6C531A88077E}"/>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1611107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8AE40-566E-BAB8-5145-DFB648D0B13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571EAF-94D8-DFCC-E867-2AE7D30A8F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27828D-2E27-1DE0-FD9C-9C4E35423F92}"/>
              </a:ext>
            </a:extLst>
          </p:cNvPr>
          <p:cNvSpPr>
            <a:spLocks noGrp="1"/>
          </p:cNvSpPr>
          <p:nvPr>
            <p:ph type="dt" sz="half" idx="10"/>
          </p:nvPr>
        </p:nvSpPr>
        <p:spPr/>
        <p:txBody>
          <a:bodyPr/>
          <a:lstStyle/>
          <a:p>
            <a:fld id="{9F2809CD-6CD8-479C-8B78-76BA35A76C1F}" type="datetime1">
              <a:rPr lang="en-US" smtClean="0"/>
              <a:t>9/16/2022</a:t>
            </a:fld>
            <a:endParaRPr lang="en-US"/>
          </a:p>
        </p:txBody>
      </p:sp>
      <p:sp>
        <p:nvSpPr>
          <p:cNvPr id="5" name="Footer Placeholder 4">
            <a:extLst>
              <a:ext uri="{FF2B5EF4-FFF2-40B4-BE49-F238E27FC236}">
                <a16:creationId xmlns:a16="http://schemas.microsoft.com/office/drawing/2014/main" id="{2885C0E9-7BE6-4969-4077-9857182124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803E99-54AD-50BE-786B-A76FD33D9FAE}"/>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14804215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ver -Start 2">
    <p:spTree>
      <p:nvGrpSpPr>
        <p:cNvPr id="1" name=""/>
        <p:cNvGrpSpPr/>
        <p:nvPr/>
      </p:nvGrpSpPr>
      <p:grpSpPr>
        <a:xfrm>
          <a:off x="0" y="0"/>
          <a:ext cx="0" cy="0"/>
          <a:chOff x="0" y="0"/>
          <a:chExt cx="0" cy="0"/>
        </a:xfrm>
      </p:grpSpPr>
      <p:sp>
        <p:nvSpPr>
          <p:cNvPr id="10" name="Right Triangle 9"/>
          <p:cNvSpPr/>
          <p:nvPr userDrawn="1"/>
        </p:nvSpPr>
        <p:spPr>
          <a:xfrm rot="10800000">
            <a:off x="5340428" y="2"/>
            <a:ext cx="6851573" cy="6851573"/>
          </a:xfrm>
          <a:prstGeom prst="rtTriangle">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99" dirty="0"/>
          </a:p>
        </p:txBody>
      </p:sp>
      <p:sp>
        <p:nvSpPr>
          <p:cNvPr id="3" name="Footer Placeholder 2"/>
          <p:cNvSpPr>
            <a:spLocks noGrp="1"/>
          </p:cNvSpPr>
          <p:nvPr>
            <p:ph type="ftr" sz="quarter" idx="11"/>
          </p:nvPr>
        </p:nvSpPr>
        <p:spPr/>
        <p:txBody>
          <a:bodyPr/>
          <a:lstStyle/>
          <a:p>
            <a:endParaRPr lang="en-US" dirty="0"/>
          </a:p>
        </p:txBody>
      </p:sp>
      <p:sp>
        <p:nvSpPr>
          <p:cNvPr id="9" name="Picture Placeholder 6"/>
          <p:cNvSpPr>
            <a:spLocks noGrp="1"/>
          </p:cNvSpPr>
          <p:nvPr>
            <p:ph type="pic" sz="quarter" idx="13"/>
          </p:nvPr>
        </p:nvSpPr>
        <p:spPr>
          <a:xfrm>
            <a:off x="3060702" y="3"/>
            <a:ext cx="9131298" cy="6851573"/>
          </a:xfrm>
          <a:custGeom>
            <a:avLst/>
            <a:gdLst>
              <a:gd name="connsiteX0" fmla="*/ 6879039 w 9131298"/>
              <a:gd name="connsiteY0" fmla="*/ 0 h 6860721"/>
              <a:gd name="connsiteX1" fmla="*/ 9131298 w 9131298"/>
              <a:gd name="connsiteY1" fmla="*/ 0 h 6860721"/>
              <a:gd name="connsiteX2" fmla="*/ 9131298 w 9131298"/>
              <a:gd name="connsiteY2" fmla="*/ 5490791 h 6860721"/>
              <a:gd name="connsiteX3" fmla="*/ 7757710 w 9131298"/>
              <a:gd name="connsiteY3" fmla="*/ 6860721 h 6860721"/>
              <a:gd name="connsiteX4" fmla="*/ 0 w 9131298"/>
              <a:gd name="connsiteY4" fmla="*/ 6860721 h 6860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31298" h="6860721">
                <a:moveTo>
                  <a:pt x="6879039" y="0"/>
                </a:moveTo>
                <a:lnTo>
                  <a:pt x="9131298" y="0"/>
                </a:lnTo>
                <a:lnTo>
                  <a:pt x="9131298" y="5490791"/>
                </a:lnTo>
                <a:lnTo>
                  <a:pt x="7757710" y="6860721"/>
                </a:lnTo>
                <a:lnTo>
                  <a:pt x="0" y="6860721"/>
                </a:lnTo>
                <a:close/>
              </a:path>
            </a:pathLst>
          </a:custGeom>
          <a:pattFill prst="pct5">
            <a:fgClr>
              <a:srgbClr val="1C655E"/>
            </a:fgClr>
            <a:bgClr>
              <a:schemeClr val="bg1"/>
            </a:bgClr>
          </a:pattFill>
        </p:spPr>
        <p:txBody>
          <a:bodyPr vert="horz" lIns="91440" tIns="45720" rIns="91440" bIns="45720" rtlCol="0" anchor="ctr">
            <a:normAutofit/>
          </a:bodyPr>
          <a:lstStyle>
            <a:lvl1pPr marL="228600" indent="-228600" algn="ctr">
              <a:buFont typeface="Arial" panose="020B0604020202020204" pitchFamily="34" charset="0"/>
              <a:buChar char="•"/>
              <a:defRPr lang="en-US" sz="1999" dirty="0"/>
            </a:lvl1pPr>
          </a:lstStyle>
          <a:p>
            <a:pPr marL="0" lvl="0" indent="0" algn="ctr">
              <a:buNone/>
            </a:pPr>
            <a:endParaRPr lang="en-US" dirty="0"/>
          </a:p>
        </p:txBody>
      </p:sp>
    </p:spTree>
    <p:extLst>
      <p:ext uri="{BB962C8B-B14F-4D97-AF65-F5344CB8AC3E}">
        <p14:creationId xmlns:p14="http://schemas.microsoft.com/office/powerpoint/2010/main" val="1500191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E3870-BDA4-E1C3-4920-C6D442119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BDC37-1B5F-8A69-8B0C-269C57EAF0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ADDE35-8D05-F3B8-CD6D-78CBED0CA628}"/>
              </a:ext>
            </a:extLst>
          </p:cNvPr>
          <p:cNvSpPr>
            <a:spLocks noGrp="1"/>
          </p:cNvSpPr>
          <p:nvPr>
            <p:ph type="dt" sz="half" idx="10"/>
          </p:nvPr>
        </p:nvSpPr>
        <p:spPr/>
        <p:txBody>
          <a:bodyPr/>
          <a:lstStyle/>
          <a:p>
            <a:fld id="{90BCEF9F-3A3E-479E-8D7F-5A8B7A3183A1}" type="datetime1">
              <a:rPr lang="en-US" smtClean="0"/>
              <a:t>9/16/2022</a:t>
            </a:fld>
            <a:endParaRPr lang="en-US"/>
          </a:p>
        </p:txBody>
      </p:sp>
      <p:sp>
        <p:nvSpPr>
          <p:cNvPr id="5" name="Footer Placeholder 4">
            <a:extLst>
              <a:ext uri="{FF2B5EF4-FFF2-40B4-BE49-F238E27FC236}">
                <a16:creationId xmlns:a16="http://schemas.microsoft.com/office/drawing/2014/main" id="{23928E92-283C-75D0-3CC3-54E52FF0BA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74070C-F75C-8C61-1669-06246C29F4D1}"/>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328405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5409-378D-7B21-88E1-6B864D08D4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38EF13B-14A7-FEDB-0BEC-48937EEB94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E8E7806-345B-1A67-CD1F-8D08BE03C7F8}"/>
              </a:ext>
            </a:extLst>
          </p:cNvPr>
          <p:cNvSpPr>
            <a:spLocks noGrp="1"/>
          </p:cNvSpPr>
          <p:nvPr>
            <p:ph type="dt" sz="half" idx="10"/>
          </p:nvPr>
        </p:nvSpPr>
        <p:spPr/>
        <p:txBody>
          <a:bodyPr/>
          <a:lstStyle/>
          <a:p>
            <a:fld id="{FCA2487B-BB62-4C9A-9265-BEE1DA54FEB3}" type="datetime1">
              <a:rPr lang="en-US" smtClean="0"/>
              <a:t>9/16/2022</a:t>
            </a:fld>
            <a:endParaRPr lang="en-US"/>
          </a:p>
        </p:txBody>
      </p:sp>
      <p:sp>
        <p:nvSpPr>
          <p:cNvPr id="5" name="Footer Placeholder 4">
            <a:extLst>
              <a:ext uri="{FF2B5EF4-FFF2-40B4-BE49-F238E27FC236}">
                <a16:creationId xmlns:a16="http://schemas.microsoft.com/office/drawing/2014/main" id="{95339E8D-3804-582E-C9C6-9D979DF3FC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5B2A5A-3FE6-6641-7B29-2CE3E92F4541}"/>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1992485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BAACA-457B-7495-925F-B81AF9DA09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784C14-1D32-4897-F047-8C58811492C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861F2B0-95BC-005E-4B75-D3C256258C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C720271-C75E-5595-278A-AD4FD31EE097}"/>
              </a:ext>
            </a:extLst>
          </p:cNvPr>
          <p:cNvSpPr>
            <a:spLocks noGrp="1"/>
          </p:cNvSpPr>
          <p:nvPr>
            <p:ph type="dt" sz="half" idx="10"/>
          </p:nvPr>
        </p:nvSpPr>
        <p:spPr/>
        <p:txBody>
          <a:bodyPr/>
          <a:lstStyle/>
          <a:p>
            <a:fld id="{14154B87-F471-472E-B603-B3E43433D3FE}" type="datetime1">
              <a:rPr lang="en-US" smtClean="0"/>
              <a:t>9/16/2022</a:t>
            </a:fld>
            <a:endParaRPr lang="en-US"/>
          </a:p>
        </p:txBody>
      </p:sp>
      <p:sp>
        <p:nvSpPr>
          <p:cNvPr id="6" name="Footer Placeholder 5">
            <a:extLst>
              <a:ext uri="{FF2B5EF4-FFF2-40B4-BE49-F238E27FC236}">
                <a16:creationId xmlns:a16="http://schemas.microsoft.com/office/drawing/2014/main" id="{D4D32175-1DDB-5D36-2E70-F4B5996CA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CD7E1-A8FA-9847-3887-15E906ECD3A3}"/>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3990857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9EA6-C983-4818-7C1C-20B05B5432D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5669475-22BD-75D7-2CB3-C2804E4385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7BEFF4-1ADC-3E4C-F86E-C5A06D67EC4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7B4343-2DDA-787B-469E-59B7002BA18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F30F1-08FE-0B25-CD6B-A3A7B46895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44427E-CCCC-A758-24C5-CBA51AA855EB}"/>
              </a:ext>
            </a:extLst>
          </p:cNvPr>
          <p:cNvSpPr>
            <a:spLocks noGrp="1"/>
          </p:cNvSpPr>
          <p:nvPr>
            <p:ph type="dt" sz="half" idx="10"/>
          </p:nvPr>
        </p:nvSpPr>
        <p:spPr/>
        <p:txBody>
          <a:bodyPr/>
          <a:lstStyle/>
          <a:p>
            <a:fld id="{344D1D1D-CA5C-45D1-B9CA-CE2A1CD407DB}" type="datetime1">
              <a:rPr lang="en-US" smtClean="0"/>
              <a:t>9/16/2022</a:t>
            </a:fld>
            <a:endParaRPr lang="en-US"/>
          </a:p>
        </p:txBody>
      </p:sp>
      <p:sp>
        <p:nvSpPr>
          <p:cNvPr id="8" name="Footer Placeholder 7">
            <a:extLst>
              <a:ext uri="{FF2B5EF4-FFF2-40B4-BE49-F238E27FC236}">
                <a16:creationId xmlns:a16="http://schemas.microsoft.com/office/drawing/2014/main" id="{08FAD2C7-9793-F6A1-B2D8-CF51131235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902A3F-5B30-5BC7-A48F-FB20CA22A068}"/>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18420657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8D60D-4DF1-712A-1DD2-1CBAD83502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C123B-CB40-FD1D-1C26-B65F18CF6319}"/>
              </a:ext>
            </a:extLst>
          </p:cNvPr>
          <p:cNvSpPr>
            <a:spLocks noGrp="1"/>
          </p:cNvSpPr>
          <p:nvPr>
            <p:ph type="dt" sz="half" idx="10"/>
          </p:nvPr>
        </p:nvSpPr>
        <p:spPr/>
        <p:txBody>
          <a:bodyPr/>
          <a:lstStyle/>
          <a:p>
            <a:fld id="{380B5EB5-C324-4186-85CC-44DCFAFCCE81}" type="datetime1">
              <a:rPr lang="en-US" smtClean="0"/>
              <a:t>9/16/2022</a:t>
            </a:fld>
            <a:endParaRPr lang="en-US"/>
          </a:p>
        </p:txBody>
      </p:sp>
      <p:sp>
        <p:nvSpPr>
          <p:cNvPr id="4" name="Footer Placeholder 3">
            <a:extLst>
              <a:ext uri="{FF2B5EF4-FFF2-40B4-BE49-F238E27FC236}">
                <a16:creationId xmlns:a16="http://schemas.microsoft.com/office/drawing/2014/main" id="{6597B227-7178-A3C1-0465-D2AFB8E170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8FA0B6-35E9-F6B8-AE3C-F8E4828A0040}"/>
              </a:ext>
            </a:extLst>
          </p:cNvPr>
          <p:cNvSpPr>
            <a:spLocks noGrp="1"/>
          </p:cNvSpPr>
          <p:nvPr>
            <p:ph type="sldNum" sz="quarter" idx="12"/>
          </p:nvPr>
        </p:nvSpPr>
        <p:spPr/>
        <p:txBody>
          <a:bodyPr/>
          <a:lstStyle/>
          <a:p>
            <a:fld id="{CC654CF9-303B-454A-8191-95AAB032BDB2}" type="slidenum">
              <a:rPr lang="en-US" smtClean="0"/>
              <a:t>‹#›</a:t>
            </a:fld>
            <a:endParaRPr lang="en-US"/>
          </a:p>
        </p:txBody>
      </p:sp>
    </p:spTree>
    <p:extLst>
      <p:ext uri="{BB962C8B-B14F-4D97-AF65-F5344CB8AC3E}">
        <p14:creationId xmlns:p14="http://schemas.microsoft.com/office/powerpoint/2010/main" val="320739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0A8CC"/>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F7D1E7-9EAE-09A4-E2F5-5B5D8042E837}"/>
              </a:ext>
            </a:extLst>
          </p:cNvPr>
          <p:cNvSpPr>
            <a:spLocks noGrp="1"/>
          </p:cNvSpPr>
          <p:nvPr>
            <p:ph type="sldNum" sz="quarter" idx="12"/>
          </p:nvPr>
        </p:nvSpPr>
        <p:spPr>
          <a:xfrm>
            <a:off x="11563927" y="6492875"/>
            <a:ext cx="427182" cy="365125"/>
          </a:xfrm>
        </p:spPr>
        <p:txBody>
          <a:bodyPr/>
          <a:lstStyle>
            <a:lvl1pPr>
              <a:defRPr b="1">
                <a:solidFill>
                  <a:schemeClr val="bg1"/>
                </a:solidFill>
              </a:defRPr>
            </a:lvl1pPr>
          </a:lstStyle>
          <a:p>
            <a:fld id="{CC654CF9-303B-454A-8191-95AAB032BDB2}" type="slidenum">
              <a:rPr lang="en-US" smtClean="0"/>
              <a:pPr/>
              <a:t>‹#›</a:t>
            </a:fld>
            <a:endParaRPr lang="en-US" dirty="0"/>
          </a:p>
        </p:txBody>
      </p:sp>
    </p:spTree>
    <p:extLst>
      <p:ext uri="{BB962C8B-B14F-4D97-AF65-F5344CB8AC3E}">
        <p14:creationId xmlns:p14="http://schemas.microsoft.com/office/powerpoint/2010/main" val="259692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Blank">
    <p:bg>
      <p:bgPr>
        <a:solidFill>
          <a:schemeClr val="bg1"/>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F7D1E7-9EAE-09A4-E2F5-5B5D8042E837}"/>
              </a:ext>
            </a:extLst>
          </p:cNvPr>
          <p:cNvSpPr>
            <a:spLocks noGrp="1"/>
          </p:cNvSpPr>
          <p:nvPr>
            <p:ph type="sldNum" sz="quarter" idx="12"/>
          </p:nvPr>
        </p:nvSpPr>
        <p:spPr>
          <a:xfrm>
            <a:off x="11563927" y="6492875"/>
            <a:ext cx="427182" cy="365125"/>
          </a:xfrm>
        </p:spPr>
        <p:txBody>
          <a:bodyPr/>
          <a:lstStyle>
            <a:lvl1pPr>
              <a:defRPr b="1">
                <a:solidFill>
                  <a:schemeClr val="bg1"/>
                </a:solidFill>
              </a:defRPr>
            </a:lvl1pPr>
          </a:lstStyle>
          <a:p>
            <a:fld id="{CC654CF9-303B-454A-8191-95AAB032BDB2}" type="slidenum">
              <a:rPr lang="en-US" smtClean="0"/>
              <a:pPr/>
              <a:t>‹#›</a:t>
            </a:fld>
            <a:endParaRPr lang="en-US" dirty="0"/>
          </a:p>
        </p:txBody>
      </p:sp>
    </p:spTree>
    <p:extLst>
      <p:ext uri="{BB962C8B-B14F-4D97-AF65-F5344CB8AC3E}">
        <p14:creationId xmlns:p14="http://schemas.microsoft.com/office/powerpoint/2010/main" val="6670427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bg>
      <p:bgPr>
        <a:solidFill>
          <a:srgbClr val="142850"/>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FF7D1E7-9EAE-09A4-E2F5-5B5D8042E837}"/>
              </a:ext>
            </a:extLst>
          </p:cNvPr>
          <p:cNvSpPr>
            <a:spLocks noGrp="1"/>
          </p:cNvSpPr>
          <p:nvPr>
            <p:ph type="sldNum" sz="quarter" idx="12"/>
          </p:nvPr>
        </p:nvSpPr>
        <p:spPr>
          <a:xfrm>
            <a:off x="11563927" y="6492875"/>
            <a:ext cx="427182" cy="365125"/>
          </a:xfrm>
        </p:spPr>
        <p:txBody>
          <a:bodyPr/>
          <a:lstStyle>
            <a:lvl1pPr>
              <a:defRPr b="1">
                <a:solidFill>
                  <a:srgbClr val="EAEAEA"/>
                </a:solidFill>
              </a:defRPr>
            </a:lvl1pPr>
          </a:lstStyle>
          <a:p>
            <a:fld id="{CC654CF9-303B-454A-8191-95AAB032BDB2}" type="slidenum">
              <a:rPr lang="en-US" smtClean="0"/>
              <a:pPr/>
              <a:t>‹#›</a:t>
            </a:fld>
            <a:endParaRPr lang="en-US" dirty="0"/>
          </a:p>
        </p:txBody>
      </p:sp>
    </p:spTree>
    <p:extLst>
      <p:ext uri="{BB962C8B-B14F-4D97-AF65-F5344CB8AC3E}">
        <p14:creationId xmlns:p14="http://schemas.microsoft.com/office/powerpoint/2010/main" val="252991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AA1D7-14A8-8891-357B-77C3171535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AE5C1F0-6755-FB4C-8314-101974FBE6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7D1EE6-4E36-160A-7A19-F6635F713F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68053F-E2F3-4AB5-A995-880B18620D91}" type="datetime1">
              <a:rPr lang="en-US" smtClean="0"/>
              <a:t>9/16/2022</a:t>
            </a:fld>
            <a:endParaRPr lang="en-US"/>
          </a:p>
        </p:txBody>
      </p:sp>
      <p:sp>
        <p:nvSpPr>
          <p:cNvPr id="5" name="Footer Placeholder 4">
            <a:extLst>
              <a:ext uri="{FF2B5EF4-FFF2-40B4-BE49-F238E27FC236}">
                <a16:creationId xmlns:a16="http://schemas.microsoft.com/office/drawing/2014/main" id="{28F4C1B3-E15D-2670-BB15-9E5558EFA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F94484-34E7-0C36-FF20-3BA428F916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654CF9-303B-454A-8191-95AAB032BDB2}" type="slidenum">
              <a:rPr lang="en-US" smtClean="0"/>
              <a:t>‹#›</a:t>
            </a:fld>
            <a:endParaRPr lang="en-US"/>
          </a:p>
        </p:txBody>
      </p:sp>
    </p:spTree>
    <p:extLst>
      <p:ext uri="{BB962C8B-B14F-4D97-AF65-F5344CB8AC3E}">
        <p14:creationId xmlns:p14="http://schemas.microsoft.com/office/powerpoint/2010/main" val="14468099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1" r:id="rId8"/>
    <p:sldLayoutId id="2147483660" r:id="rId9"/>
    <p:sldLayoutId id="2147483663" r:id="rId10"/>
    <p:sldLayoutId id="2147483656" r:id="rId11"/>
    <p:sldLayoutId id="2147483657" r:id="rId12"/>
    <p:sldLayoutId id="2147483658" r:id="rId13"/>
    <p:sldLayoutId id="2147483659" r:id="rId14"/>
    <p:sldLayoutId id="2147483662"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5.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image" Target="../media/image5.png"/><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BB042940-C6D6-DD33-E90F-DAB673D8BB0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71" t="15447" r="371" b="34531"/>
          <a:stretch/>
        </p:blipFill>
        <p:spPr>
          <a:xfrm>
            <a:off x="3101043" y="3"/>
            <a:ext cx="9131298" cy="6851573"/>
          </a:xfrm>
        </p:spPr>
      </p:pic>
      <p:sp>
        <p:nvSpPr>
          <p:cNvPr id="10" name="TextBox 9">
            <a:extLst>
              <a:ext uri="{FF2B5EF4-FFF2-40B4-BE49-F238E27FC236}">
                <a16:creationId xmlns:a16="http://schemas.microsoft.com/office/drawing/2014/main" id="{D29281E2-6BEC-371C-2862-59A960CBD911}"/>
              </a:ext>
            </a:extLst>
          </p:cNvPr>
          <p:cNvSpPr txBox="1"/>
          <p:nvPr/>
        </p:nvSpPr>
        <p:spPr>
          <a:xfrm>
            <a:off x="716275" y="2063098"/>
            <a:ext cx="4284314" cy="1323439"/>
          </a:xfrm>
          <a:prstGeom prst="rect">
            <a:avLst/>
          </a:prstGeom>
          <a:noFill/>
        </p:spPr>
        <p:txBody>
          <a:bodyPr wrap="none" rtlCol="0">
            <a:spAutoFit/>
          </a:bodyPr>
          <a:lstStyle/>
          <a:p>
            <a:r>
              <a:rPr lang="en-US" sz="8000" b="1" spc="300" dirty="0">
                <a:solidFill>
                  <a:srgbClr val="017A87"/>
                </a:solidFill>
                <a:latin typeface="Franklin Gothic Medium Cond" panose="020B0606030402020204" pitchFamily="34" charset="0"/>
              </a:rPr>
              <a:t>BLOK IV.B</a:t>
            </a:r>
          </a:p>
        </p:txBody>
      </p:sp>
      <p:sp>
        <p:nvSpPr>
          <p:cNvPr id="12" name="TextBox 11">
            <a:extLst>
              <a:ext uri="{FF2B5EF4-FFF2-40B4-BE49-F238E27FC236}">
                <a16:creationId xmlns:a16="http://schemas.microsoft.com/office/drawing/2014/main" id="{D5933240-7F84-F59E-55C5-3C45901D2B45}"/>
              </a:ext>
            </a:extLst>
          </p:cNvPr>
          <p:cNvSpPr txBox="1"/>
          <p:nvPr/>
        </p:nvSpPr>
        <p:spPr>
          <a:xfrm>
            <a:off x="790709" y="3134589"/>
            <a:ext cx="1762021" cy="461665"/>
          </a:xfrm>
          <a:prstGeom prst="rect">
            <a:avLst/>
          </a:prstGeom>
          <a:noFill/>
        </p:spPr>
        <p:txBody>
          <a:bodyPr wrap="none" rtlCol="0">
            <a:spAutoFit/>
          </a:bodyPr>
          <a:lstStyle/>
          <a:p>
            <a:r>
              <a:rPr lang="en-US" sz="2400" dirty="0"/>
              <a:t>PENDIDIKAN</a:t>
            </a:r>
          </a:p>
        </p:txBody>
      </p:sp>
      <p:sp>
        <p:nvSpPr>
          <p:cNvPr id="14" name="Rectangle 13">
            <a:extLst>
              <a:ext uri="{FF2B5EF4-FFF2-40B4-BE49-F238E27FC236}">
                <a16:creationId xmlns:a16="http://schemas.microsoft.com/office/drawing/2014/main" id="{5A0C4708-A246-5C37-5A21-D922B836772A}"/>
              </a:ext>
            </a:extLst>
          </p:cNvPr>
          <p:cNvSpPr/>
          <p:nvPr/>
        </p:nvSpPr>
        <p:spPr>
          <a:xfrm>
            <a:off x="0" y="0"/>
            <a:ext cx="367390" cy="6858000"/>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212FB2-8412-A7BB-78A5-E111A402A931}"/>
              </a:ext>
            </a:extLst>
          </p:cNvPr>
          <p:cNvSpPr txBox="1"/>
          <p:nvPr/>
        </p:nvSpPr>
        <p:spPr>
          <a:xfrm rot="16200000">
            <a:off x="-1656617" y="4452562"/>
            <a:ext cx="3680623" cy="307777"/>
          </a:xfrm>
          <a:prstGeom prst="rect">
            <a:avLst/>
          </a:prstGeom>
          <a:noFill/>
        </p:spPr>
        <p:txBody>
          <a:bodyPr wrap="none" rtlCol="0">
            <a:spAutoFit/>
          </a:bodyPr>
          <a:lstStyle/>
          <a:p>
            <a:r>
              <a:rPr lang="en-US" sz="1400" dirty="0" err="1">
                <a:solidFill>
                  <a:schemeClr val="bg1"/>
                </a:solidFill>
              </a:rPr>
              <a:t>Pendataan</a:t>
            </a:r>
            <a:r>
              <a:rPr lang="en-US" sz="1400" dirty="0">
                <a:solidFill>
                  <a:schemeClr val="bg1"/>
                </a:solidFill>
              </a:rPr>
              <a:t> Awal </a:t>
            </a:r>
            <a:r>
              <a:rPr lang="en-US" sz="1400" dirty="0" err="1">
                <a:solidFill>
                  <a:schemeClr val="bg1"/>
                </a:solidFill>
              </a:rPr>
              <a:t>Registrasi</a:t>
            </a:r>
            <a:r>
              <a:rPr lang="en-US" sz="1400" dirty="0">
                <a:solidFill>
                  <a:schemeClr val="bg1"/>
                </a:solidFill>
              </a:rPr>
              <a:t> </a:t>
            </a:r>
            <a:r>
              <a:rPr lang="en-US" sz="1400" dirty="0" err="1">
                <a:solidFill>
                  <a:schemeClr val="bg1"/>
                </a:solidFill>
              </a:rPr>
              <a:t>Sosial</a:t>
            </a:r>
            <a:r>
              <a:rPr lang="en-US" sz="1400" dirty="0">
                <a:solidFill>
                  <a:schemeClr val="bg1"/>
                </a:solidFill>
              </a:rPr>
              <a:t> Ekonomi 2022.</a:t>
            </a:r>
          </a:p>
        </p:txBody>
      </p:sp>
      <p:cxnSp>
        <p:nvCxnSpPr>
          <p:cNvPr id="17" name="Straight Connector 16">
            <a:extLst>
              <a:ext uri="{FF2B5EF4-FFF2-40B4-BE49-F238E27FC236}">
                <a16:creationId xmlns:a16="http://schemas.microsoft.com/office/drawing/2014/main" id="{D8627E13-4FD2-60AA-F319-E68CAF355227}"/>
              </a:ext>
            </a:extLst>
          </p:cNvPr>
          <p:cNvCxnSpPr/>
          <p:nvPr/>
        </p:nvCxnSpPr>
        <p:spPr>
          <a:xfrm flipV="1">
            <a:off x="183694" y="1506696"/>
            <a:ext cx="0" cy="1182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44E699-CC54-2BD8-D0F6-82D73AE03EF5}"/>
              </a:ext>
            </a:extLst>
          </p:cNvPr>
          <p:cNvCxnSpPr>
            <a:cxnSpLocks/>
            <a:stCxn id="14" idx="2"/>
          </p:cNvCxnSpPr>
          <p:nvPr/>
        </p:nvCxnSpPr>
        <p:spPr>
          <a:xfrm flipH="1" flipV="1">
            <a:off x="183694" y="6510217"/>
            <a:ext cx="1" cy="347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7F551BB-770E-98AE-723F-5B1CE473B944}"/>
              </a:ext>
            </a:extLst>
          </p:cNvPr>
          <p:cNvSpPr txBox="1"/>
          <p:nvPr/>
        </p:nvSpPr>
        <p:spPr>
          <a:xfrm rot="16200000">
            <a:off x="-452087" y="535098"/>
            <a:ext cx="1271567" cy="307777"/>
          </a:xfrm>
          <a:prstGeom prst="rect">
            <a:avLst/>
          </a:prstGeom>
          <a:noFill/>
        </p:spPr>
        <p:txBody>
          <a:bodyPr wrap="none" rtlCol="0">
            <a:spAutoFit/>
          </a:bodyPr>
          <a:lstStyle/>
          <a:p>
            <a:r>
              <a:rPr lang="en-US" sz="1400" dirty="0">
                <a:solidFill>
                  <a:schemeClr val="bg1"/>
                </a:solidFill>
              </a:rPr>
              <a:t>Regsosek2022.</a:t>
            </a:r>
          </a:p>
        </p:txBody>
      </p:sp>
      <p:grpSp>
        <p:nvGrpSpPr>
          <p:cNvPr id="24" name="Group 23">
            <a:extLst>
              <a:ext uri="{FF2B5EF4-FFF2-40B4-BE49-F238E27FC236}">
                <a16:creationId xmlns:a16="http://schemas.microsoft.com/office/drawing/2014/main" id="{F074E64C-D4FE-24AA-0182-60D8D5549F9F}"/>
              </a:ext>
            </a:extLst>
          </p:cNvPr>
          <p:cNvGrpSpPr/>
          <p:nvPr/>
        </p:nvGrpSpPr>
        <p:grpSpPr>
          <a:xfrm>
            <a:off x="909270" y="3831848"/>
            <a:ext cx="1052884" cy="180956"/>
            <a:chOff x="985470" y="3935392"/>
            <a:chExt cx="1575914" cy="270848"/>
          </a:xfrm>
        </p:grpSpPr>
        <p:sp>
          <p:nvSpPr>
            <p:cNvPr id="20" name="Oval 19">
              <a:extLst>
                <a:ext uri="{FF2B5EF4-FFF2-40B4-BE49-F238E27FC236}">
                  <a16:creationId xmlns:a16="http://schemas.microsoft.com/office/drawing/2014/main" id="{04632CF1-19B8-01F2-D6DA-5352E240392F}"/>
                </a:ext>
              </a:extLst>
            </p:cNvPr>
            <p:cNvSpPr/>
            <p:nvPr/>
          </p:nvSpPr>
          <p:spPr>
            <a:xfrm>
              <a:off x="985470" y="3935392"/>
              <a:ext cx="270848" cy="270848"/>
            </a:xfrm>
            <a:prstGeom prst="ellipse">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7D1E9C8-0D0F-899D-FD3A-1CE28519F669}"/>
                </a:ext>
              </a:extLst>
            </p:cNvPr>
            <p:cNvSpPr/>
            <p:nvPr/>
          </p:nvSpPr>
          <p:spPr>
            <a:xfrm>
              <a:off x="1420492" y="3935392"/>
              <a:ext cx="270848" cy="270848"/>
            </a:xfrm>
            <a:prstGeom prst="ellipse">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FB3EB0F-062B-B9D3-F40A-D96092121BBE}"/>
                </a:ext>
              </a:extLst>
            </p:cNvPr>
            <p:cNvSpPr/>
            <p:nvPr/>
          </p:nvSpPr>
          <p:spPr>
            <a:xfrm>
              <a:off x="1855514" y="3935392"/>
              <a:ext cx="270848" cy="270848"/>
            </a:xfrm>
            <a:prstGeom prst="ellipse">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A3972CE-467F-67AF-93EC-1FE69EF27A45}"/>
                </a:ext>
              </a:extLst>
            </p:cNvPr>
            <p:cNvSpPr/>
            <p:nvPr/>
          </p:nvSpPr>
          <p:spPr>
            <a:xfrm>
              <a:off x="2290536" y="3935392"/>
              <a:ext cx="270848" cy="270848"/>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E1997B25-2284-FF99-ADA6-852C679FA9A6}"/>
              </a:ext>
            </a:extLst>
          </p:cNvPr>
          <p:cNvSpPr txBox="1"/>
          <p:nvPr/>
        </p:nvSpPr>
        <p:spPr>
          <a:xfrm>
            <a:off x="7028039" y="6510217"/>
            <a:ext cx="3990003" cy="276999"/>
          </a:xfrm>
          <a:prstGeom prst="rect">
            <a:avLst/>
          </a:prstGeom>
          <a:noFill/>
        </p:spPr>
        <p:txBody>
          <a:bodyPr wrap="none" rtlCol="0">
            <a:spAutoFit/>
          </a:bodyPr>
          <a:lstStyle/>
          <a:p>
            <a:r>
              <a:rPr lang="en-US" sz="1200" i="1" dirty="0" err="1">
                <a:solidFill>
                  <a:schemeClr val="bg1"/>
                </a:solidFill>
              </a:rPr>
              <a:t>Sumber</a:t>
            </a:r>
            <a:r>
              <a:rPr lang="en-US" sz="1200" i="1" dirty="0">
                <a:solidFill>
                  <a:schemeClr val="bg1"/>
                </a:solidFill>
              </a:rPr>
              <a:t> Gambar: https://unsplash.com/photos/n-fLkBc0UB8</a:t>
            </a:r>
          </a:p>
        </p:txBody>
      </p:sp>
      <p:sp>
        <p:nvSpPr>
          <p:cNvPr id="25" name="TextBox 24">
            <a:extLst>
              <a:ext uri="{FF2B5EF4-FFF2-40B4-BE49-F238E27FC236}">
                <a16:creationId xmlns:a16="http://schemas.microsoft.com/office/drawing/2014/main" id="{3CAF05E3-C9F4-4B5A-A4F9-45B55224FBAE}"/>
              </a:ext>
            </a:extLst>
          </p:cNvPr>
          <p:cNvSpPr txBox="1"/>
          <p:nvPr/>
        </p:nvSpPr>
        <p:spPr>
          <a:xfrm>
            <a:off x="589838" y="6424320"/>
            <a:ext cx="2467214" cy="338554"/>
          </a:xfrm>
          <a:prstGeom prst="rect">
            <a:avLst/>
          </a:prstGeom>
          <a:noFill/>
        </p:spPr>
        <p:txBody>
          <a:bodyPr wrap="none" rtlCol="0">
            <a:spAutoFit/>
          </a:bodyPr>
          <a:lstStyle/>
          <a:p>
            <a:r>
              <a:rPr lang="en-US" sz="1600" dirty="0"/>
              <a:t>JAKARTA, SEPTEMBER 2022</a:t>
            </a:r>
          </a:p>
        </p:txBody>
      </p:sp>
      <p:pic>
        <p:nvPicPr>
          <p:cNvPr id="29" name="Picture 28">
            <a:extLst>
              <a:ext uri="{FF2B5EF4-FFF2-40B4-BE49-F238E27FC236}">
                <a16:creationId xmlns:a16="http://schemas.microsoft.com/office/drawing/2014/main" id="{22F92178-0967-4A01-9A2B-100937955A80}"/>
              </a:ext>
            </a:extLst>
          </p:cNvPr>
          <p:cNvPicPr>
            <a:picLocks noChangeAspect="1"/>
          </p:cNvPicPr>
          <p:nvPr/>
        </p:nvPicPr>
        <p:blipFill>
          <a:blip r:embed="rId3"/>
          <a:srcRect/>
          <a:stretch/>
        </p:blipFill>
        <p:spPr>
          <a:xfrm>
            <a:off x="3127824" y="95126"/>
            <a:ext cx="2682671" cy="908656"/>
          </a:xfrm>
          <a:prstGeom prst="rect">
            <a:avLst/>
          </a:prstGeom>
        </p:spPr>
      </p:pic>
      <p:pic>
        <p:nvPicPr>
          <p:cNvPr id="33" name="Picture 32">
            <a:extLst>
              <a:ext uri="{FF2B5EF4-FFF2-40B4-BE49-F238E27FC236}">
                <a16:creationId xmlns:a16="http://schemas.microsoft.com/office/drawing/2014/main" id="{EB795528-D5F8-4E1E-83F9-DE7C6F592C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94" y="-364154"/>
            <a:ext cx="2535948" cy="1793178"/>
          </a:xfrm>
          <a:prstGeom prst="rect">
            <a:avLst/>
          </a:prstGeom>
        </p:spPr>
      </p:pic>
      <p:grpSp>
        <p:nvGrpSpPr>
          <p:cNvPr id="40" name="Group 39">
            <a:extLst>
              <a:ext uri="{FF2B5EF4-FFF2-40B4-BE49-F238E27FC236}">
                <a16:creationId xmlns:a16="http://schemas.microsoft.com/office/drawing/2014/main" id="{E7FE7923-331A-488A-86B3-A958F87E077D}"/>
              </a:ext>
            </a:extLst>
          </p:cNvPr>
          <p:cNvGrpSpPr/>
          <p:nvPr/>
        </p:nvGrpSpPr>
        <p:grpSpPr>
          <a:xfrm>
            <a:off x="-659757" y="95126"/>
            <a:ext cx="437309" cy="3190205"/>
            <a:chOff x="-659757" y="95126"/>
            <a:chExt cx="437309" cy="3190205"/>
          </a:xfrm>
        </p:grpSpPr>
        <p:sp>
          <p:nvSpPr>
            <p:cNvPr id="41" name="Rectangle 40">
              <a:extLst>
                <a:ext uri="{FF2B5EF4-FFF2-40B4-BE49-F238E27FC236}">
                  <a16:creationId xmlns:a16="http://schemas.microsoft.com/office/drawing/2014/main" id="{1E2CC5B8-1ECA-4EDC-AB44-08FDCEFF41C2}"/>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2A84DD10-54B9-43B6-BD0B-48297E231FD3}"/>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0303414-FE28-47BC-8F3B-183A35838F86}"/>
                </a:ext>
              </a:extLst>
            </p:cNvPr>
            <p:cNvSpPr/>
            <p:nvPr/>
          </p:nvSpPr>
          <p:spPr>
            <a:xfrm>
              <a:off x="-659757" y="1471912"/>
              <a:ext cx="437309" cy="437309"/>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D11F7181-B484-4889-AFAB-B33242893E7E}"/>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7A993D1-393A-430A-9C58-30527D0D2B2D}"/>
                </a:ext>
              </a:extLst>
            </p:cNvPr>
            <p:cNvSpPr/>
            <p:nvPr/>
          </p:nvSpPr>
          <p:spPr>
            <a:xfrm>
              <a:off x="-659757" y="2848022"/>
              <a:ext cx="437309" cy="437309"/>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54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10</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[6]</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47297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684929"/>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601940"/>
            <a:ext cx="1872241" cy="369332"/>
          </a:xfrm>
          <a:prstGeom prst="rect">
            <a:avLst/>
          </a:prstGeom>
          <a:noFill/>
        </p:spPr>
        <p:txBody>
          <a:bodyPr wrap="square" rtlCol="0">
            <a:spAutoFit/>
          </a:bodyPr>
          <a:lstStyle/>
          <a:p>
            <a:r>
              <a:rPr lang="en-US" b="1" i="1" dirty="0">
                <a:solidFill>
                  <a:srgbClr val="FFC93C"/>
                </a:solidFill>
              </a:rPr>
              <a:t>Kode 15: SMK</a:t>
            </a:r>
          </a:p>
        </p:txBody>
      </p:sp>
      <p:sp>
        <p:nvSpPr>
          <p:cNvPr id="38" name="Oval 37">
            <a:extLst>
              <a:ext uri="{FF2B5EF4-FFF2-40B4-BE49-F238E27FC236}">
                <a16:creationId xmlns:a16="http://schemas.microsoft.com/office/drawing/2014/main" id="{71C5BC36-5790-4FB5-A8E8-80C6AB2E1D91}"/>
              </a:ext>
            </a:extLst>
          </p:cNvPr>
          <p:cNvSpPr/>
          <p:nvPr/>
        </p:nvSpPr>
        <p:spPr>
          <a:xfrm>
            <a:off x="231494" y="5286667"/>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50F7B2F-5CC5-426E-94F9-10D8C3538AAE}"/>
              </a:ext>
            </a:extLst>
          </p:cNvPr>
          <p:cNvSpPr txBox="1"/>
          <p:nvPr/>
        </p:nvSpPr>
        <p:spPr>
          <a:xfrm>
            <a:off x="548983" y="2954067"/>
            <a:ext cx="11284199" cy="2308324"/>
          </a:xfrm>
          <a:prstGeom prst="rect">
            <a:avLst/>
          </a:prstGeom>
          <a:noFill/>
        </p:spPr>
        <p:txBody>
          <a:bodyPr wrap="square" rtlCol="0">
            <a:spAutoFit/>
          </a:bodyPr>
          <a:lstStyle/>
          <a:p>
            <a:r>
              <a:rPr lang="en-US" b="1" dirty="0" err="1">
                <a:solidFill>
                  <a:schemeClr val="bg1"/>
                </a:solidFill>
              </a:rPr>
              <a:t>Sekolah</a:t>
            </a:r>
            <a:r>
              <a:rPr lang="en-US" b="1" dirty="0">
                <a:solidFill>
                  <a:schemeClr val="bg1"/>
                </a:solidFill>
              </a:rPr>
              <a:t> </a:t>
            </a:r>
            <a:r>
              <a:rPr lang="en-US" b="1" dirty="0" err="1">
                <a:solidFill>
                  <a:schemeClr val="bg1"/>
                </a:solidFill>
              </a:rPr>
              <a:t>Menengah</a:t>
            </a:r>
            <a:r>
              <a:rPr lang="en-US" b="1" dirty="0">
                <a:solidFill>
                  <a:schemeClr val="bg1"/>
                </a:solidFill>
              </a:rPr>
              <a:t> </a:t>
            </a:r>
            <a:r>
              <a:rPr lang="en-US" b="1" dirty="0" err="1">
                <a:solidFill>
                  <a:schemeClr val="bg1"/>
                </a:solidFill>
              </a:rPr>
              <a:t>Kejuruan</a:t>
            </a:r>
            <a:r>
              <a:rPr lang="en-US" b="1" dirty="0">
                <a:solidFill>
                  <a:schemeClr val="bg1"/>
                </a:solidFill>
              </a:rPr>
              <a:t> (SMK) </a:t>
            </a:r>
            <a:r>
              <a:rPr lang="en-US" dirty="0" err="1">
                <a:solidFill>
                  <a:schemeClr val="bg1"/>
                </a:solidFill>
              </a:rPr>
              <a:t>adalah</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kejuruan</a:t>
            </a:r>
            <a:r>
              <a:rPr lang="en-US" dirty="0">
                <a:solidFill>
                  <a:schemeClr val="bg1"/>
                </a:solidFill>
              </a:rPr>
              <a:t> </a:t>
            </a:r>
            <a:r>
              <a:rPr lang="en-US" dirty="0" err="1">
                <a:solidFill>
                  <a:schemeClr val="bg1"/>
                </a:solidFill>
              </a:rPr>
              <a:t>setingkat</a:t>
            </a:r>
            <a:r>
              <a:rPr lang="en-US" dirty="0">
                <a:solidFill>
                  <a:schemeClr val="bg1"/>
                </a:solidFill>
              </a:rPr>
              <a:t> SMA, </a:t>
            </a:r>
            <a:r>
              <a:rPr lang="en-US" dirty="0" err="1">
                <a:solidFill>
                  <a:schemeClr val="bg1"/>
                </a:solidFill>
              </a:rPr>
              <a:t>misalnya</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Pekerjaan</a:t>
            </a:r>
            <a:r>
              <a:rPr lang="en-US" dirty="0">
                <a:solidFill>
                  <a:schemeClr val="bg1"/>
                </a:solidFill>
              </a:rPr>
              <a:t> </a:t>
            </a:r>
            <a:r>
              <a:rPr lang="en-US" dirty="0" err="1">
                <a:solidFill>
                  <a:schemeClr val="bg1"/>
                </a:solidFill>
              </a:rPr>
              <a:t>Sosial</a:t>
            </a:r>
            <a:r>
              <a:rPr lang="en-US" dirty="0">
                <a:solidFill>
                  <a:schemeClr val="bg1"/>
                </a:solidFill>
              </a:rPr>
              <a:t>  (SMPS),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Industri</a:t>
            </a:r>
            <a:r>
              <a:rPr lang="en-US" dirty="0">
                <a:solidFill>
                  <a:schemeClr val="bg1"/>
                </a:solidFill>
              </a:rPr>
              <a:t>  </a:t>
            </a:r>
            <a:r>
              <a:rPr lang="en-US" dirty="0" err="1">
                <a:solidFill>
                  <a:schemeClr val="bg1"/>
                </a:solidFill>
              </a:rPr>
              <a:t>Kerajinan</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Seni</a:t>
            </a:r>
            <a:r>
              <a:rPr lang="en-US" dirty="0">
                <a:solidFill>
                  <a:schemeClr val="bg1"/>
                </a:solidFill>
              </a:rPr>
              <a:t>  Rupa,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Karawitan</a:t>
            </a:r>
            <a:r>
              <a:rPr lang="en-US" dirty="0">
                <a:solidFill>
                  <a:schemeClr val="bg1"/>
                </a:solidFill>
              </a:rPr>
              <a:t>  Indonesia (SMKI),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Musik</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Menengah</a:t>
            </a:r>
            <a:r>
              <a:rPr lang="en-US" dirty="0">
                <a:solidFill>
                  <a:schemeClr val="bg1"/>
                </a:solidFill>
              </a:rPr>
              <a:t> Pembangunan,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Ekonomi</a:t>
            </a:r>
            <a:r>
              <a:rPr lang="en-US" dirty="0">
                <a:solidFill>
                  <a:schemeClr val="bg1"/>
                </a:solidFill>
              </a:rPr>
              <a:t>  Atas  (SMEA), </a:t>
            </a:r>
            <a:r>
              <a:rPr lang="en-US" dirty="0" err="1">
                <a:solidFill>
                  <a:schemeClr val="bg1"/>
                </a:solidFill>
              </a:rPr>
              <a:t>Sekolah</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Pertanian</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Perkapalan</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Pertambangan</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Teknologi</a:t>
            </a:r>
            <a:r>
              <a:rPr lang="en-US" dirty="0">
                <a:solidFill>
                  <a:schemeClr val="bg1"/>
                </a:solidFill>
              </a:rPr>
              <a:t> </a:t>
            </a:r>
            <a:r>
              <a:rPr lang="en-US" dirty="0" err="1">
                <a:solidFill>
                  <a:schemeClr val="bg1"/>
                </a:solidFill>
              </a:rPr>
              <a:t>Grafika</a:t>
            </a:r>
            <a:r>
              <a:rPr lang="en-US" dirty="0">
                <a:solidFill>
                  <a:schemeClr val="bg1"/>
                </a:solidFill>
              </a:rPr>
              <a:t>, </a:t>
            </a:r>
            <a:r>
              <a:rPr lang="en-US" dirty="0" err="1">
                <a:solidFill>
                  <a:schemeClr val="bg1"/>
                </a:solidFill>
              </a:rPr>
              <a:t>Sekolah</a:t>
            </a:r>
            <a:r>
              <a:rPr lang="en-US" dirty="0">
                <a:solidFill>
                  <a:schemeClr val="bg1"/>
                </a:solidFill>
              </a:rPr>
              <a:t> Guru </a:t>
            </a:r>
            <a:r>
              <a:rPr lang="en-US" dirty="0" err="1">
                <a:solidFill>
                  <a:schemeClr val="bg1"/>
                </a:solidFill>
              </a:rPr>
              <a:t>Olahraga</a:t>
            </a:r>
            <a:r>
              <a:rPr lang="en-US" dirty="0">
                <a:solidFill>
                  <a:schemeClr val="bg1"/>
                </a:solidFill>
              </a:rPr>
              <a:t> (SGO), </a:t>
            </a:r>
            <a:r>
              <a:rPr lang="en-US" dirty="0" err="1">
                <a:solidFill>
                  <a:schemeClr val="bg1"/>
                </a:solidFill>
              </a:rPr>
              <a:t>Sekolah</a:t>
            </a:r>
            <a:r>
              <a:rPr lang="en-US" dirty="0">
                <a:solidFill>
                  <a:schemeClr val="bg1"/>
                </a:solidFill>
              </a:rPr>
              <a:t> Guru Pendidikan </a:t>
            </a:r>
            <a:r>
              <a:rPr lang="en-US" dirty="0" err="1">
                <a:solidFill>
                  <a:schemeClr val="bg1"/>
                </a:solidFill>
              </a:rPr>
              <a:t>Luar</a:t>
            </a:r>
            <a:r>
              <a:rPr lang="en-US" dirty="0">
                <a:solidFill>
                  <a:schemeClr val="bg1"/>
                </a:solidFill>
              </a:rPr>
              <a:t> </a:t>
            </a:r>
            <a:r>
              <a:rPr lang="en-US" dirty="0" err="1">
                <a:solidFill>
                  <a:schemeClr val="bg1"/>
                </a:solidFill>
              </a:rPr>
              <a:t>Biasa</a:t>
            </a:r>
            <a:r>
              <a:rPr lang="en-US" dirty="0">
                <a:solidFill>
                  <a:schemeClr val="bg1"/>
                </a:solidFill>
              </a:rPr>
              <a:t> (SGPLB), Pendidikan Guru Agama 6 </a:t>
            </a:r>
            <a:r>
              <a:rPr lang="en-US" dirty="0" err="1">
                <a:solidFill>
                  <a:schemeClr val="bg1"/>
                </a:solidFill>
              </a:rPr>
              <a:t>tahun</a:t>
            </a:r>
            <a:r>
              <a:rPr lang="en-US" dirty="0">
                <a:solidFill>
                  <a:schemeClr val="bg1"/>
                </a:solidFill>
              </a:rPr>
              <a:t>, </a:t>
            </a:r>
            <a:r>
              <a:rPr lang="en-US" dirty="0" err="1">
                <a:solidFill>
                  <a:schemeClr val="bg1"/>
                </a:solidFill>
              </a:rPr>
              <a:t>Sekolah</a:t>
            </a:r>
            <a:r>
              <a:rPr lang="en-US" dirty="0">
                <a:solidFill>
                  <a:schemeClr val="bg1"/>
                </a:solidFill>
              </a:rPr>
              <a:t>  Guru  Taman  Kanak-Kanak,  </a:t>
            </a:r>
            <a:r>
              <a:rPr lang="en-US" dirty="0" err="1">
                <a:solidFill>
                  <a:schemeClr val="bg1"/>
                </a:solidFill>
              </a:rPr>
              <a:t>Kursus</a:t>
            </a:r>
            <a:r>
              <a:rPr lang="en-US" dirty="0">
                <a:solidFill>
                  <a:schemeClr val="bg1"/>
                </a:solidFill>
              </a:rPr>
              <a:t>  Pendidikan  Guru (KPG),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Analis</a:t>
            </a:r>
            <a:r>
              <a:rPr lang="en-US" dirty="0">
                <a:solidFill>
                  <a:schemeClr val="bg1"/>
                </a:solidFill>
              </a:rPr>
              <a:t>  Kimia,  </a:t>
            </a:r>
            <a:r>
              <a:rPr lang="en-US" dirty="0" err="1">
                <a:solidFill>
                  <a:schemeClr val="bg1"/>
                </a:solidFill>
              </a:rPr>
              <a:t>Sekolah</a:t>
            </a:r>
            <a:r>
              <a:rPr lang="en-US" dirty="0">
                <a:solidFill>
                  <a:schemeClr val="bg1"/>
                </a:solidFill>
              </a:rPr>
              <a:t>  </a:t>
            </a:r>
            <a:r>
              <a:rPr lang="en-US" dirty="0" err="1">
                <a:solidFill>
                  <a:schemeClr val="bg1"/>
                </a:solidFill>
              </a:rPr>
              <a:t>Asisten</a:t>
            </a:r>
            <a:r>
              <a:rPr lang="en-US" dirty="0">
                <a:solidFill>
                  <a:schemeClr val="bg1"/>
                </a:solidFill>
              </a:rPr>
              <a:t> </a:t>
            </a:r>
            <a:r>
              <a:rPr lang="en-US" dirty="0" err="1">
                <a:solidFill>
                  <a:schemeClr val="bg1"/>
                </a:solidFill>
              </a:rPr>
              <a:t>Apoteker</a:t>
            </a:r>
            <a:r>
              <a:rPr lang="en-US" dirty="0">
                <a:solidFill>
                  <a:schemeClr val="bg1"/>
                </a:solidFill>
              </a:rPr>
              <a:t> (SAA), </a:t>
            </a:r>
            <a:r>
              <a:rPr lang="en-US" dirty="0" err="1">
                <a:solidFill>
                  <a:schemeClr val="bg1"/>
                </a:solidFill>
              </a:rPr>
              <a:t>Sekolah</a:t>
            </a:r>
            <a:r>
              <a:rPr lang="en-US" dirty="0">
                <a:solidFill>
                  <a:schemeClr val="bg1"/>
                </a:solidFill>
              </a:rPr>
              <a:t> </a:t>
            </a:r>
            <a:r>
              <a:rPr lang="en-US" dirty="0" err="1">
                <a:solidFill>
                  <a:schemeClr val="bg1"/>
                </a:solidFill>
              </a:rPr>
              <a:t>Bidan</a:t>
            </a:r>
            <a:r>
              <a:rPr lang="en-US" dirty="0">
                <a:solidFill>
                  <a:schemeClr val="bg1"/>
                </a:solidFill>
              </a:rPr>
              <a:t>, dan </a:t>
            </a:r>
            <a:r>
              <a:rPr lang="en-US" dirty="0" err="1">
                <a:solidFill>
                  <a:schemeClr val="bg1"/>
                </a:solidFill>
              </a:rPr>
              <a:t>Sekolah</a:t>
            </a:r>
            <a:r>
              <a:rPr lang="en-US" dirty="0">
                <a:solidFill>
                  <a:schemeClr val="bg1"/>
                </a:solidFill>
              </a:rPr>
              <a:t> </a:t>
            </a:r>
            <a:r>
              <a:rPr lang="en-US" dirty="0" err="1">
                <a:solidFill>
                  <a:schemeClr val="bg1"/>
                </a:solidFill>
              </a:rPr>
              <a:t>Penata</a:t>
            </a:r>
            <a:r>
              <a:rPr lang="en-US" dirty="0">
                <a:solidFill>
                  <a:schemeClr val="bg1"/>
                </a:solidFill>
              </a:rPr>
              <a:t> Rontgen</a:t>
            </a: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5236570"/>
            <a:ext cx="2477551" cy="369332"/>
          </a:xfrm>
          <a:prstGeom prst="rect">
            <a:avLst/>
          </a:prstGeom>
          <a:noFill/>
        </p:spPr>
        <p:txBody>
          <a:bodyPr wrap="square" rtlCol="0">
            <a:spAutoFit/>
          </a:bodyPr>
          <a:lstStyle/>
          <a:p>
            <a:r>
              <a:rPr lang="en-US" b="1" i="1" dirty="0">
                <a:solidFill>
                  <a:srgbClr val="FFC93C"/>
                </a:solidFill>
              </a:rPr>
              <a:t>Kode 16: MAK</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5546721"/>
            <a:ext cx="11152711" cy="1200329"/>
          </a:xfrm>
          <a:prstGeom prst="rect">
            <a:avLst/>
          </a:prstGeom>
          <a:noFill/>
        </p:spPr>
        <p:txBody>
          <a:bodyPr wrap="square" rtlCol="0">
            <a:spAutoFit/>
          </a:bodyPr>
          <a:lstStyle/>
          <a:p>
            <a:r>
              <a:rPr lang="en-US" b="1" dirty="0">
                <a:solidFill>
                  <a:schemeClr val="bg1"/>
                </a:solidFill>
              </a:rPr>
              <a:t>Madrasah Aliyah </a:t>
            </a:r>
            <a:r>
              <a:rPr lang="en-US" b="1" dirty="0" err="1">
                <a:solidFill>
                  <a:schemeClr val="bg1"/>
                </a:solidFill>
              </a:rPr>
              <a:t>Kejuruan</a:t>
            </a:r>
            <a:r>
              <a:rPr lang="en-US" b="1" dirty="0">
                <a:solidFill>
                  <a:schemeClr val="bg1"/>
                </a:solidFill>
              </a:rPr>
              <a:t> </a:t>
            </a:r>
            <a:r>
              <a:rPr lang="en-US" dirty="0" err="1">
                <a:solidFill>
                  <a:schemeClr val="bg1"/>
                </a:solidFill>
              </a:rPr>
              <a:t>adalah</a:t>
            </a:r>
            <a:r>
              <a:rPr lang="en-US" dirty="0">
                <a:solidFill>
                  <a:schemeClr val="bg1"/>
                </a:solidFill>
              </a:rPr>
              <a:t> salah </a:t>
            </a:r>
            <a:r>
              <a:rPr lang="en-US" dirty="0" err="1">
                <a:solidFill>
                  <a:schemeClr val="bg1"/>
                </a:solidFill>
              </a:rPr>
              <a:t>satu</a:t>
            </a:r>
            <a:r>
              <a:rPr lang="en-US" dirty="0">
                <a:solidFill>
                  <a:schemeClr val="bg1"/>
                </a:solidFill>
              </a:rPr>
              <a:t> </a:t>
            </a:r>
            <a:r>
              <a:rPr lang="en-US" dirty="0" err="1">
                <a:solidFill>
                  <a:schemeClr val="bg1"/>
                </a:solidFill>
              </a:rPr>
              <a:t>bentuk</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 formal </a:t>
            </a:r>
            <a:r>
              <a:rPr lang="en-US" dirty="0" err="1">
                <a:solidFill>
                  <a:schemeClr val="bg1"/>
                </a:solidFill>
              </a:rPr>
              <a:t>dalam</a:t>
            </a:r>
            <a:r>
              <a:rPr lang="en-US" dirty="0">
                <a:solidFill>
                  <a:schemeClr val="bg1"/>
                </a:solidFill>
              </a:rPr>
              <a:t> </a:t>
            </a:r>
            <a:r>
              <a:rPr lang="en-US" dirty="0" err="1">
                <a:solidFill>
                  <a:schemeClr val="bg1"/>
                </a:solidFill>
              </a:rPr>
              <a:t>binaan</a:t>
            </a:r>
            <a:r>
              <a:rPr lang="en-US" dirty="0">
                <a:solidFill>
                  <a:schemeClr val="bg1"/>
                </a:solidFill>
              </a:rPr>
              <a:t> </a:t>
            </a:r>
            <a:r>
              <a:rPr lang="en-US" dirty="0" err="1">
                <a:solidFill>
                  <a:schemeClr val="bg1"/>
                </a:solidFill>
              </a:rPr>
              <a:t>Kemenag</a:t>
            </a:r>
            <a:r>
              <a:rPr lang="en-US" dirty="0">
                <a:solidFill>
                  <a:schemeClr val="bg1"/>
                </a:solidFill>
              </a:rPr>
              <a:t> yang </a:t>
            </a:r>
            <a:r>
              <a:rPr lang="en-US" dirty="0" err="1">
                <a:solidFill>
                  <a:schemeClr val="bg1"/>
                </a:solidFill>
              </a:rPr>
              <a:t>menyelenggarakan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kejuruan</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kekhasan</a:t>
            </a:r>
            <a:r>
              <a:rPr lang="en-US" dirty="0">
                <a:solidFill>
                  <a:schemeClr val="bg1"/>
                </a:solidFill>
              </a:rPr>
              <a:t> agama Islam pada </a:t>
            </a:r>
            <a:r>
              <a:rPr lang="en-US" dirty="0" err="1">
                <a:solidFill>
                  <a:schemeClr val="bg1"/>
                </a:solidFill>
              </a:rPr>
              <a:t>jenjang</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sebagai</a:t>
            </a:r>
            <a:r>
              <a:rPr lang="en-US" dirty="0">
                <a:solidFill>
                  <a:schemeClr val="bg1"/>
                </a:solidFill>
              </a:rPr>
              <a:t> </a:t>
            </a:r>
            <a:r>
              <a:rPr lang="en-US" dirty="0" err="1">
                <a:solidFill>
                  <a:schemeClr val="bg1"/>
                </a:solidFill>
              </a:rPr>
              <a:t>lanjutan</a:t>
            </a:r>
            <a:r>
              <a:rPr lang="en-US" dirty="0">
                <a:solidFill>
                  <a:schemeClr val="bg1"/>
                </a:solidFill>
              </a:rPr>
              <a:t> </a:t>
            </a:r>
            <a:r>
              <a:rPr lang="en-US" dirty="0" err="1">
                <a:solidFill>
                  <a:schemeClr val="bg1"/>
                </a:solidFill>
              </a:rPr>
              <a:t>dari</a:t>
            </a:r>
            <a:r>
              <a:rPr lang="en-US" dirty="0">
                <a:solidFill>
                  <a:schemeClr val="bg1"/>
                </a:solidFill>
              </a:rPr>
              <a:t> SMP, MTs, </a:t>
            </a:r>
            <a:r>
              <a:rPr lang="en-US" dirty="0" err="1">
                <a:solidFill>
                  <a:schemeClr val="bg1"/>
                </a:solidFill>
              </a:rPr>
              <a:t>atau</a:t>
            </a:r>
            <a:r>
              <a:rPr lang="en-US" dirty="0">
                <a:solidFill>
                  <a:schemeClr val="bg1"/>
                </a:solidFill>
              </a:rPr>
              <a:t> </a:t>
            </a:r>
            <a:r>
              <a:rPr lang="en-US" dirty="0" err="1">
                <a:solidFill>
                  <a:schemeClr val="bg1"/>
                </a:solidFill>
              </a:rPr>
              <a:t>bentuk</a:t>
            </a:r>
            <a:r>
              <a:rPr lang="en-US" dirty="0">
                <a:solidFill>
                  <a:schemeClr val="bg1"/>
                </a:solidFill>
              </a:rPr>
              <a:t> lain yang </a:t>
            </a:r>
            <a:r>
              <a:rPr lang="en-US" dirty="0" err="1">
                <a:solidFill>
                  <a:schemeClr val="bg1"/>
                </a:solidFill>
              </a:rPr>
              <a:t>sederajat</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lanjutan</a:t>
            </a:r>
            <a:r>
              <a:rPr lang="en-US" dirty="0">
                <a:solidFill>
                  <a:schemeClr val="bg1"/>
                </a:solidFill>
              </a:rPr>
              <a:t> </a:t>
            </a:r>
            <a:r>
              <a:rPr lang="en-US" dirty="0" err="1">
                <a:solidFill>
                  <a:schemeClr val="bg1"/>
                </a:solidFill>
              </a:rPr>
              <a:t>dari</a:t>
            </a:r>
            <a:r>
              <a:rPr lang="en-US" dirty="0">
                <a:solidFill>
                  <a:schemeClr val="bg1"/>
                </a:solidFill>
              </a:rPr>
              <a:t> </a:t>
            </a:r>
            <a:r>
              <a:rPr lang="en-US" dirty="0" err="1">
                <a:solidFill>
                  <a:schemeClr val="bg1"/>
                </a:solidFill>
              </a:rPr>
              <a:t>hasil</a:t>
            </a:r>
            <a:r>
              <a:rPr lang="en-US" dirty="0">
                <a:solidFill>
                  <a:schemeClr val="bg1"/>
                </a:solidFill>
              </a:rPr>
              <a:t> </a:t>
            </a:r>
            <a:r>
              <a:rPr lang="en-US" dirty="0" err="1">
                <a:solidFill>
                  <a:schemeClr val="bg1"/>
                </a:solidFill>
              </a:rPr>
              <a:t>belajar</a:t>
            </a:r>
            <a:r>
              <a:rPr lang="en-US" dirty="0">
                <a:solidFill>
                  <a:schemeClr val="bg1"/>
                </a:solidFill>
              </a:rPr>
              <a:t> yang </a:t>
            </a:r>
            <a:r>
              <a:rPr lang="en-US" dirty="0" err="1">
                <a:solidFill>
                  <a:schemeClr val="bg1"/>
                </a:solidFill>
              </a:rPr>
              <a:t>diakui</a:t>
            </a:r>
            <a:r>
              <a:rPr lang="en-US" dirty="0">
                <a:solidFill>
                  <a:schemeClr val="bg1"/>
                </a:solidFill>
              </a:rPr>
              <a:t> </a:t>
            </a:r>
            <a:r>
              <a:rPr lang="en-US" dirty="0" err="1">
                <a:solidFill>
                  <a:schemeClr val="bg1"/>
                </a:solidFill>
              </a:rPr>
              <a:t>sama</a:t>
            </a:r>
            <a:r>
              <a:rPr lang="en-US" dirty="0">
                <a:solidFill>
                  <a:schemeClr val="bg1"/>
                </a:solidFill>
              </a:rPr>
              <a:t>/</a:t>
            </a:r>
            <a:r>
              <a:rPr lang="en-US" dirty="0" err="1">
                <a:solidFill>
                  <a:schemeClr val="bg1"/>
                </a:solidFill>
              </a:rPr>
              <a:t>setara</a:t>
            </a:r>
            <a:r>
              <a:rPr lang="en-US" dirty="0">
                <a:solidFill>
                  <a:schemeClr val="bg1"/>
                </a:solidFill>
              </a:rPr>
              <a:t> SMP/</a:t>
            </a:r>
            <a:r>
              <a:rPr lang="en-US" dirty="0" err="1">
                <a:solidFill>
                  <a:schemeClr val="bg1"/>
                </a:solidFill>
              </a:rPr>
              <a:t>MTs.</a:t>
            </a:r>
            <a:endParaRPr lang="en-US" dirty="0">
              <a:solidFill>
                <a:schemeClr val="bg1"/>
              </a:solidFill>
            </a:endParaRPr>
          </a:p>
        </p:txBody>
      </p:sp>
      <p:sp>
        <p:nvSpPr>
          <p:cNvPr id="26" name="TextBox 25">
            <a:extLst>
              <a:ext uri="{FF2B5EF4-FFF2-40B4-BE49-F238E27FC236}">
                <a16:creationId xmlns:a16="http://schemas.microsoft.com/office/drawing/2014/main" id="{7360E1CD-DA57-4341-9E04-330C451839DA}"/>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spTree>
    <p:extLst>
      <p:ext uri="{BB962C8B-B14F-4D97-AF65-F5344CB8AC3E}">
        <p14:creationId xmlns:p14="http://schemas.microsoft.com/office/powerpoint/2010/main" val="818642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11</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[7]</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47297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684929"/>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601940"/>
            <a:ext cx="2606342" cy="369332"/>
          </a:xfrm>
          <a:prstGeom prst="rect">
            <a:avLst/>
          </a:prstGeom>
          <a:noFill/>
        </p:spPr>
        <p:txBody>
          <a:bodyPr wrap="square" rtlCol="0">
            <a:spAutoFit/>
          </a:bodyPr>
          <a:lstStyle/>
          <a:p>
            <a:r>
              <a:rPr lang="en-US" b="1" i="1" dirty="0">
                <a:solidFill>
                  <a:srgbClr val="FFC93C"/>
                </a:solidFill>
              </a:rPr>
              <a:t>Kode 17: SPM/PDF </a:t>
            </a:r>
            <a:r>
              <a:rPr lang="en-US" b="1" i="1" dirty="0" err="1">
                <a:solidFill>
                  <a:srgbClr val="FFC93C"/>
                </a:solidFill>
              </a:rPr>
              <a:t>Ulya</a:t>
            </a:r>
            <a:endParaRPr lang="en-US" b="1" i="1" dirty="0">
              <a:solidFill>
                <a:srgbClr val="FFC93C"/>
              </a:solidFill>
            </a:endParaRPr>
          </a:p>
        </p:txBody>
      </p:sp>
      <p:sp>
        <p:nvSpPr>
          <p:cNvPr id="38" name="Oval 37">
            <a:extLst>
              <a:ext uri="{FF2B5EF4-FFF2-40B4-BE49-F238E27FC236}">
                <a16:creationId xmlns:a16="http://schemas.microsoft.com/office/drawing/2014/main" id="{71C5BC36-5790-4FB5-A8E8-80C6AB2E1D91}"/>
              </a:ext>
            </a:extLst>
          </p:cNvPr>
          <p:cNvSpPr/>
          <p:nvPr/>
        </p:nvSpPr>
        <p:spPr>
          <a:xfrm>
            <a:off x="231494" y="3798747"/>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50F7B2F-5CC5-426E-94F9-10D8C3538AAE}"/>
              </a:ext>
            </a:extLst>
          </p:cNvPr>
          <p:cNvSpPr txBox="1"/>
          <p:nvPr/>
        </p:nvSpPr>
        <p:spPr>
          <a:xfrm>
            <a:off x="548983" y="2954067"/>
            <a:ext cx="11284199" cy="646331"/>
          </a:xfrm>
          <a:prstGeom prst="rect">
            <a:avLst/>
          </a:prstGeom>
          <a:noFill/>
        </p:spPr>
        <p:txBody>
          <a:bodyPr wrap="square" rtlCol="0">
            <a:spAutoFit/>
          </a:bodyPr>
          <a:lstStyle/>
          <a:p>
            <a:r>
              <a:rPr lang="en-US" b="1" dirty="0">
                <a:solidFill>
                  <a:schemeClr val="bg1"/>
                </a:solidFill>
              </a:rPr>
              <a:t>SPM/PDF </a:t>
            </a:r>
            <a:r>
              <a:rPr lang="en-US" b="1" dirty="0" err="1">
                <a:solidFill>
                  <a:schemeClr val="bg1"/>
                </a:solidFill>
              </a:rPr>
              <a:t>Ulya</a:t>
            </a:r>
            <a:r>
              <a:rPr lang="en-US" b="1"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pesantren</a:t>
            </a:r>
            <a:r>
              <a:rPr lang="en-US" dirty="0">
                <a:solidFill>
                  <a:schemeClr val="bg1"/>
                </a:solidFill>
              </a:rPr>
              <a:t> yang </a:t>
            </a:r>
            <a:r>
              <a:rPr lang="en-US" dirty="0" err="1">
                <a:solidFill>
                  <a:schemeClr val="bg1"/>
                </a:solidFill>
              </a:rPr>
              <a:t>diselenggarakan</a:t>
            </a:r>
            <a:r>
              <a:rPr lang="en-US" dirty="0">
                <a:solidFill>
                  <a:schemeClr val="bg1"/>
                </a:solidFill>
              </a:rPr>
              <a:t> pada </a:t>
            </a:r>
            <a:r>
              <a:rPr lang="en-US" dirty="0" err="1">
                <a:solidFill>
                  <a:schemeClr val="bg1"/>
                </a:solidFill>
              </a:rPr>
              <a:t>jalur</a:t>
            </a:r>
            <a:r>
              <a:rPr lang="en-US" dirty="0">
                <a:solidFill>
                  <a:schemeClr val="bg1"/>
                </a:solidFill>
              </a:rPr>
              <a:t> </a:t>
            </a:r>
            <a:r>
              <a:rPr lang="en-US" dirty="0" err="1">
                <a:solidFill>
                  <a:schemeClr val="bg1"/>
                </a:solidFill>
              </a:rPr>
              <a:t>pendidikan</a:t>
            </a:r>
            <a:r>
              <a:rPr lang="en-US" dirty="0">
                <a:solidFill>
                  <a:schemeClr val="bg1"/>
                </a:solidFill>
              </a:rPr>
              <a:t> formal </a:t>
            </a:r>
            <a:r>
              <a:rPr lang="en-US" dirty="0" err="1">
                <a:solidFill>
                  <a:schemeClr val="bg1"/>
                </a:solidFill>
              </a:rPr>
              <a:t>jenjang</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setingkat</a:t>
            </a:r>
            <a:r>
              <a:rPr lang="en-US" dirty="0">
                <a:solidFill>
                  <a:schemeClr val="bg1"/>
                </a:solidFill>
              </a:rPr>
              <a:t> SM/</a:t>
            </a:r>
            <a:r>
              <a:rPr lang="en-US" dirty="0" err="1">
                <a:solidFill>
                  <a:schemeClr val="bg1"/>
                </a:solidFill>
              </a:rPr>
              <a:t>Sederajat</a:t>
            </a:r>
            <a:endParaRPr lang="en-US" dirty="0">
              <a:solidFill>
                <a:schemeClr val="bg1"/>
              </a:solidFill>
            </a:endParaRP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3748650"/>
            <a:ext cx="2477551" cy="369332"/>
          </a:xfrm>
          <a:prstGeom prst="rect">
            <a:avLst/>
          </a:prstGeom>
          <a:noFill/>
        </p:spPr>
        <p:txBody>
          <a:bodyPr wrap="square" rtlCol="0">
            <a:spAutoFit/>
          </a:bodyPr>
          <a:lstStyle/>
          <a:p>
            <a:r>
              <a:rPr lang="en-US" b="1" i="1" dirty="0">
                <a:solidFill>
                  <a:srgbClr val="FFC93C"/>
                </a:solidFill>
              </a:rPr>
              <a:t>Kode 18: D1/D2/D3</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4058801"/>
            <a:ext cx="11152711" cy="369332"/>
          </a:xfrm>
          <a:prstGeom prst="rect">
            <a:avLst/>
          </a:prstGeom>
          <a:noFill/>
        </p:spPr>
        <p:txBody>
          <a:bodyPr wrap="square" rtlCol="0">
            <a:spAutoFit/>
          </a:bodyPr>
          <a:lstStyle/>
          <a:p>
            <a:r>
              <a:rPr lang="en-US" b="1" dirty="0">
                <a:solidFill>
                  <a:schemeClr val="bg1"/>
                </a:solidFill>
              </a:rPr>
              <a:t>D1/D2/D3 </a:t>
            </a:r>
            <a:r>
              <a:rPr lang="en-US" dirty="0" err="1">
                <a:solidFill>
                  <a:schemeClr val="bg1"/>
                </a:solidFill>
              </a:rPr>
              <a:t>adalah</a:t>
            </a:r>
            <a:r>
              <a:rPr lang="en-US" dirty="0">
                <a:solidFill>
                  <a:schemeClr val="bg1"/>
                </a:solidFill>
              </a:rPr>
              <a:t> Program Diploma 1 </a:t>
            </a:r>
            <a:r>
              <a:rPr lang="en-US" dirty="0" err="1">
                <a:solidFill>
                  <a:schemeClr val="bg1"/>
                </a:solidFill>
              </a:rPr>
              <a:t>atau</a:t>
            </a:r>
            <a:r>
              <a:rPr lang="en-US" dirty="0">
                <a:solidFill>
                  <a:schemeClr val="bg1"/>
                </a:solidFill>
              </a:rPr>
              <a:t> 2 </a:t>
            </a:r>
            <a:r>
              <a:rPr lang="en-US" dirty="0" err="1">
                <a:solidFill>
                  <a:schemeClr val="bg1"/>
                </a:solidFill>
              </a:rPr>
              <a:t>atau</a:t>
            </a:r>
            <a:r>
              <a:rPr lang="en-US" dirty="0">
                <a:solidFill>
                  <a:schemeClr val="bg1"/>
                </a:solidFill>
              </a:rPr>
              <a:t> 3 yang </a:t>
            </a:r>
            <a:r>
              <a:rPr lang="en-US" dirty="0" err="1">
                <a:solidFill>
                  <a:schemeClr val="bg1"/>
                </a:solidFill>
              </a:rPr>
              <a:t>diselenggarakan</a:t>
            </a:r>
            <a:r>
              <a:rPr lang="en-US" dirty="0">
                <a:solidFill>
                  <a:schemeClr val="bg1"/>
                </a:solidFill>
              </a:rPr>
              <a:t>/</a:t>
            </a:r>
            <a:r>
              <a:rPr lang="en-US" dirty="0" err="1">
                <a:solidFill>
                  <a:schemeClr val="bg1"/>
                </a:solidFill>
              </a:rPr>
              <a:t>dikelola</a:t>
            </a:r>
            <a:r>
              <a:rPr lang="en-US" dirty="0">
                <a:solidFill>
                  <a:schemeClr val="bg1"/>
                </a:solidFill>
              </a:rPr>
              <a:t> oleh </a:t>
            </a:r>
            <a:r>
              <a:rPr lang="en-US" dirty="0" err="1">
                <a:solidFill>
                  <a:schemeClr val="bg1"/>
                </a:solidFill>
              </a:rPr>
              <a:t>akademi</a:t>
            </a:r>
            <a:r>
              <a:rPr lang="en-US" dirty="0">
                <a:solidFill>
                  <a:schemeClr val="bg1"/>
                </a:solidFill>
              </a:rPr>
              <a:t>/</a:t>
            </a:r>
            <a:r>
              <a:rPr lang="en-US" dirty="0" err="1">
                <a:solidFill>
                  <a:schemeClr val="bg1"/>
                </a:solidFill>
              </a:rPr>
              <a:t>perguruan</a:t>
            </a:r>
            <a:r>
              <a:rPr lang="en-US" dirty="0">
                <a:solidFill>
                  <a:schemeClr val="bg1"/>
                </a:solidFill>
              </a:rPr>
              <a:t> </a:t>
            </a:r>
            <a:r>
              <a:rPr lang="en-US" dirty="0" err="1">
                <a:solidFill>
                  <a:schemeClr val="bg1"/>
                </a:solidFill>
              </a:rPr>
              <a:t>tinggi</a:t>
            </a:r>
            <a:endParaRPr lang="en-US" dirty="0">
              <a:solidFill>
                <a:schemeClr val="bg1"/>
              </a:solidFill>
            </a:endParaRPr>
          </a:p>
        </p:txBody>
      </p:sp>
      <p:sp>
        <p:nvSpPr>
          <p:cNvPr id="54" name="Oval 53">
            <a:extLst>
              <a:ext uri="{FF2B5EF4-FFF2-40B4-BE49-F238E27FC236}">
                <a16:creationId xmlns:a16="http://schemas.microsoft.com/office/drawing/2014/main" id="{8E914886-ECC4-4961-AEF5-BD6393C2C168}"/>
              </a:ext>
            </a:extLst>
          </p:cNvPr>
          <p:cNvSpPr/>
          <p:nvPr/>
        </p:nvSpPr>
        <p:spPr>
          <a:xfrm>
            <a:off x="231494" y="464288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F5031D-337A-4610-805F-E0F020538B6A}"/>
              </a:ext>
            </a:extLst>
          </p:cNvPr>
          <p:cNvSpPr txBox="1"/>
          <p:nvPr/>
        </p:nvSpPr>
        <p:spPr>
          <a:xfrm>
            <a:off x="548982" y="4592786"/>
            <a:ext cx="2477551" cy="369332"/>
          </a:xfrm>
          <a:prstGeom prst="rect">
            <a:avLst/>
          </a:prstGeom>
          <a:noFill/>
        </p:spPr>
        <p:txBody>
          <a:bodyPr wrap="square" rtlCol="0">
            <a:spAutoFit/>
          </a:bodyPr>
          <a:lstStyle/>
          <a:p>
            <a:r>
              <a:rPr lang="en-US" b="1" i="1" dirty="0">
                <a:solidFill>
                  <a:srgbClr val="FFC93C"/>
                </a:solidFill>
              </a:rPr>
              <a:t>Kode 19: D4/S1</a:t>
            </a:r>
          </a:p>
        </p:txBody>
      </p:sp>
      <p:sp>
        <p:nvSpPr>
          <p:cNvPr id="56" name="TextBox 55">
            <a:extLst>
              <a:ext uri="{FF2B5EF4-FFF2-40B4-BE49-F238E27FC236}">
                <a16:creationId xmlns:a16="http://schemas.microsoft.com/office/drawing/2014/main" id="{C8E51D67-EF67-476D-BA26-7D33D092490D}"/>
              </a:ext>
            </a:extLst>
          </p:cNvPr>
          <p:cNvSpPr txBox="1"/>
          <p:nvPr/>
        </p:nvSpPr>
        <p:spPr>
          <a:xfrm>
            <a:off x="548982" y="4902937"/>
            <a:ext cx="11152711" cy="369332"/>
          </a:xfrm>
          <a:prstGeom prst="rect">
            <a:avLst/>
          </a:prstGeom>
          <a:noFill/>
        </p:spPr>
        <p:txBody>
          <a:bodyPr wrap="square" rtlCol="0">
            <a:spAutoFit/>
          </a:bodyPr>
          <a:lstStyle/>
          <a:p>
            <a:r>
              <a:rPr lang="pt-BR" b="1" dirty="0">
                <a:solidFill>
                  <a:schemeClr val="bg1"/>
                </a:solidFill>
              </a:rPr>
              <a:t>D4/S1 </a:t>
            </a:r>
            <a:r>
              <a:rPr lang="pt-BR" dirty="0">
                <a:solidFill>
                  <a:schemeClr val="bg1"/>
                </a:solidFill>
              </a:rPr>
              <a:t>adalah program pendidikan diploma 4 atau strata 1 suatu perguruan tinggi</a:t>
            </a:r>
            <a:endParaRPr lang="en-US" dirty="0">
              <a:solidFill>
                <a:schemeClr val="bg1"/>
              </a:solidFill>
            </a:endParaRPr>
          </a:p>
        </p:txBody>
      </p:sp>
      <p:sp>
        <p:nvSpPr>
          <p:cNvPr id="29" name="TextBox 28">
            <a:extLst>
              <a:ext uri="{FF2B5EF4-FFF2-40B4-BE49-F238E27FC236}">
                <a16:creationId xmlns:a16="http://schemas.microsoft.com/office/drawing/2014/main" id="{56A65C64-234C-4825-AB15-20E225396FDB}"/>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spTree>
    <p:extLst>
      <p:ext uri="{BB962C8B-B14F-4D97-AF65-F5344CB8AC3E}">
        <p14:creationId xmlns:p14="http://schemas.microsoft.com/office/powerpoint/2010/main" val="988857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12</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a:ln w="28575">
            <a:solidFill>
              <a:schemeClr val="tx1"/>
            </a:solidFill>
          </a:ln>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[8]</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47297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594776"/>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511787"/>
            <a:ext cx="2606342" cy="369332"/>
          </a:xfrm>
          <a:prstGeom prst="rect">
            <a:avLst/>
          </a:prstGeom>
          <a:noFill/>
        </p:spPr>
        <p:txBody>
          <a:bodyPr wrap="square" rtlCol="0">
            <a:spAutoFit/>
          </a:bodyPr>
          <a:lstStyle/>
          <a:p>
            <a:r>
              <a:rPr lang="en-US" b="1" i="1" dirty="0">
                <a:solidFill>
                  <a:srgbClr val="FFC93C"/>
                </a:solidFill>
              </a:rPr>
              <a:t>Kode 20: </a:t>
            </a:r>
            <a:r>
              <a:rPr lang="en-US" b="1" i="1" dirty="0" err="1">
                <a:solidFill>
                  <a:srgbClr val="FFC93C"/>
                </a:solidFill>
              </a:rPr>
              <a:t>Profesi</a:t>
            </a:r>
            <a:endParaRPr lang="en-US" b="1" i="1" dirty="0">
              <a:solidFill>
                <a:srgbClr val="FFC93C"/>
              </a:solidFill>
            </a:endParaRPr>
          </a:p>
        </p:txBody>
      </p:sp>
      <p:sp>
        <p:nvSpPr>
          <p:cNvPr id="38" name="Oval 37">
            <a:extLst>
              <a:ext uri="{FF2B5EF4-FFF2-40B4-BE49-F238E27FC236}">
                <a16:creationId xmlns:a16="http://schemas.microsoft.com/office/drawing/2014/main" id="{71C5BC36-5790-4FB5-A8E8-80C6AB2E1D91}"/>
              </a:ext>
            </a:extLst>
          </p:cNvPr>
          <p:cNvSpPr/>
          <p:nvPr/>
        </p:nvSpPr>
        <p:spPr>
          <a:xfrm>
            <a:off x="231494" y="498455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50F7B2F-5CC5-426E-94F9-10D8C3538AAE}"/>
              </a:ext>
            </a:extLst>
          </p:cNvPr>
          <p:cNvSpPr txBox="1"/>
          <p:nvPr/>
        </p:nvSpPr>
        <p:spPr>
          <a:xfrm>
            <a:off x="548983" y="2808494"/>
            <a:ext cx="11284200" cy="2215991"/>
          </a:xfrm>
          <a:prstGeom prst="rect">
            <a:avLst/>
          </a:prstGeom>
          <a:noFill/>
        </p:spPr>
        <p:txBody>
          <a:bodyPr wrap="square" rtlCol="0">
            <a:spAutoFit/>
          </a:bodyPr>
          <a:lstStyle/>
          <a:p>
            <a:r>
              <a:rPr lang="en-US" b="1" dirty="0" err="1">
                <a:solidFill>
                  <a:schemeClr val="bg1"/>
                </a:solidFill>
              </a:rPr>
              <a:t>Profesi</a:t>
            </a:r>
            <a:r>
              <a:rPr lang="en-US" b="1" dirty="0">
                <a:solidFill>
                  <a:schemeClr val="bg1"/>
                </a:solidFill>
              </a:rPr>
              <a:t> </a:t>
            </a:r>
            <a:r>
              <a:rPr lang="en-US" dirty="0" err="1">
                <a:solidFill>
                  <a:schemeClr val="bg1"/>
                </a:solidFill>
              </a:rPr>
              <a:t>merupakan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tinggi</a:t>
            </a:r>
            <a:r>
              <a:rPr lang="en-US" dirty="0">
                <a:solidFill>
                  <a:schemeClr val="bg1"/>
                </a:solidFill>
              </a:rPr>
              <a:t> </a:t>
            </a:r>
            <a:r>
              <a:rPr lang="en-US" dirty="0" err="1">
                <a:solidFill>
                  <a:schemeClr val="bg1"/>
                </a:solidFill>
              </a:rPr>
              <a:t>setelah</a:t>
            </a:r>
            <a:r>
              <a:rPr lang="en-US" dirty="0">
                <a:solidFill>
                  <a:schemeClr val="bg1"/>
                </a:solidFill>
              </a:rPr>
              <a:t> program </a:t>
            </a:r>
            <a:r>
              <a:rPr lang="en-US" dirty="0" err="1">
                <a:solidFill>
                  <a:schemeClr val="bg1"/>
                </a:solidFill>
              </a:rPr>
              <a:t>sarjana</a:t>
            </a:r>
            <a:r>
              <a:rPr lang="en-US" dirty="0">
                <a:solidFill>
                  <a:schemeClr val="bg1"/>
                </a:solidFill>
              </a:rPr>
              <a:t> yang </a:t>
            </a:r>
            <a:r>
              <a:rPr lang="en-US" dirty="0" err="1">
                <a:solidFill>
                  <a:schemeClr val="bg1"/>
                </a:solidFill>
              </a:rPr>
              <a:t>menyiapkan</a:t>
            </a:r>
            <a:r>
              <a:rPr lang="en-US" dirty="0">
                <a:solidFill>
                  <a:schemeClr val="bg1"/>
                </a:solidFill>
              </a:rPr>
              <a:t> </a:t>
            </a:r>
            <a:r>
              <a:rPr lang="en-US" dirty="0" err="1">
                <a:solidFill>
                  <a:schemeClr val="bg1"/>
                </a:solidFill>
              </a:rPr>
              <a:t>mahasiswa</a:t>
            </a:r>
            <a:r>
              <a:rPr lang="en-US" dirty="0">
                <a:solidFill>
                  <a:schemeClr val="bg1"/>
                </a:solidFill>
              </a:rPr>
              <a:t> </a:t>
            </a:r>
            <a:r>
              <a:rPr lang="en-US" dirty="0" err="1">
                <a:solidFill>
                  <a:schemeClr val="bg1"/>
                </a:solidFill>
              </a:rPr>
              <a:t>dalam</a:t>
            </a:r>
            <a:r>
              <a:rPr lang="en-US" dirty="0">
                <a:solidFill>
                  <a:schemeClr val="bg1"/>
                </a:solidFill>
              </a:rPr>
              <a:t> </a:t>
            </a:r>
            <a:r>
              <a:rPr lang="en-US" dirty="0" err="1">
                <a:solidFill>
                  <a:schemeClr val="bg1"/>
                </a:solidFill>
              </a:rPr>
              <a:t>pekerjaan</a:t>
            </a:r>
            <a:r>
              <a:rPr lang="en-US" dirty="0">
                <a:solidFill>
                  <a:schemeClr val="bg1"/>
                </a:solidFill>
              </a:rPr>
              <a:t> yang </a:t>
            </a:r>
            <a:r>
              <a:rPr lang="en-US" dirty="0" err="1">
                <a:solidFill>
                  <a:schemeClr val="bg1"/>
                </a:solidFill>
              </a:rPr>
              <a:t>memerlukan</a:t>
            </a:r>
            <a:r>
              <a:rPr lang="en-US" dirty="0">
                <a:solidFill>
                  <a:schemeClr val="bg1"/>
                </a:solidFill>
              </a:rPr>
              <a:t> </a:t>
            </a:r>
            <a:r>
              <a:rPr lang="en-US" dirty="0" err="1">
                <a:solidFill>
                  <a:schemeClr val="bg1"/>
                </a:solidFill>
              </a:rPr>
              <a:t>persyaratan</a:t>
            </a:r>
            <a:r>
              <a:rPr lang="en-US" dirty="0">
                <a:solidFill>
                  <a:schemeClr val="bg1"/>
                </a:solidFill>
              </a:rPr>
              <a:t> </a:t>
            </a:r>
            <a:r>
              <a:rPr lang="en-US" dirty="0" err="1">
                <a:solidFill>
                  <a:schemeClr val="bg1"/>
                </a:solidFill>
              </a:rPr>
              <a:t>keahlian</a:t>
            </a:r>
            <a:r>
              <a:rPr lang="en-US" dirty="0">
                <a:solidFill>
                  <a:schemeClr val="bg1"/>
                </a:solidFill>
              </a:rPr>
              <a:t> </a:t>
            </a:r>
            <a:r>
              <a:rPr lang="en-US" dirty="0" err="1">
                <a:solidFill>
                  <a:schemeClr val="bg1"/>
                </a:solidFill>
              </a:rPr>
              <a:t>khusus</a:t>
            </a:r>
            <a:r>
              <a:rPr lang="en-US" dirty="0">
                <a:solidFill>
                  <a:schemeClr val="bg1"/>
                </a:solidFill>
              </a:rPr>
              <a:t>. Pendidikan </a:t>
            </a:r>
            <a:r>
              <a:rPr lang="en-US" dirty="0" err="1">
                <a:solidFill>
                  <a:schemeClr val="bg1"/>
                </a:solidFill>
              </a:rPr>
              <a:t>profesi</a:t>
            </a:r>
            <a:r>
              <a:rPr lang="en-US" dirty="0">
                <a:solidFill>
                  <a:schemeClr val="bg1"/>
                </a:solidFill>
              </a:rPr>
              <a:t> </a:t>
            </a:r>
            <a:r>
              <a:rPr lang="en-US" dirty="0" err="1">
                <a:solidFill>
                  <a:schemeClr val="bg1"/>
                </a:solidFill>
              </a:rPr>
              <a:t>dapat</a:t>
            </a:r>
            <a:r>
              <a:rPr lang="en-US" dirty="0">
                <a:solidFill>
                  <a:schemeClr val="bg1"/>
                </a:solidFill>
              </a:rPr>
              <a:t> </a:t>
            </a:r>
            <a:r>
              <a:rPr lang="en-US" dirty="0" err="1">
                <a:solidFill>
                  <a:schemeClr val="bg1"/>
                </a:solidFill>
              </a:rPr>
              <a:t>diselenggarakan</a:t>
            </a:r>
            <a:r>
              <a:rPr lang="en-US" dirty="0">
                <a:solidFill>
                  <a:schemeClr val="bg1"/>
                </a:solidFill>
              </a:rPr>
              <a:t> oleh </a:t>
            </a:r>
            <a:r>
              <a:rPr lang="en-US" dirty="0" err="1">
                <a:solidFill>
                  <a:schemeClr val="bg1"/>
                </a:solidFill>
              </a:rPr>
              <a:t>Perguruan</a:t>
            </a:r>
            <a:r>
              <a:rPr lang="en-US" dirty="0">
                <a:solidFill>
                  <a:schemeClr val="bg1"/>
                </a:solidFill>
              </a:rPr>
              <a:t> Tinggi dan </a:t>
            </a:r>
            <a:r>
              <a:rPr lang="en-US" dirty="0" err="1">
                <a:solidFill>
                  <a:schemeClr val="bg1"/>
                </a:solidFill>
              </a:rPr>
              <a:t>bekerja</a:t>
            </a:r>
            <a:r>
              <a:rPr lang="en-US" dirty="0">
                <a:solidFill>
                  <a:schemeClr val="bg1"/>
                </a:solidFill>
              </a:rPr>
              <a:t> </a:t>
            </a:r>
            <a:r>
              <a:rPr lang="en-US" dirty="0" err="1">
                <a:solidFill>
                  <a:schemeClr val="bg1"/>
                </a:solidFill>
              </a:rPr>
              <a:t>sama</a:t>
            </a:r>
            <a:r>
              <a:rPr lang="en-US" dirty="0">
                <a:solidFill>
                  <a:schemeClr val="bg1"/>
                </a:solidFill>
              </a:rPr>
              <a:t> </a:t>
            </a:r>
            <a:r>
              <a:rPr lang="en-US" dirty="0" err="1">
                <a:solidFill>
                  <a:schemeClr val="bg1"/>
                </a:solidFill>
              </a:rPr>
              <a:t>dengan</a:t>
            </a:r>
            <a:r>
              <a:rPr lang="en-US" dirty="0">
                <a:solidFill>
                  <a:schemeClr val="bg1"/>
                </a:solidFill>
              </a:rPr>
              <a:t> Kementerian, Kementerian lain, Lembaga </a:t>
            </a:r>
            <a:r>
              <a:rPr lang="en-US" dirty="0" err="1">
                <a:solidFill>
                  <a:schemeClr val="bg1"/>
                </a:solidFill>
              </a:rPr>
              <a:t>Pemerintah</a:t>
            </a:r>
            <a:r>
              <a:rPr lang="en-US" dirty="0">
                <a:solidFill>
                  <a:schemeClr val="bg1"/>
                </a:solidFill>
              </a:rPr>
              <a:t> Non Kementerian (LPNK) dan/</a:t>
            </a:r>
            <a:r>
              <a:rPr lang="en-US" dirty="0" err="1">
                <a:solidFill>
                  <a:schemeClr val="bg1"/>
                </a:solidFill>
              </a:rPr>
              <a:t>atau</a:t>
            </a:r>
            <a:r>
              <a:rPr lang="en-US" dirty="0">
                <a:solidFill>
                  <a:schemeClr val="bg1"/>
                </a:solidFill>
              </a:rPr>
              <a:t> </a:t>
            </a:r>
            <a:r>
              <a:rPr lang="en-US" dirty="0" err="1">
                <a:solidFill>
                  <a:schemeClr val="bg1"/>
                </a:solidFill>
              </a:rPr>
              <a:t>organisasi</a:t>
            </a:r>
            <a:r>
              <a:rPr lang="en-US" dirty="0">
                <a:solidFill>
                  <a:schemeClr val="bg1"/>
                </a:solidFill>
              </a:rPr>
              <a:t> </a:t>
            </a:r>
            <a:r>
              <a:rPr lang="en-US" dirty="0" err="1">
                <a:solidFill>
                  <a:schemeClr val="bg1"/>
                </a:solidFill>
              </a:rPr>
              <a:t>profesi</a:t>
            </a:r>
            <a:r>
              <a:rPr lang="en-US" dirty="0">
                <a:solidFill>
                  <a:schemeClr val="bg1"/>
                </a:solidFill>
              </a:rPr>
              <a:t> yang </a:t>
            </a:r>
            <a:r>
              <a:rPr lang="en-US" dirty="0" err="1">
                <a:solidFill>
                  <a:schemeClr val="bg1"/>
                </a:solidFill>
              </a:rPr>
              <a:t>bertanggungjawab</a:t>
            </a:r>
            <a:r>
              <a:rPr lang="en-US" dirty="0">
                <a:solidFill>
                  <a:schemeClr val="bg1"/>
                </a:solidFill>
              </a:rPr>
              <a:t> </a:t>
            </a:r>
            <a:r>
              <a:rPr lang="en-US" dirty="0" err="1">
                <a:solidFill>
                  <a:schemeClr val="bg1"/>
                </a:solidFill>
              </a:rPr>
              <a:t>atas</a:t>
            </a:r>
            <a:r>
              <a:rPr lang="en-US" dirty="0">
                <a:solidFill>
                  <a:schemeClr val="bg1"/>
                </a:solidFill>
              </a:rPr>
              <a:t> </a:t>
            </a:r>
            <a:r>
              <a:rPr lang="en-US" dirty="0" err="1">
                <a:solidFill>
                  <a:schemeClr val="bg1"/>
                </a:solidFill>
              </a:rPr>
              <a:t>mutu</a:t>
            </a:r>
            <a:r>
              <a:rPr lang="en-US" dirty="0">
                <a:solidFill>
                  <a:schemeClr val="bg1"/>
                </a:solidFill>
              </a:rPr>
              <a:t> </a:t>
            </a:r>
            <a:r>
              <a:rPr lang="en-US" dirty="0" err="1">
                <a:solidFill>
                  <a:schemeClr val="bg1"/>
                </a:solidFill>
              </a:rPr>
              <a:t>layanan</a:t>
            </a:r>
            <a:r>
              <a:rPr lang="en-US" dirty="0">
                <a:solidFill>
                  <a:schemeClr val="bg1"/>
                </a:solidFill>
              </a:rPr>
              <a:t> </a:t>
            </a:r>
            <a:r>
              <a:rPr lang="en-US" dirty="0" err="1">
                <a:solidFill>
                  <a:schemeClr val="bg1"/>
                </a:solidFill>
              </a:rPr>
              <a:t>profesi</a:t>
            </a:r>
            <a:r>
              <a:rPr lang="en-US" dirty="0">
                <a:solidFill>
                  <a:schemeClr val="bg1"/>
                </a:solidFill>
              </a:rPr>
              <a:t> (</a:t>
            </a:r>
            <a:r>
              <a:rPr lang="en-US" dirty="0" err="1">
                <a:solidFill>
                  <a:schemeClr val="bg1"/>
                </a:solidFill>
              </a:rPr>
              <a:t>Undang-Undang</a:t>
            </a:r>
            <a:r>
              <a:rPr lang="en-US" dirty="0">
                <a:solidFill>
                  <a:schemeClr val="bg1"/>
                </a:solidFill>
              </a:rPr>
              <a:t> </a:t>
            </a:r>
            <a:r>
              <a:rPr lang="en-US" dirty="0" err="1">
                <a:solidFill>
                  <a:schemeClr val="bg1"/>
                </a:solidFill>
              </a:rPr>
              <a:t>Nomor</a:t>
            </a:r>
            <a:r>
              <a:rPr lang="en-US" dirty="0">
                <a:solidFill>
                  <a:schemeClr val="bg1"/>
                </a:solidFill>
              </a:rPr>
              <a:t> 12 </a:t>
            </a:r>
            <a:r>
              <a:rPr lang="en-US" dirty="0" err="1">
                <a:solidFill>
                  <a:schemeClr val="bg1"/>
                </a:solidFill>
              </a:rPr>
              <a:t>tahun</a:t>
            </a:r>
            <a:r>
              <a:rPr lang="en-US" dirty="0">
                <a:solidFill>
                  <a:schemeClr val="bg1"/>
                </a:solidFill>
              </a:rPr>
              <a:t> 2012 </a:t>
            </a:r>
            <a:r>
              <a:rPr lang="en-US" dirty="0" err="1">
                <a:solidFill>
                  <a:schemeClr val="bg1"/>
                </a:solidFill>
              </a:rPr>
              <a:t>Pasal</a:t>
            </a:r>
            <a:r>
              <a:rPr lang="en-US" dirty="0">
                <a:solidFill>
                  <a:schemeClr val="bg1"/>
                </a:solidFill>
              </a:rPr>
              <a:t> 17).</a:t>
            </a:r>
          </a:p>
          <a:p>
            <a:endParaRPr lang="en-US" sz="800" dirty="0">
              <a:solidFill>
                <a:schemeClr val="bg1"/>
              </a:solidFill>
            </a:endParaRPr>
          </a:p>
          <a:p>
            <a:r>
              <a:rPr lang="en-US" dirty="0">
                <a:solidFill>
                  <a:schemeClr val="bg1"/>
                </a:solidFill>
              </a:rPr>
              <a:t>Program </a:t>
            </a:r>
            <a:r>
              <a:rPr lang="en-US" dirty="0" err="1">
                <a:solidFill>
                  <a:schemeClr val="bg1"/>
                </a:solidFill>
              </a:rPr>
              <a:t>profesi</a:t>
            </a:r>
            <a:r>
              <a:rPr lang="en-US" dirty="0">
                <a:solidFill>
                  <a:schemeClr val="bg1"/>
                </a:solidFill>
              </a:rPr>
              <a:t> </a:t>
            </a:r>
            <a:r>
              <a:rPr lang="en-US" dirty="0" err="1">
                <a:solidFill>
                  <a:schemeClr val="bg1"/>
                </a:solidFill>
              </a:rPr>
              <a:t>merupakan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keahlian</a:t>
            </a:r>
            <a:r>
              <a:rPr lang="en-US" dirty="0">
                <a:solidFill>
                  <a:schemeClr val="bg1"/>
                </a:solidFill>
              </a:rPr>
              <a:t> </a:t>
            </a:r>
            <a:r>
              <a:rPr lang="en-US" dirty="0" err="1">
                <a:solidFill>
                  <a:schemeClr val="bg1"/>
                </a:solidFill>
              </a:rPr>
              <a:t>khusus</a:t>
            </a:r>
            <a:r>
              <a:rPr lang="en-US" dirty="0">
                <a:solidFill>
                  <a:schemeClr val="bg1"/>
                </a:solidFill>
              </a:rPr>
              <a:t> yang </a:t>
            </a:r>
            <a:r>
              <a:rPr lang="en-US" dirty="0" err="1">
                <a:solidFill>
                  <a:schemeClr val="bg1"/>
                </a:solidFill>
              </a:rPr>
              <a:t>diperuntukkan</a:t>
            </a:r>
            <a:r>
              <a:rPr lang="en-US" dirty="0">
                <a:solidFill>
                  <a:schemeClr val="bg1"/>
                </a:solidFill>
              </a:rPr>
              <a:t> </a:t>
            </a:r>
            <a:r>
              <a:rPr lang="en-US" dirty="0" err="1">
                <a:solidFill>
                  <a:schemeClr val="bg1"/>
                </a:solidFill>
              </a:rPr>
              <a:t>bagi</a:t>
            </a:r>
            <a:r>
              <a:rPr lang="en-US" dirty="0">
                <a:solidFill>
                  <a:schemeClr val="bg1"/>
                </a:solidFill>
              </a:rPr>
              <a:t> </a:t>
            </a:r>
            <a:r>
              <a:rPr lang="en-US" dirty="0" err="1">
                <a:solidFill>
                  <a:schemeClr val="bg1"/>
                </a:solidFill>
              </a:rPr>
              <a:t>lulusan</a:t>
            </a:r>
            <a:r>
              <a:rPr lang="en-US" dirty="0">
                <a:solidFill>
                  <a:schemeClr val="bg1"/>
                </a:solidFill>
              </a:rPr>
              <a:t> program </a:t>
            </a:r>
            <a:r>
              <a:rPr lang="en-US" dirty="0" err="1">
                <a:solidFill>
                  <a:schemeClr val="bg1"/>
                </a:solidFill>
              </a:rPr>
              <a:t>sarjana</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sederajat</a:t>
            </a:r>
            <a:r>
              <a:rPr lang="en-US" dirty="0">
                <a:solidFill>
                  <a:schemeClr val="bg1"/>
                </a:solidFill>
              </a:rPr>
              <a:t> </a:t>
            </a:r>
            <a:r>
              <a:rPr lang="en-US" dirty="0" err="1">
                <a:solidFill>
                  <a:schemeClr val="bg1"/>
                </a:solidFill>
              </a:rPr>
              <a:t>untuk</a:t>
            </a:r>
            <a:r>
              <a:rPr lang="en-US" dirty="0">
                <a:solidFill>
                  <a:schemeClr val="bg1"/>
                </a:solidFill>
              </a:rPr>
              <a:t> </a:t>
            </a:r>
            <a:r>
              <a:rPr lang="en-US" dirty="0" err="1">
                <a:solidFill>
                  <a:schemeClr val="bg1"/>
                </a:solidFill>
              </a:rPr>
              <a:t>mengembangkan</a:t>
            </a:r>
            <a:r>
              <a:rPr lang="en-US" dirty="0">
                <a:solidFill>
                  <a:schemeClr val="bg1"/>
                </a:solidFill>
              </a:rPr>
              <a:t> </a:t>
            </a:r>
            <a:r>
              <a:rPr lang="en-US" dirty="0" err="1">
                <a:solidFill>
                  <a:schemeClr val="bg1"/>
                </a:solidFill>
              </a:rPr>
              <a:t>bakat</a:t>
            </a:r>
            <a:r>
              <a:rPr lang="en-US" dirty="0">
                <a:solidFill>
                  <a:schemeClr val="bg1"/>
                </a:solidFill>
              </a:rPr>
              <a:t> dan </a:t>
            </a:r>
            <a:r>
              <a:rPr lang="en-US" dirty="0" err="1">
                <a:solidFill>
                  <a:schemeClr val="bg1"/>
                </a:solidFill>
              </a:rPr>
              <a:t>kemampuan</a:t>
            </a:r>
            <a:r>
              <a:rPr lang="en-US" dirty="0">
                <a:solidFill>
                  <a:schemeClr val="bg1"/>
                </a:solidFill>
              </a:rPr>
              <a:t> </a:t>
            </a:r>
            <a:r>
              <a:rPr lang="en-US" dirty="0" err="1">
                <a:solidFill>
                  <a:schemeClr val="bg1"/>
                </a:solidFill>
              </a:rPr>
              <a:t>memperoleh</a:t>
            </a:r>
            <a:r>
              <a:rPr lang="en-US" dirty="0">
                <a:solidFill>
                  <a:schemeClr val="bg1"/>
                </a:solidFill>
              </a:rPr>
              <a:t> </a:t>
            </a:r>
            <a:r>
              <a:rPr lang="en-US" dirty="0" err="1">
                <a:solidFill>
                  <a:schemeClr val="bg1"/>
                </a:solidFill>
              </a:rPr>
              <a:t>kecakapan</a:t>
            </a:r>
            <a:r>
              <a:rPr lang="en-US" dirty="0">
                <a:solidFill>
                  <a:schemeClr val="bg1"/>
                </a:solidFill>
              </a:rPr>
              <a:t> yang </a:t>
            </a:r>
            <a:r>
              <a:rPr lang="en-US" dirty="0" err="1">
                <a:solidFill>
                  <a:schemeClr val="bg1"/>
                </a:solidFill>
              </a:rPr>
              <a:t>diperlukan</a:t>
            </a:r>
            <a:r>
              <a:rPr lang="en-US" dirty="0">
                <a:solidFill>
                  <a:schemeClr val="bg1"/>
                </a:solidFill>
              </a:rPr>
              <a:t> </a:t>
            </a:r>
            <a:r>
              <a:rPr lang="en-US" dirty="0" err="1">
                <a:solidFill>
                  <a:schemeClr val="bg1"/>
                </a:solidFill>
              </a:rPr>
              <a:t>dalam</a:t>
            </a:r>
            <a:r>
              <a:rPr lang="en-US" dirty="0">
                <a:solidFill>
                  <a:schemeClr val="bg1"/>
                </a:solidFill>
              </a:rPr>
              <a:t> dunia </a:t>
            </a:r>
            <a:r>
              <a:rPr lang="en-US" dirty="0" err="1">
                <a:solidFill>
                  <a:schemeClr val="bg1"/>
                </a:solidFill>
              </a:rPr>
              <a:t>kerja</a:t>
            </a:r>
            <a:r>
              <a:rPr lang="en-US" dirty="0">
                <a:solidFill>
                  <a:schemeClr val="bg1"/>
                </a:solidFill>
              </a:rPr>
              <a:t> (</a:t>
            </a:r>
            <a:r>
              <a:rPr lang="en-US" dirty="0" err="1">
                <a:solidFill>
                  <a:schemeClr val="bg1"/>
                </a:solidFill>
              </a:rPr>
              <a:t>Undang-Undang</a:t>
            </a:r>
            <a:r>
              <a:rPr lang="en-US" dirty="0">
                <a:solidFill>
                  <a:schemeClr val="bg1"/>
                </a:solidFill>
              </a:rPr>
              <a:t> </a:t>
            </a:r>
            <a:r>
              <a:rPr lang="en-US" dirty="0" err="1">
                <a:solidFill>
                  <a:schemeClr val="bg1"/>
                </a:solidFill>
              </a:rPr>
              <a:t>Nomor</a:t>
            </a:r>
            <a:r>
              <a:rPr lang="en-US" dirty="0">
                <a:solidFill>
                  <a:schemeClr val="bg1"/>
                </a:solidFill>
              </a:rPr>
              <a:t> 12 </a:t>
            </a:r>
            <a:r>
              <a:rPr lang="en-US" dirty="0" err="1">
                <a:solidFill>
                  <a:schemeClr val="bg1"/>
                </a:solidFill>
              </a:rPr>
              <a:t>tahun</a:t>
            </a:r>
            <a:r>
              <a:rPr lang="en-US" dirty="0">
                <a:solidFill>
                  <a:schemeClr val="bg1"/>
                </a:solidFill>
              </a:rPr>
              <a:t> 2012 </a:t>
            </a:r>
            <a:r>
              <a:rPr lang="en-US" dirty="0" err="1">
                <a:solidFill>
                  <a:schemeClr val="bg1"/>
                </a:solidFill>
              </a:rPr>
              <a:t>Pasal</a:t>
            </a:r>
            <a:r>
              <a:rPr lang="en-US" dirty="0">
                <a:solidFill>
                  <a:schemeClr val="bg1"/>
                </a:solidFill>
              </a:rPr>
              <a:t> 24).</a:t>
            </a: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4934456"/>
            <a:ext cx="2477551" cy="369332"/>
          </a:xfrm>
          <a:prstGeom prst="rect">
            <a:avLst/>
          </a:prstGeom>
          <a:noFill/>
        </p:spPr>
        <p:txBody>
          <a:bodyPr wrap="square" rtlCol="0">
            <a:spAutoFit/>
          </a:bodyPr>
          <a:lstStyle/>
          <a:p>
            <a:r>
              <a:rPr lang="en-US" b="1" i="1" dirty="0">
                <a:solidFill>
                  <a:srgbClr val="FFC93C"/>
                </a:solidFill>
              </a:rPr>
              <a:t>Kode 21: S2</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5244607"/>
            <a:ext cx="11152711" cy="646331"/>
          </a:xfrm>
          <a:prstGeom prst="rect">
            <a:avLst/>
          </a:prstGeom>
          <a:noFill/>
        </p:spPr>
        <p:txBody>
          <a:bodyPr wrap="square" rtlCol="0">
            <a:spAutoFit/>
          </a:bodyPr>
          <a:lstStyle/>
          <a:p>
            <a:r>
              <a:rPr lang="en-US">
                <a:solidFill>
                  <a:schemeClr val="bg1"/>
                </a:solidFill>
              </a:rPr>
              <a:t>S2 adalah program pendidikan pascasarjana (magister), strata 2 pada suatu perguruan tinggi. Pendidikan spesialis 1 disetarakan dengan S2</a:t>
            </a:r>
            <a:endParaRPr lang="en-US" dirty="0">
              <a:solidFill>
                <a:schemeClr val="bg1"/>
              </a:solidFill>
            </a:endParaRPr>
          </a:p>
        </p:txBody>
      </p:sp>
      <p:sp>
        <p:nvSpPr>
          <p:cNvPr id="54" name="Oval 53">
            <a:extLst>
              <a:ext uri="{FF2B5EF4-FFF2-40B4-BE49-F238E27FC236}">
                <a16:creationId xmlns:a16="http://schemas.microsoft.com/office/drawing/2014/main" id="{8E914886-ECC4-4961-AEF5-BD6393C2C168}"/>
              </a:ext>
            </a:extLst>
          </p:cNvPr>
          <p:cNvSpPr/>
          <p:nvPr/>
        </p:nvSpPr>
        <p:spPr>
          <a:xfrm>
            <a:off x="231494" y="5870254"/>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F5031D-337A-4610-805F-E0F020538B6A}"/>
              </a:ext>
            </a:extLst>
          </p:cNvPr>
          <p:cNvSpPr txBox="1"/>
          <p:nvPr/>
        </p:nvSpPr>
        <p:spPr>
          <a:xfrm>
            <a:off x="548982" y="5820157"/>
            <a:ext cx="2477551" cy="369332"/>
          </a:xfrm>
          <a:prstGeom prst="rect">
            <a:avLst/>
          </a:prstGeom>
          <a:noFill/>
        </p:spPr>
        <p:txBody>
          <a:bodyPr wrap="square" rtlCol="0">
            <a:spAutoFit/>
          </a:bodyPr>
          <a:lstStyle/>
          <a:p>
            <a:r>
              <a:rPr lang="en-US" b="1" i="1" dirty="0">
                <a:solidFill>
                  <a:srgbClr val="FFC93C"/>
                </a:solidFill>
              </a:rPr>
              <a:t>Kode 22: S3</a:t>
            </a:r>
          </a:p>
        </p:txBody>
      </p:sp>
      <p:sp>
        <p:nvSpPr>
          <p:cNvPr id="56" name="TextBox 55">
            <a:extLst>
              <a:ext uri="{FF2B5EF4-FFF2-40B4-BE49-F238E27FC236}">
                <a16:creationId xmlns:a16="http://schemas.microsoft.com/office/drawing/2014/main" id="{C8E51D67-EF67-476D-BA26-7D33D092490D}"/>
              </a:ext>
            </a:extLst>
          </p:cNvPr>
          <p:cNvSpPr txBox="1"/>
          <p:nvPr/>
        </p:nvSpPr>
        <p:spPr>
          <a:xfrm>
            <a:off x="548982" y="6102598"/>
            <a:ext cx="11152711" cy="646331"/>
          </a:xfrm>
          <a:prstGeom prst="rect">
            <a:avLst/>
          </a:prstGeom>
          <a:noFill/>
        </p:spPr>
        <p:txBody>
          <a:bodyPr wrap="square" rtlCol="0">
            <a:spAutoFit/>
          </a:bodyPr>
          <a:lstStyle/>
          <a:p>
            <a:r>
              <a:rPr lang="en-US" dirty="0">
                <a:solidFill>
                  <a:schemeClr val="bg1"/>
                </a:solidFill>
              </a:rPr>
              <a:t>S3 </a:t>
            </a:r>
            <a:r>
              <a:rPr lang="en-US" dirty="0" err="1">
                <a:solidFill>
                  <a:schemeClr val="bg1"/>
                </a:solidFill>
              </a:rPr>
              <a:t>adalah</a:t>
            </a:r>
            <a:r>
              <a:rPr lang="en-US" dirty="0">
                <a:solidFill>
                  <a:schemeClr val="bg1"/>
                </a:solidFill>
              </a:rPr>
              <a:t> program </a:t>
            </a:r>
            <a:r>
              <a:rPr lang="en-US" dirty="0" err="1">
                <a:solidFill>
                  <a:schemeClr val="bg1"/>
                </a:solidFill>
              </a:rPr>
              <a:t>pendidikan</a:t>
            </a:r>
            <a:r>
              <a:rPr lang="en-US" dirty="0">
                <a:solidFill>
                  <a:schemeClr val="bg1"/>
                </a:solidFill>
              </a:rPr>
              <a:t> </a:t>
            </a:r>
            <a:r>
              <a:rPr lang="en-US" dirty="0" err="1">
                <a:solidFill>
                  <a:schemeClr val="bg1"/>
                </a:solidFill>
              </a:rPr>
              <a:t>pascasarjana</a:t>
            </a:r>
            <a:r>
              <a:rPr lang="en-US" dirty="0">
                <a:solidFill>
                  <a:schemeClr val="bg1"/>
                </a:solidFill>
              </a:rPr>
              <a:t> (</a:t>
            </a:r>
            <a:r>
              <a:rPr lang="en-US" dirty="0" err="1">
                <a:solidFill>
                  <a:schemeClr val="bg1"/>
                </a:solidFill>
              </a:rPr>
              <a:t>doktor</a:t>
            </a:r>
            <a:r>
              <a:rPr lang="en-US" dirty="0">
                <a:solidFill>
                  <a:schemeClr val="bg1"/>
                </a:solidFill>
              </a:rPr>
              <a:t>), strata 3 pada </a:t>
            </a:r>
            <a:r>
              <a:rPr lang="en-US" dirty="0" err="1">
                <a:solidFill>
                  <a:schemeClr val="bg1"/>
                </a:solidFill>
              </a:rPr>
              <a:t>suatu</a:t>
            </a:r>
            <a:r>
              <a:rPr lang="en-US" dirty="0">
                <a:solidFill>
                  <a:schemeClr val="bg1"/>
                </a:solidFill>
              </a:rPr>
              <a:t> </a:t>
            </a:r>
            <a:r>
              <a:rPr lang="en-US" dirty="0" err="1">
                <a:solidFill>
                  <a:schemeClr val="bg1"/>
                </a:solidFill>
              </a:rPr>
              <a:t>perguruan</a:t>
            </a:r>
            <a:r>
              <a:rPr lang="en-US" dirty="0">
                <a:solidFill>
                  <a:schemeClr val="bg1"/>
                </a:solidFill>
              </a:rPr>
              <a:t> </a:t>
            </a:r>
            <a:r>
              <a:rPr lang="en-US" dirty="0" err="1">
                <a:solidFill>
                  <a:schemeClr val="bg1"/>
                </a:solidFill>
              </a:rPr>
              <a:t>tinggi</a:t>
            </a:r>
            <a:r>
              <a:rPr lang="en-US" dirty="0">
                <a:solidFill>
                  <a:schemeClr val="bg1"/>
                </a:solidFill>
              </a:rPr>
              <a:t>. Pendidikan </a:t>
            </a:r>
            <a:r>
              <a:rPr lang="en-US" dirty="0" err="1">
                <a:solidFill>
                  <a:schemeClr val="bg1"/>
                </a:solidFill>
              </a:rPr>
              <a:t>spesialis</a:t>
            </a:r>
            <a:r>
              <a:rPr lang="en-US" dirty="0">
                <a:solidFill>
                  <a:schemeClr val="bg1"/>
                </a:solidFill>
              </a:rPr>
              <a:t> 2 </a:t>
            </a:r>
            <a:r>
              <a:rPr lang="en-US" dirty="0" err="1">
                <a:solidFill>
                  <a:schemeClr val="bg1"/>
                </a:solidFill>
              </a:rPr>
              <a:t>disetarakan</a:t>
            </a:r>
            <a:r>
              <a:rPr lang="en-US" dirty="0">
                <a:solidFill>
                  <a:schemeClr val="bg1"/>
                </a:solidFill>
              </a:rPr>
              <a:t> </a:t>
            </a:r>
            <a:r>
              <a:rPr lang="en-US" dirty="0" err="1">
                <a:solidFill>
                  <a:schemeClr val="bg1"/>
                </a:solidFill>
              </a:rPr>
              <a:t>dengan</a:t>
            </a:r>
            <a:r>
              <a:rPr lang="en-US" dirty="0">
                <a:solidFill>
                  <a:schemeClr val="bg1"/>
                </a:solidFill>
              </a:rPr>
              <a:t> S3</a:t>
            </a:r>
          </a:p>
        </p:txBody>
      </p:sp>
      <p:sp>
        <p:nvSpPr>
          <p:cNvPr id="29" name="TextBox 28">
            <a:extLst>
              <a:ext uri="{FF2B5EF4-FFF2-40B4-BE49-F238E27FC236}">
                <a16:creationId xmlns:a16="http://schemas.microsoft.com/office/drawing/2014/main" id="{DAB395C3-7816-4AD3-9FE9-3844DBBE936F}"/>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spTree>
    <p:extLst>
      <p:ext uri="{BB962C8B-B14F-4D97-AF65-F5344CB8AC3E}">
        <p14:creationId xmlns:p14="http://schemas.microsoft.com/office/powerpoint/2010/main" val="3717084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7D7560-8B7D-49B9-A00D-98CF71416B6D}"/>
              </a:ext>
            </a:extLst>
          </p:cNvPr>
          <p:cNvPicPr>
            <a:picLocks noChangeAspect="1"/>
          </p:cNvPicPr>
          <p:nvPr/>
        </p:nvPicPr>
        <p:blipFill>
          <a:blip r:embed="rId2"/>
          <a:stretch>
            <a:fillRect/>
          </a:stretch>
        </p:blipFill>
        <p:spPr>
          <a:xfrm>
            <a:off x="1161457" y="1207182"/>
            <a:ext cx="8916589" cy="817354"/>
          </a:xfrm>
          <a:prstGeom prst="rect">
            <a:avLst/>
          </a:prstGeom>
          <a:ln w="28575">
            <a:solidFill>
              <a:schemeClr val="tx1"/>
            </a:solidFill>
          </a:ln>
        </p:spPr>
      </p:pic>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D727C43-0F20-B41D-2E60-23B4A64E3987}"/>
              </a:ext>
            </a:extLst>
          </p:cNvPr>
          <p:cNvSpPr/>
          <p:nvPr/>
        </p:nvSpPr>
        <p:spPr>
          <a:xfrm>
            <a:off x="435772" y="2961594"/>
            <a:ext cx="5455875" cy="2909691"/>
          </a:xfrm>
          <a:prstGeom prst="roundRect">
            <a:avLst>
              <a:gd name="adj" fmla="val 9836"/>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13</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1325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414</a:t>
            </a:r>
          </a:p>
        </p:txBody>
      </p:sp>
      <p:grpSp>
        <p:nvGrpSpPr>
          <p:cNvPr id="8" name="Group 7">
            <a:extLst>
              <a:ext uri="{FF2B5EF4-FFF2-40B4-BE49-F238E27FC236}">
                <a16:creationId xmlns:a16="http://schemas.microsoft.com/office/drawing/2014/main" id="{C9C7D843-010E-5F3E-1A24-14387A1D55E9}"/>
              </a:ext>
            </a:extLst>
          </p:cNvPr>
          <p:cNvGrpSpPr/>
          <p:nvPr/>
        </p:nvGrpSpPr>
        <p:grpSpPr>
          <a:xfrm>
            <a:off x="-659757" y="95126"/>
            <a:ext cx="437309" cy="3187665"/>
            <a:chOff x="-659757" y="95126"/>
            <a:chExt cx="437309" cy="3187665"/>
          </a:xfrm>
        </p:grpSpPr>
        <p:sp>
          <p:nvSpPr>
            <p:cNvPr id="9" name="Rectangle 8">
              <a:extLst>
                <a:ext uri="{FF2B5EF4-FFF2-40B4-BE49-F238E27FC236}">
                  <a16:creationId xmlns:a16="http://schemas.microsoft.com/office/drawing/2014/main" id="{4257EAC0-CE1F-7335-618F-E653F8ACD8E9}"/>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CB503E-D4DE-65AA-9C05-2BCD65EA126E}"/>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B6DC4F-5FAA-65F1-2EF5-B2583CF7AED3}"/>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3240B-1B49-A42A-DF6B-5227CE1D5F31}"/>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2B1DB-8D29-1C8A-B130-7F6E9E9F3293}"/>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BE7D0F76-AAB6-3094-7CC5-39A3D2A2F1C5}"/>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85-87</a:t>
            </a:r>
          </a:p>
        </p:txBody>
      </p:sp>
      <p:sp>
        <p:nvSpPr>
          <p:cNvPr id="19" name="Rectangle: Rounded Corners 18">
            <a:extLst>
              <a:ext uri="{FF2B5EF4-FFF2-40B4-BE49-F238E27FC236}">
                <a16:creationId xmlns:a16="http://schemas.microsoft.com/office/drawing/2014/main" id="{84171A7E-487C-A041-ECD6-F8063AD4BFD4}"/>
              </a:ext>
            </a:extLst>
          </p:cNvPr>
          <p:cNvSpPr/>
          <p:nvPr/>
        </p:nvSpPr>
        <p:spPr>
          <a:xfrm>
            <a:off x="435774" y="2865027"/>
            <a:ext cx="5455873" cy="451412"/>
          </a:xfrm>
          <a:prstGeom prst="roundRect">
            <a:avLst>
              <a:gd name="adj" fmla="val 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370FD02-91EF-B6A5-A3E0-DAEA125DE96B}"/>
              </a:ext>
            </a:extLst>
          </p:cNvPr>
          <p:cNvGrpSpPr/>
          <p:nvPr/>
        </p:nvGrpSpPr>
        <p:grpSpPr>
          <a:xfrm>
            <a:off x="578752" y="2978973"/>
            <a:ext cx="848360" cy="223520"/>
            <a:chOff x="4521200" y="4013200"/>
            <a:chExt cx="848360" cy="223520"/>
          </a:xfrm>
          <a:solidFill>
            <a:srgbClr val="EAA824"/>
          </a:solidFill>
        </p:grpSpPr>
        <p:sp>
          <p:nvSpPr>
            <p:cNvPr id="3" name="Oval 2">
              <a:extLst>
                <a:ext uri="{FF2B5EF4-FFF2-40B4-BE49-F238E27FC236}">
                  <a16:creationId xmlns:a16="http://schemas.microsoft.com/office/drawing/2014/main" id="{5ED02EC3-684C-2A16-E446-EFBCEFD29865}"/>
                </a:ext>
              </a:extLst>
            </p:cNvPr>
            <p:cNvSpPr/>
            <p:nvPr/>
          </p:nvSpPr>
          <p:spPr>
            <a:xfrm>
              <a:off x="452120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5D9294-53DB-4E15-8E51-1F252EE9D252}"/>
                </a:ext>
              </a:extLst>
            </p:cNvPr>
            <p:cNvSpPr/>
            <p:nvPr/>
          </p:nvSpPr>
          <p:spPr>
            <a:xfrm>
              <a:off x="483362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D9AFF6-C157-B8A3-07D8-9FB0E7A9DB4D}"/>
                </a:ext>
              </a:extLst>
            </p:cNvPr>
            <p:cNvSpPr/>
            <p:nvPr/>
          </p:nvSpPr>
          <p:spPr>
            <a:xfrm>
              <a:off x="514604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FE461EB5-CA0B-DEEE-9370-0CEBD8257C22}"/>
              </a:ext>
            </a:extLst>
          </p:cNvPr>
          <p:cNvSpPr txBox="1"/>
          <p:nvPr/>
        </p:nvSpPr>
        <p:spPr>
          <a:xfrm>
            <a:off x="533020" y="3501866"/>
            <a:ext cx="5236715" cy="2031325"/>
          </a:xfrm>
          <a:prstGeom prst="rect">
            <a:avLst/>
          </a:prstGeom>
          <a:noFill/>
        </p:spPr>
        <p:txBody>
          <a:bodyPr wrap="square">
            <a:spAutoFit/>
          </a:bodyPr>
          <a:lstStyle/>
          <a:p>
            <a:r>
              <a:rPr lang="id-ID" sz="1800" b="1" dirty="0">
                <a:solidFill>
                  <a:schemeClr val="bg1"/>
                </a:solidFill>
                <a:effectLst/>
                <a:latin typeface="Calibri" panose="020F0502020204030204" pitchFamily="34" charset="0"/>
                <a:ea typeface="Calibri" panose="020F0502020204030204" pitchFamily="34" charset="0"/>
              </a:rPr>
              <a:t>Kelas tertinggi </a:t>
            </a:r>
            <a:r>
              <a:rPr lang="id-ID" sz="1800" dirty="0">
                <a:solidFill>
                  <a:schemeClr val="bg1"/>
                </a:solidFill>
                <a:effectLst/>
                <a:latin typeface="Calibri" panose="020F0502020204030204" pitchFamily="34" charset="0"/>
                <a:ea typeface="Calibri" panose="020F0502020204030204" pitchFamily="34" charset="0"/>
              </a:rPr>
              <a:t>adalah tingkatan/kelas terakhir atau paling tinggi yang dilalui seseorang pada suatu jenjang pendidikan baik formal maupun nonformal (Paket A/B/C) di sekolah negeri maupun swasta. Isikan tingkat/kelas tertinggi yang pernah/sedang diduduki. Isikan salah satu kode 1 sampai dengan 8 ke dalam kotak yang telah disediakan.</a:t>
            </a:r>
            <a:endParaRPr lang="en-US" dirty="0">
              <a:solidFill>
                <a:schemeClr val="bg1"/>
              </a:solidFill>
            </a:endParaRPr>
          </a:p>
        </p:txBody>
      </p:sp>
      <p:sp>
        <p:nvSpPr>
          <p:cNvPr id="23" name="TextBox 22">
            <a:extLst>
              <a:ext uri="{FF2B5EF4-FFF2-40B4-BE49-F238E27FC236}">
                <a16:creationId xmlns:a16="http://schemas.microsoft.com/office/drawing/2014/main" id="{BD1D8248-E150-3C3E-965A-FE1FF8852D34}"/>
              </a:ext>
            </a:extLst>
          </p:cNvPr>
          <p:cNvSpPr txBox="1"/>
          <p:nvPr/>
        </p:nvSpPr>
        <p:spPr>
          <a:xfrm>
            <a:off x="1520106" y="2906067"/>
            <a:ext cx="838691" cy="400110"/>
          </a:xfrm>
          <a:prstGeom prst="rect">
            <a:avLst/>
          </a:prstGeom>
          <a:noFill/>
        </p:spPr>
        <p:txBody>
          <a:bodyPr wrap="square" rtlCol="0">
            <a:spAutoFit/>
          </a:bodyPr>
          <a:lstStyle/>
          <a:p>
            <a:r>
              <a:rPr lang="en-US" sz="2000" b="1" dirty="0">
                <a:solidFill>
                  <a:schemeClr val="bg1"/>
                </a:solidFill>
              </a:rPr>
              <a:t>P414</a:t>
            </a:r>
          </a:p>
        </p:txBody>
      </p:sp>
      <p:sp>
        <p:nvSpPr>
          <p:cNvPr id="24" name="Rectangle: Rounded Corners 23">
            <a:extLst>
              <a:ext uri="{FF2B5EF4-FFF2-40B4-BE49-F238E27FC236}">
                <a16:creationId xmlns:a16="http://schemas.microsoft.com/office/drawing/2014/main" id="{34BA01FD-DDFD-6F9D-98A5-5C2245BE24E1}"/>
              </a:ext>
            </a:extLst>
          </p:cNvPr>
          <p:cNvSpPr/>
          <p:nvPr/>
        </p:nvSpPr>
        <p:spPr>
          <a:xfrm>
            <a:off x="6854068" y="2862861"/>
            <a:ext cx="5876042" cy="3189596"/>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11BD77A4-6084-4445-1BE2-570705C024F4}"/>
              </a:ext>
            </a:extLst>
          </p:cNvPr>
          <p:cNvGrpSpPr/>
          <p:nvPr/>
        </p:nvGrpSpPr>
        <p:grpSpPr>
          <a:xfrm>
            <a:off x="6060609" y="4345713"/>
            <a:ext cx="489258" cy="375017"/>
            <a:chOff x="8356922" y="3429000"/>
            <a:chExt cx="676604" cy="381964"/>
          </a:xfrm>
          <a:solidFill>
            <a:srgbClr val="EAA824"/>
          </a:solidFill>
        </p:grpSpPr>
        <p:sp>
          <p:nvSpPr>
            <p:cNvPr id="33" name="Arrow: Chevron 32">
              <a:extLst>
                <a:ext uri="{FF2B5EF4-FFF2-40B4-BE49-F238E27FC236}">
                  <a16:creationId xmlns:a16="http://schemas.microsoft.com/office/drawing/2014/main" id="{379F2190-DC6F-EDE0-76FA-8B237A2EEB88}"/>
                </a:ext>
              </a:extLst>
            </p:cNvPr>
            <p:cNvSpPr/>
            <p:nvPr/>
          </p:nvSpPr>
          <p:spPr>
            <a:xfrm>
              <a:off x="835692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Arrow: Chevron 33">
              <a:extLst>
                <a:ext uri="{FF2B5EF4-FFF2-40B4-BE49-F238E27FC236}">
                  <a16:creationId xmlns:a16="http://schemas.microsoft.com/office/drawing/2014/main" id="{C7332027-A036-E878-07ED-1AE1FF1AC444}"/>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901D1D-26BD-4462-A443-6888F5A1592F}"/>
              </a:ext>
            </a:extLst>
          </p:cNvPr>
          <p:cNvSpPr txBox="1"/>
          <p:nvPr/>
        </p:nvSpPr>
        <p:spPr>
          <a:xfrm>
            <a:off x="7685708" y="1440679"/>
            <a:ext cx="314510" cy="400110"/>
          </a:xfrm>
          <a:prstGeom prst="rect">
            <a:avLst/>
          </a:prstGeom>
          <a:noFill/>
        </p:spPr>
        <p:txBody>
          <a:bodyPr wrap="none" rtlCol="0">
            <a:spAutoFit/>
          </a:bodyPr>
          <a:lstStyle/>
          <a:p>
            <a:r>
              <a:rPr lang="en-US" sz="2000" dirty="0"/>
              <a:t>3</a:t>
            </a:r>
          </a:p>
        </p:txBody>
      </p:sp>
      <p:sp>
        <p:nvSpPr>
          <p:cNvPr id="55" name="TextBox 54">
            <a:extLst>
              <a:ext uri="{FF2B5EF4-FFF2-40B4-BE49-F238E27FC236}">
                <a16:creationId xmlns:a16="http://schemas.microsoft.com/office/drawing/2014/main" id="{9A0B8C10-01E1-4419-9649-03137DF6670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[1]</a:t>
            </a:r>
          </a:p>
        </p:txBody>
      </p:sp>
      <p:sp>
        <p:nvSpPr>
          <p:cNvPr id="35" name="Rectangle: Rounded Corners 34">
            <a:extLst>
              <a:ext uri="{FF2B5EF4-FFF2-40B4-BE49-F238E27FC236}">
                <a16:creationId xmlns:a16="http://schemas.microsoft.com/office/drawing/2014/main" id="{4D77B8C0-D287-41BD-B2DF-182EE206756E}"/>
              </a:ext>
            </a:extLst>
          </p:cNvPr>
          <p:cNvSpPr/>
          <p:nvPr/>
        </p:nvSpPr>
        <p:spPr>
          <a:xfrm>
            <a:off x="8945515" y="2266602"/>
            <a:ext cx="3784594" cy="451600"/>
          </a:xfrm>
          <a:prstGeom prst="roundRect">
            <a:avLst>
              <a:gd name="adj" fmla="val 50000"/>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3D0228-0455-4557-8EB4-05E8C0B9A0A6}"/>
              </a:ext>
            </a:extLst>
          </p:cNvPr>
          <p:cNvSpPr txBox="1"/>
          <p:nvPr/>
        </p:nvSpPr>
        <p:spPr>
          <a:xfrm>
            <a:off x="9843605" y="2294942"/>
            <a:ext cx="2035205" cy="400110"/>
          </a:xfrm>
          <a:prstGeom prst="rect">
            <a:avLst/>
          </a:prstGeom>
          <a:solidFill>
            <a:srgbClr val="017A87"/>
          </a:solidFill>
        </p:spPr>
        <p:txBody>
          <a:bodyPr wrap="square" rtlCol="0">
            <a:spAutoFit/>
          </a:bodyPr>
          <a:lstStyle/>
          <a:p>
            <a:r>
              <a:rPr lang="en-US" sz="2000" b="1" i="1" dirty="0" err="1">
                <a:solidFill>
                  <a:schemeClr val="bg1"/>
                </a:solidFill>
              </a:rPr>
              <a:t>Penjelasan</a:t>
            </a:r>
            <a:endParaRPr lang="en-US" sz="2000" b="1" i="1" dirty="0">
              <a:solidFill>
                <a:schemeClr val="bg1"/>
              </a:solidFill>
            </a:endParaRPr>
          </a:p>
        </p:txBody>
      </p:sp>
      <p:sp>
        <p:nvSpPr>
          <p:cNvPr id="27" name="TextBox 26">
            <a:extLst>
              <a:ext uri="{FF2B5EF4-FFF2-40B4-BE49-F238E27FC236}">
                <a16:creationId xmlns:a16="http://schemas.microsoft.com/office/drawing/2014/main" id="{4F1F4579-A835-6074-C2F9-7A321728273D}"/>
              </a:ext>
            </a:extLst>
          </p:cNvPr>
          <p:cNvSpPr txBox="1"/>
          <p:nvPr/>
        </p:nvSpPr>
        <p:spPr>
          <a:xfrm>
            <a:off x="7067126" y="3008963"/>
            <a:ext cx="4901546" cy="2862322"/>
          </a:xfrm>
          <a:prstGeom prst="rect">
            <a:avLst/>
          </a:prstGeom>
          <a:noFill/>
        </p:spPr>
        <p:txBody>
          <a:bodyPr wrap="square">
            <a:spAutoFit/>
          </a:bodyPr>
          <a:lstStyle/>
          <a:p>
            <a:r>
              <a:rPr lang="en-US" b="1" i="1" dirty="0" err="1">
                <a:solidFill>
                  <a:srgbClr val="000000"/>
                </a:solidFill>
                <a:effectLst/>
                <a:latin typeface="Calibri" panose="020F0502020204030204" pitchFamily="34" charset="0"/>
                <a:ea typeface="Calibri" panose="020F0502020204030204" pitchFamily="34" charset="0"/>
              </a:rPr>
              <a:t>Tamat</a:t>
            </a:r>
            <a:r>
              <a:rPr lang="en-US" b="1" i="1" dirty="0">
                <a:solidFill>
                  <a:srgbClr val="000000"/>
                </a:solidFill>
                <a:effectLst/>
                <a:latin typeface="Calibri" panose="020F0502020204030204" pitchFamily="34" charset="0"/>
                <a:ea typeface="Calibri" panose="020F0502020204030204" pitchFamily="34" charset="0"/>
              </a:rPr>
              <a:t> </a:t>
            </a:r>
            <a:r>
              <a:rPr lang="en-US" b="1" i="1" dirty="0" err="1">
                <a:solidFill>
                  <a:srgbClr val="000000"/>
                </a:solidFill>
                <a:effectLst/>
                <a:latin typeface="Calibri" panose="020F0502020204030204" pitchFamily="34" charset="0"/>
                <a:ea typeface="Calibri" panose="020F0502020204030204" pitchFamily="34" charset="0"/>
              </a:rPr>
              <a:t>sekolah</a:t>
            </a:r>
            <a:r>
              <a:rPr lang="en-US" b="1" i="1" dirty="0">
                <a:solidFill>
                  <a:srgbClr val="000000"/>
                </a:solidFill>
                <a:effectLst/>
                <a:latin typeface="Calibri" panose="020F0502020204030204" pitchFamily="34" charset="0"/>
                <a:ea typeface="Calibri" panose="020F0502020204030204" pitchFamily="34" charset="0"/>
              </a:rPr>
              <a:t>/</a:t>
            </a:r>
            <a:r>
              <a:rPr lang="en-US" b="1" i="1" dirty="0" err="1">
                <a:solidFill>
                  <a:srgbClr val="000000"/>
                </a:solidFill>
                <a:effectLst/>
                <a:latin typeface="Calibri" panose="020F0502020204030204" pitchFamily="34" charset="0"/>
                <a:ea typeface="Calibri" panose="020F0502020204030204" pitchFamily="34" charset="0"/>
              </a:rPr>
              <a:t>satuan</a:t>
            </a:r>
            <a:r>
              <a:rPr lang="en-US" b="1" i="1" dirty="0">
                <a:solidFill>
                  <a:srgbClr val="000000"/>
                </a:solidFill>
                <a:effectLst/>
                <a:latin typeface="Calibri" panose="020F0502020204030204" pitchFamily="34" charset="0"/>
                <a:ea typeface="Calibri" panose="020F0502020204030204" pitchFamily="34" charset="0"/>
              </a:rPr>
              <a:t> </a:t>
            </a:r>
            <a:r>
              <a:rPr lang="en-US" b="1" i="1" dirty="0" err="1">
                <a:solidFill>
                  <a:srgbClr val="000000"/>
                </a:solidFill>
                <a:effectLst/>
                <a:latin typeface="Calibri" panose="020F0502020204030204" pitchFamily="34" charset="0"/>
                <a:ea typeface="Calibri" panose="020F0502020204030204" pitchFamily="34" charset="0"/>
              </a:rPr>
              <a:t>pendidikan</a:t>
            </a:r>
            <a:r>
              <a:rPr lang="en-US" b="1"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adalah</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menyelesaikan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pelajaran</a:t>
            </a:r>
            <a:r>
              <a:rPr lang="en-US" i="1" dirty="0">
                <a:solidFill>
                  <a:srgbClr val="000000"/>
                </a:solidFill>
                <a:effectLst/>
                <a:latin typeface="Calibri" panose="020F0502020204030204" pitchFamily="34" charset="0"/>
                <a:ea typeface="Calibri" panose="020F0502020204030204" pitchFamily="34" charset="0"/>
              </a:rPr>
              <a:t> yang </a:t>
            </a:r>
            <a:r>
              <a:rPr lang="en-US" i="1" dirty="0" err="1">
                <a:solidFill>
                  <a:srgbClr val="000000"/>
                </a:solidFill>
                <a:effectLst/>
                <a:latin typeface="Calibri" panose="020F0502020204030204" pitchFamily="34" charset="0"/>
                <a:ea typeface="Calibri" panose="020F0502020204030204" pitchFamily="34" charset="0"/>
              </a:rPr>
              <a:t>ditandai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dengan</a:t>
            </a:r>
            <a:r>
              <a:rPr lang="en-US" i="1" dirty="0">
                <a:solidFill>
                  <a:srgbClr val="000000"/>
                </a:solidFill>
                <a:effectLst/>
                <a:latin typeface="Calibri" panose="020F0502020204030204" pitchFamily="34" charset="0"/>
                <a:ea typeface="Calibri" panose="020F0502020204030204" pitchFamily="34" charset="0"/>
              </a:rPr>
              <a:t> lulus </a:t>
            </a:r>
            <a:r>
              <a:rPr lang="en-US" i="1" dirty="0" err="1">
                <a:solidFill>
                  <a:srgbClr val="000000"/>
                </a:solidFill>
                <a:effectLst/>
                <a:latin typeface="Calibri" panose="020F0502020204030204" pitchFamily="34" charset="0"/>
                <a:ea typeface="Calibri" panose="020F0502020204030204" pitchFamily="34" charset="0"/>
              </a:rPr>
              <a:t>ujian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akhir</a:t>
            </a:r>
            <a:r>
              <a:rPr lang="en-US" i="1" dirty="0">
                <a:solidFill>
                  <a:srgbClr val="000000"/>
                </a:solidFill>
                <a:effectLst/>
                <a:latin typeface="Calibri" panose="020F0502020204030204" pitchFamily="34" charset="0"/>
                <a:ea typeface="Calibri" panose="020F0502020204030204" pitchFamily="34" charset="0"/>
              </a:rPr>
              <a:t> pada </a:t>
            </a:r>
            <a:r>
              <a:rPr lang="en-US" i="1" dirty="0" err="1">
                <a:solidFill>
                  <a:srgbClr val="000000"/>
                </a:solidFill>
                <a:effectLst/>
                <a:latin typeface="Calibri" panose="020F0502020204030204" pitchFamily="34" charset="0"/>
                <a:ea typeface="Calibri" panose="020F0502020204030204" pitchFamily="34" charset="0"/>
              </a:rPr>
              <a:t>kelas</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atau</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tingkat</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terakhir</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suatu</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jenjang</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pendidikan</a:t>
            </a:r>
            <a:r>
              <a:rPr lang="en-US" i="1" dirty="0">
                <a:solidFill>
                  <a:srgbClr val="000000"/>
                </a:solidFill>
                <a:effectLst/>
                <a:latin typeface="Calibri" panose="020F0502020204030204" pitchFamily="34" charset="0"/>
                <a:ea typeface="Calibri" panose="020F0502020204030204" pitchFamily="34" charset="0"/>
              </a:rPr>
              <a:t> formal dan nonformal (</a:t>
            </a:r>
            <a:r>
              <a:rPr lang="en-US" i="1" dirty="0" err="1">
                <a:solidFill>
                  <a:srgbClr val="000000"/>
                </a:solidFill>
                <a:effectLst/>
                <a:latin typeface="Calibri" panose="020F0502020204030204" pitchFamily="34" charset="0"/>
                <a:ea typeface="Calibri" panose="020F0502020204030204" pitchFamily="34" charset="0"/>
              </a:rPr>
              <a:t>Paket</a:t>
            </a:r>
            <a:r>
              <a:rPr lang="en-US" i="1" dirty="0">
                <a:solidFill>
                  <a:srgbClr val="000000"/>
                </a:solidFill>
                <a:effectLst/>
                <a:latin typeface="Calibri" panose="020F0502020204030204" pitchFamily="34" charset="0"/>
                <a:ea typeface="Calibri" panose="020F0502020204030204" pitchFamily="34" charset="0"/>
              </a:rPr>
              <a:t> A/B/C) di </a:t>
            </a:r>
            <a:r>
              <a:rPr lang="en-US" i="1" dirty="0" err="1">
                <a:solidFill>
                  <a:srgbClr val="000000"/>
                </a:solidFill>
                <a:effectLst/>
                <a:latin typeface="Calibri" panose="020F0502020204030204" pitchFamily="34" charset="0"/>
                <a:ea typeface="Calibri" panose="020F0502020204030204" pitchFamily="34" charset="0"/>
              </a:rPr>
              <a:t>sekolah</a:t>
            </a:r>
            <a:r>
              <a:rPr lang="en-US" i="1" dirty="0">
                <a:solidFill>
                  <a:srgbClr val="000000"/>
                </a:solidFill>
                <a:effectLst/>
                <a:latin typeface="Calibri" panose="020F0502020204030204" pitchFamily="34" charset="0"/>
                <a:ea typeface="Calibri" panose="020F0502020204030204" pitchFamily="34" charset="0"/>
              </a:rPr>
              <a:t> negeri </a:t>
            </a:r>
            <a:r>
              <a:rPr lang="en-US" i="1" dirty="0" err="1">
                <a:solidFill>
                  <a:srgbClr val="000000"/>
                </a:solidFill>
                <a:effectLst/>
                <a:latin typeface="Calibri" panose="020F0502020204030204" pitchFamily="34" charset="0"/>
                <a:ea typeface="Calibri" panose="020F0502020204030204" pitchFamily="34" charset="0"/>
              </a:rPr>
              <a:t>maupun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swasta</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dengan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mendapatkan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tanda</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tamat</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belajar</a:t>
            </a:r>
            <a:r>
              <a:rPr lang="en-US" i="1" dirty="0">
                <a:solidFill>
                  <a:srgbClr val="000000"/>
                </a:solidFill>
                <a:effectLst/>
                <a:latin typeface="Calibri" panose="020F0502020204030204" pitchFamily="34" charset="0"/>
                <a:ea typeface="Calibri" panose="020F0502020204030204" pitchFamily="34" charset="0"/>
              </a:rPr>
              <a:t>/ijazah. </a:t>
            </a:r>
            <a:r>
              <a:rPr lang="en-US" i="1" dirty="0" err="1">
                <a:solidFill>
                  <a:srgbClr val="000000"/>
                </a:solidFill>
                <a:effectLst/>
                <a:latin typeface="Calibri" panose="020F0502020204030204" pitchFamily="34" charset="0"/>
                <a:ea typeface="Calibri" panose="020F0502020204030204" pitchFamily="34" charset="0"/>
              </a:rPr>
              <a:t>Seseorang</a:t>
            </a:r>
            <a:r>
              <a:rPr lang="en-US" i="1" dirty="0">
                <a:solidFill>
                  <a:srgbClr val="000000"/>
                </a:solidFill>
                <a:effectLst/>
                <a:latin typeface="Calibri" panose="020F0502020204030204" pitchFamily="34" charset="0"/>
                <a:ea typeface="Calibri" panose="020F0502020204030204" pitchFamily="34" charset="0"/>
              </a:rPr>
              <a:t> yang </a:t>
            </a:r>
            <a:r>
              <a:rPr lang="en-US" i="1" dirty="0" err="1">
                <a:solidFill>
                  <a:srgbClr val="000000"/>
                </a:solidFill>
                <a:effectLst/>
                <a:latin typeface="Calibri" panose="020F0502020204030204" pitchFamily="34" charset="0"/>
                <a:ea typeface="Calibri" panose="020F0502020204030204" pitchFamily="34" charset="0"/>
              </a:rPr>
              <a:t>belum</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mengikuti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pelajaran</a:t>
            </a:r>
            <a:r>
              <a:rPr lang="en-US" i="1" dirty="0">
                <a:solidFill>
                  <a:srgbClr val="000000"/>
                </a:solidFill>
                <a:effectLst/>
                <a:latin typeface="Calibri" panose="020F0502020204030204" pitchFamily="34" charset="0"/>
                <a:ea typeface="Calibri" panose="020F0502020204030204" pitchFamily="34" charset="0"/>
              </a:rPr>
              <a:t> pada </a:t>
            </a:r>
            <a:r>
              <a:rPr lang="en-US" i="1" dirty="0" err="1">
                <a:solidFill>
                  <a:srgbClr val="000000"/>
                </a:solidFill>
                <a:effectLst/>
                <a:latin typeface="Calibri" panose="020F0502020204030204" pitchFamily="34" charset="0"/>
                <a:ea typeface="Calibri" panose="020F0502020204030204" pitchFamily="34" charset="0"/>
              </a:rPr>
              <a:t>kelas</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tertinggi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tetapi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sudah</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mengikuti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ujian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akhir</a:t>
            </a:r>
            <a:r>
              <a:rPr lang="en-US" i="1" dirty="0">
                <a:solidFill>
                  <a:srgbClr val="000000"/>
                </a:solidFill>
                <a:effectLst/>
                <a:latin typeface="Calibri" panose="020F0502020204030204" pitchFamily="34" charset="0"/>
                <a:ea typeface="Calibri" panose="020F0502020204030204" pitchFamily="34" charset="0"/>
              </a:rPr>
              <a:t>/</a:t>
            </a:r>
            <a:r>
              <a:rPr lang="en-US" i="1" dirty="0" err="1">
                <a:solidFill>
                  <a:srgbClr val="000000"/>
                </a:solidFill>
                <a:effectLst/>
                <a:latin typeface="Calibri" panose="020F0502020204030204" pitchFamily="34" charset="0"/>
                <a:ea typeface="Calibri" panose="020F0502020204030204" pitchFamily="34" charset="0"/>
              </a:rPr>
              <a:t>sidang</a:t>
            </a:r>
            <a:r>
              <a:rPr lang="en-US" i="1" dirty="0">
                <a:solidFill>
                  <a:srgbClr val="000000"/>
                </a:solidFill>
                <a:effectLst/>
                <a:latin typeface="Calibri" panose="020F0502020204030204" pitchFamily="34" charset="0"/>
                <a:ea typeface="Calibri" panose="020F0502020204030204" pitchFamily="34" charset="0"/>
              </a:rPr>
              <a:t> dan lulus, </a:t>
            </a:r>
            <a:r>
              <a:rPr lang="en-US" i="1" dirty="0" err="1">
                <a:solidFill>
                  <a:srgbClr val="000000"/>
                </a:solidFill>
                <a:effectLst/>
                <a:latin typeface="Calibri" panose="020F0502020204030204" pitchFamily="34" charset="0"/>
                <a:ea typeface="Calibri" panose="020F0502020204030204" pitchFamily="34" charset="0"/>
              </a:rPr>
              <a:t>dianggap</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tamat</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sekolah</a:t>
            </a:r>
            <a:r>
              <a:rPr lang="en-US" i="1" dirty="0">
                <a:solidFill>
                  <a:srgbClr val="000000"/>
                </a:solidFill>
                <a:effectLst/>
                <a:latin typeface="Calibri" panose="020F0502020204030204" pitchFamily="34" charset="0"/>
                <a:ea typeface="Calibri" panose="020F0502020204030204" pitchFamily="34" charset="0"/>
              </a:rPr>
              <a:t>/</a:t>
            </a:r>
            <a:r>
              <a:rPr lang="en-US" i="1" dirty="0" err="1">
                <a:solidFill>
                  <a:srgbClr val="000000"/>
                </a:solidFill>
                <a:effectLst/>
                <a:latin typeface="Calibri" panose="020F0502020204030204" pitchFamily="34" charset="0"/>
                <a:ea typeface="Calibri" panose="020F0502020204030204" pitchFamily="34" charset="0"/>
              </a:rPr>
              <a:t>satuan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pendidikan</a:t>
            </a:r>
            <a:r>
              <a:rPr lang="en-US" i="1" dirty="0">
                <a:solidFill>
                  <a:srgbClr val="000000"/>
                </a:solidFill>
                <a:effectLst/>
                <a:latin typeface="Calibri" panose="020F0502020204030204" pitchFamily="34" charset="0"/>
                <a:ea typeface="Calibri" panose="020F0502020204030204" pitchFamily="34" charset="0"/>
              </a:rPr>
              <a:t>.</a:t>
            </a:r>
          </a:p>
        </p:txBody>
      </p:sp>
    </p:spTree>
    <p:extLst>
      <p:ext uri="{BB962C8B-B14F-4D97-AF65-F5344CB8AC3E}">
        <p14:creationId xmlns:p14="http://schemas.microsoft.com/office/powerpoint/2010/main" val="5642004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7D7560-8B7D-49B9-A00D-98CF71416B6D}"/>
              </a:ext>
            </a:extLst>
          </p:cNvPr>
          <p:cNvPicPr>
            <a:picLocks noChangeAspect="1"/>
          </p:cNvPicPr>
          <p:nvPr/>
        </p:nvPicPr>
        <p:blipFill>
          <a:blip r:embed="rId2"/>
          <a:stretch>
            <a:fillRect/>
          </a:stretch>
        </p:blipFill>
        <p:spPr>
          <a:xfrm>
            <a:off x="1161457" y="1207182"/>
            <a:ext cx="8916589" cy="817354"/>
          </a:xfrm>
          <a:prstGeom prst="rect">
            <a:avLst/>
          </a:prstGeom>
          <a:ln w="28575">
            <a:solidFill>
              <a:schemeClr val="tx1"/>
            </a:solidFill>
          </a:ln>
        </p:spPr>
      </p:pic>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14</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1325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414</a:t>
            </a:r>
          </a:p>
        </p:txBody>
      </p:sp>
      <p:grpSp>
        <p:nvGrpSpPr>
          <p:cNvPr id="8" name="Group 7">
            <a:extLst>
              <a:ext uri="{FF2B5EF4-FFF2-40B4-BE49-F238E27FC236}">
                <a16:creationId xmlns:a16="http://schemas.microsoft.com/office/drawing/2014/main" id="{C9C7D843-010E-5F3E-1A24-14387A1D55E9}"/>
              </a:ext>
            </a:extLst>
          </p:cNvPr>
          <p:cNvGrpSpPr/>
          <p:nvPr/>
        </p:nvGrpSpPr>
        <p:grpSpPr>
          <a:xfrm>
            <a:off x="-659757" y="95126"/>
            <a:ext cx="437309" cy="3187665"/>
            <a:chOff x="-659757" y="95126"/>
            <a:chExt cx="437309" cy="3187665"/>
          </a:xfrm>
        </p:grpSpPr>
        <p:sp>
          <p:nvSpPr>
            <p:cNvPr id="9" name="Rectangle 8">
              <a:extLst>
                <a:ext uri="{FF2B5EF4-FFF2-40B4-BE49-F238E27FC236}">
                  <a16:creationId xmlns:a16="http://schemas.microsoft.com/office/drawing/2014/main" id="{4257EAC0-CE1F-7335-618F-E653F8ACD8E9}"/>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CB503E-D4DE-65AA-9C05-2BCD65EA126E}"/>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B6DC4F-5FAA-65F1-2EF5-B2583CF7AED3}"/>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3240B-1B49-A42A-DF6B-5227CE1D5F31}"/>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2B1DB-8D29-1C8A-B130-7F6E9E9F3293}"/>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a:extLst>
              <a:ext uri="{FF2B5EF4-FFF2-40B4-BE49-F238E27FC236}">
                <a16:creationId xmlns:a16="http://schemas.microsoft.com/office/drawing/2014/main" id="{34BA01FD-DDFD-6F9D-98A5-5C2245BE24E1}"/>
              </a:ext>
            </a:extLst>
          </p:cNvPr>
          <p:cNvSpPr/>
          <p:nvPr/>
        </p:nvSpPr>
        <p:spPr>
          <a:xfrm>
            <a:off x="-222449" y="2862861"/>
            <a:ext cx="11786375" cy="777311"/>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901D1D-26BD-4462-A443-6888F5A1592F}"/>
              </a:ext>
            </a:extLst>
          </p:cNvPr>
          <p:cNvSpPr txBox="1"/>
          <p:nvPr/>
        </p:nvSpPr>
        <p:spPr>
          <a:xfrm>
            <a:off x="7685708" y="1440679"/>
            <a:ext cx="314510" cy="400110"/>
          </a:xfrm>
          <a:prstGeom prst="rect">
            <a:avLst/>
          </a:prstGeom>
          <a:noFill/>
        </p:spPr>
        <p:txBody>
          <a:bodyPr wrap="none" rtlCol="0">
            <a:spAutoFit/>
          </a:bodyPr>
          <a:lstStyle/>
          <a:p>
            <a:r>
              <a:rPr lang="en-US" sz="2000" dirty="0"/>
              <a:t>3</a:t>
            </a:r>
          </a:p>
        </p:txBody>
      </p:sp>
      <p:sp>
        <p:nvSpPr>
          <p:cNvPr id="55" name="TextBox 54">
            <a:extLst>
              <a:ext uri="{FF2B5EF4-FFF2-40B4-BE49-F238E27FC236}">
                <a16:creationId xmlns:a16="http://schemas.microsoft.com/office/drawing/2014/main" id="{9A0B8C10-01E1-4419-9649-03137DF6670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[2]</a:t>
            </a:r>
          </a:p>
        </p:txBody>
      </p:sp>
      <p:sp>
        <p:nvSpPr>
          <p:cNvPr id="35" name="Rectangle: Rounded Corners 34">
            <a:extLst>
              <a:ext uri="{FF2B5EF4-FFF2-40B4-BE49-F238E27FC236}">
                <a16:creationId xmlns:a16="http://schemas.microsoft.com/office/drawing/2014/main" id="{4D77B8C0-D287-41BD-B2DF-182EE206756E}"/>
              </a:ext>
            </a:extLst>
          </p:cNvPr>
          <p:cNvSpPr/>
          <p:nvPr/>
        </p:nvSpPr>
        <p:spPr>
          <a:xfrm>
            <a:off x="-904618" y="2266602"/>
            <a:ext cx="3784594" cy="451600"/>
          </a:xfrm>
          <a:prstGeom prst="roundRect">
            <a:avLst>
              <a:gd name="adj" fmla="val 50000"/>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3D0228-0455-4557-8EB4-05E8C0B9A0A6}"/>
              </a:ext>
            </a:extLst>
          </p:cNvPr>
          <p:cNvSpPr txBox="1"/>
          <p:nvPr/>
        </p:nvSpPr>
        <p:spPr>
          <a:xfrm>
            <a:off x="708438" y="2294942"/>
            <a:ext cx="2035205" cy="400110"/>
          </a:xfrm>
          <a:prstGeom prst="rect">
            <a:avLst/>
          </a:prstGeom>
          <a:noFill/>
        </p:spPr>
        <p:txBody>
          <a:bodyPr wrap="square" rtlCol="0">
            <a:spAutoFit/>
          </a:bodyPr>
          <a:lstStyle/>
          <a:p>
            <a:r>
              <a:rPr lang="en-US" sz="2000" b="1" i="1" dirty="0" err="1">
                <a:solidFill>
                  <a:schemeClr val="bg1"/>
                </a:solidFill>
              </a:rPr>
              <a:t>Penjelasan</a:t>
            </a:r>
            <a:endParaRPr lang="en-US" sz="2000" b="1" i="1" dirty="0">
              <a:solidFill>
                <a:schemeClr val="bg1"/>
              </a:solidFill>
            </a:endParaRPr>
          </a:p>
        </p:txBody>
      </p:sp>
      <p:sp>
        <p:nvSpPr>
          <p:cNvPr id="27" name="TextBox 26">
            <a:extLst>
              <a:ext uri="{FF2B5EF4-FFF2-40B4-BE49-F238E27FC236}">
                <a16:creationId xmlns:a16="http://schemas.microsoft.com/office/drawing/2014/main" id="{4F1F4579-A835-6074-C2F9-7A321728273D}"/>
              </a:ext>
            </a:extLst>
          </p:cNvPr>
          <p:cNvSpPr txBox="1"/>
          <p:nvPr/>
        </p:nvSpPr>
        <p:spPr>
          <a:xfrm>
            <a:off x="287324" y="2947897"/>
            <a:ext cx="11129229" cy="646331"/>
          </a:xfrm>
          <a:prstGeom prst="rect">
            <a:avLst/>
          </a:prstGeom>
          <a:noFill/>
        </p:spPr>
        <p:txBody>
          <a:bodyPr wrap="square">
            <a:spAutoFit/>
          </a:bodyPr>
          <a:lstStyle/>
          <a:p>
            <a:r>
              <a:rPr lang="en-US" b="1" i="1" dirty="0">
                <a:solidFill>
                  <a:srgbClr val="000000"/>
                </a:solidFill>
                <a:effectLst/>
                <a:latin typeface="Calibri" panose="020F0502020204030204" pitchFamily="34" charset="0"/>
                <a:ea typeface="Calibri" panose="020F0502020204030204" pitchFamily="34" charset="0"/>
              </a:rPr>
              <a:t>Pada </a:t>
            </a:r>
            <a:r>
              <a:rPr lang="en-US" b="1" i="1" dirty="0" err="1">
                <a:solidFill>
                  <a:srgbClr val="000000"/>
                </a:solidFill>
                <a:effectLst/>
                <a:latin typeface="Calibri" panose="020F0502020204030204" pitchFamily="34" charset="0"/>
                <a:ea typeface="Calibri" panose="020F0502020204030204" pitchFamily="34" charset="0"/>
              </a:rPr>
              <a:t>jenjang</a:t>
            </a:r>
            <a:r>
              <a:rPr lang="en-US" b="1" i="1" dirty="0">
                <a:solidFill>
                  <a:srgbClr val="000000"/>
                </a:solidFill>
                <a:effectLst/>
                <a:latin typeface="Calibri" panose="020F0502020204030204" pitchFamily="34" charset="0"/>
                <a:ea typeface="Calibri" panose="020F0502020204030204" pitchFamily="34" charset="0"/>
              </a:rPr>
              <a:t> SMP/</a:t>
            </a:r>
            <a:r>
              <a:rPr lang="en-US" b="1" i="1" dirty="0" err="1">
                <a:solidFill>
                  <a:srgbClr val="000000"/>
                </a:solidFill>
                <a:effectLst/>
                <a:latin typeface="Calibri" panose="020F0502020204030204" pitchFamily="34" charset="0"/>
                <a:ea typeface="Calibri" panose="020F0502020204030204" pitchFamily="34" charset="0"/>
              </a:rPr>
              <a:t>sederajat</a:t>
            </a:r>
            <a:r>
              <a:rPr lang="en-US" b="1" i="1" dirty="0">
                <a:solidFill>
                  <a:srgbClr val="000000"/>
                </a:solidFill>
                <a:effectLst/>
                <a:latin typeface="Calibri" panose="020F0502020204030204" pitchFamily="34" charset="0"/>
                <a:ea typeface="Calibri" panose="020F0502020204030204" pitchFamily="34" charset="0"/>
              </a:rPr>
              <a:t> </a:t>
            </a:r>
            <a:r>
              <a:rPr lang="en-US" i="1" dirty="0">
                <a:solidFill>
                  <a:srgbClr val="000000"/>
                </a:solidFill>
                <a:effectLst/>
                <a:latin typeface="Calibri" panose="020F0502020204030204" pitchFamily="34" charset="0"/>
                <a:ea typeface="Calibri" panose="020F0502020204030204" pitchFamily="34" charset="0"/>
              </a:rPr>
              <a:t>dan</a:t>
            </a:r>
            <a:r>
              <a:rPr lang="en-US" b="1" i="1" dirty="0">
                <a:solidFill>
                  <a:srgbClr val="000000"/>
                </a:solidFill>
                <a:effectLst/>
                <a:latin typeface="Calibri" panose="020F0502020204030204" pitchFamily="34" charset="0"/>
                <a:ea typeface="Calibri" panose="020F0502020204030204" pitchFamily="34" charset="0"/>
              </a:rPr>
              <a:t> SMA/</a:t>
            </a:r>
            <a:r>
              <a:rPr lang="en-US" b="1" i="1" dirty="0" err="1">
                <a:solidFill>
                  <a:srgbClr val="000000"/>
                </a:solidFill>
                <a:effectLst/>
                <a:latin typeface="Calibri" panose="020F0502020204030204" pitchFamily="34" charset="0"/>
                <a:ea typeface="Calibri" panose="020F0502020204030204" pitchFamily="34" charset="0"/>
              </a:rPr>
              <a:t>sederajat</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kode</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isian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kelas</a:t>
            </a:r>
            <a:r>
              <a:rPr lang="en-US" i="1" dirty="0">
                <a:solidFill>
                  <a:srgbClr val="000000"/>
                </a:solidFill>
                <a:effectLst/>
                <a:latin typeface="Calibri" panose="020F0502020204030204" pitchFamily="34" charset="0"/>
                <a:ea typeface="Calibri" panose="020F0502020204030204" pitchFamily="34" charset="0"/>
              </a:rPr>
              <a:t>/</a:t>
            </a:r>
            <a:r>
              <a:rPr lang="en-US" i="1" dirty="0" err="1">
                <a:solidFill>
                  <a:srgbClr val="000000"/>
                </a:solidFill>
                <a:effectLst/>
                <a:latin typeface="Calibri" panose="020F0502020204030204" pitchFamily="34" charset="0"/>
                <a:ea typeface="Calibri" panose="020F0502020204030204" pitchFamily="34" charset="0"/>
              </a:rPr>
              <a:t>tingkat</a:t>
            </a:r>
            <a:r>
              <a:rPr lang="en-US" i="1" dirty="0">
                <a:solidFill>
                  <a:srgbClr val="000000"/>
                </a:solidFill>
                <a:effectLst/>
                <a:latin typeface="Calibri" panose="020F0502020204030204" pitchFamily="34" charset="0"/>
                <a:ea typeface="Calibri" panose="020F0502020204030204" pitchFamily="34" charset="0"/>
              </a:rPr>
              <a:t> yang </a:t>
            </a:r>
            <a:r>
              <a:rPr lang="en-US" i="1" dirty="0" err="1">
                <a:solidFill>
                  <a:srgbClr val="000000"/>
                </a:solidFill>
                <a:effectLst/>
                <a:latin typeface="Calibri" panose="020F0502020204030204" pitchFamily="34" charset="0"/>
                <a:ea typeface="Calibri" panose="020F0502020204030204" pitchFamily="34" charset="0"/>
              </a:rPr>
              <a:t>sedang</a:t>
            </a:r>
            <a:r>
              <a:rPr lang="en-US" i="1" dirty="0">
                <a:solidFill>
                  <a:srgbClr val="000000"/>
                </a:solidFill>
                <a:effectLst/>
                <a:latin typeface="Calibri" panose="020F0502020204030204" pitchFamily="34" charset="0"/>
                <a:ea typeface="Calibri" panose="020F0502020204030204" pitchFamily="34" charset="0"/>
              </a:rPr>
              <a:t>/</a:t>
            </a:r>
            <a:r>
              <a:rPr lang="en-US" i="1" dirty="0" err="1">
                <a:solidFill>
                  <a:srgbClr val="000000"/>
                </a:solidFill>
                <a:effectLst/>
                <a:latin typeface="Calibri" panose="020F0502020204030204" pitchFamily="34" charset="0"/>
                <a:ea typeface="Calibri" panose="020F0502020204030204" pitchFamily="34" charset="0"/>
              </a:rPr>
              <a:t>pernah</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diduduki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adalah</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seperti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berikut</a:t>
            </a:r>
            <a:r>
              <a:rPr lang="en-US" i="1" dirty="0">
                <a:solidFill>
                  <a:srgbClr val="000000"/>
                </a:solidFill>
                <a:effectLst/>
                <a:latin typeface="Calibri" panose="020F0502020204030204" pitchFamily="34" charset="0"/>
                <a:ea typeface="Calibri" panose="020F0502020204030204" pitchFamily="34" charset="0"/>
              </a:rPr>
              <a:t>: </a:t>
            </a:r>
          </a:p>
        </p:txBody>
      </p:sp>
      <p:graphicFrame>
        <p:nvGraphicFramePr>
          <p:cNvPr id="5" name="Table 4">
            <a:extLst>
              <a:ext uri="{FF2B5EF4-FFF2-40B4-BE49-F238E27FC236}">
                <a16:creationId xmlns:a16="http://schemas.microsoft.com/office/drawing/2014/main" id="{8AFA3083-83C9-4E8B-A5BE-C206F9AA74C0}"/>
              </a:ext>
            </a:extLst>
          </p:cNvPr>
          <p:cNvGraphicFramePr>
            <a:graphicFrameLocks noGrp="1"/>
          </p:cNvGraphicFramePr>
          <p:nvPr>
            <p:extLst>
              <p:ext uri="{D42A27DB-BD31-4B8C-83A1-F6EECF244321}">
                <p14:modId xmlns:p14="http://schemas.microsoft.com/office/powerpoint/2010/main" val="505395233"/>
              </p:ext>
            </p:extLst>
          </p:nvPr>
        </p:nvGraphicFramePr>
        <p:xfrm>
          <a:off x="1586754" y="3784831"/>
          <a:ext cx="9103658" cy="2626360"/>
        </p:xfrm>
        <a:graphic>
          <a:graphicData uri="http://schemas.openxmlformats.org/drawingml/2006/table">
            <a:tbl>
              <a:tblPr/>
              <a:tblGrid>
                <a:gridCol w="1538829">
                  <a:extLst>
                    <a:ext uri="{9D8B030D-6E8A-4147-A177-3AD203B41FA5}">
                      <a16:colId xmlns:a16="http://schemas.microsoft.com/office/drawing/2014/main" val="4086977727"/>
                    </a:ext>
                  </a:extLst>
                </a:gridCol>
                <a:gridCol w="3594911">
                  <a:extLst>
                    <a:ext uri="{9D8B030D-6E8A-4147-A177-3AD203B41FA5}">
                      <a16:colId xmlns:a16="http://schemas.microsoft.com/office/drawing/2014/main" val="4263227146"/>
                    </a:ext>
                  </a:extLst>
                </a:gridCol>
                <a:gridCol w="3969918">
                  <a:extLst>
                    <a:ext uri="{9D8B030D-6E8A-4147-A177-3AD203B41FA5}">
                      <a16:colId xmlns:a16="http://schemas.microsoft.com/office/drawing/2014/main" val="2200705624"/>
                    </a:ext>
                  </a:extLst>
                </a:gridCol>
              </a:tblGrid>
              <a:tr h="0">
                <a:tc>
                  <a:txBody>
                    <a:bodyPr/>
                    <a:lstStyle/>
                    <a:p>
                      <a:pPr algn="ctr" rtl="0" fontAlgn="t">
                        <a:spcBef>
                          <a:spcPts val="300"/>
                        </a:spcBef>
                        <a:spcAft>
                          <a:spcPts val="300"/>
                        </a:spcAft>
                      </a:pPr>
                      <a:r>
                        <a:rPr lang="en-US" sz="1800" b="1" i="1" u="none" strike="noStrike" dirty="0" err="1">
                          <a:solidFill>
                            <a:srgbClr val="000000"/>
                          </a:solidFill>
                          <a:effectLst/>
                          <a:latin typeface="Calibri" panose="020F0502020204030204" pitchFamily="34" charset="0"/>
                        </a:rPr>
                        <a:t>Jenjang</a:t>
                      </a:r>
                      <a:endParaRPr lang="en-US" sz="32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sv-SE" sz="1800" b="1" i="1" u="none" strike="noStrike" dirty="0">
                          <a:solidFill>
                            <a:srgbClr val="000000"/>
                          </a:solidFill>
                          <a:effectLst/>
                          <a:latin typeface="Calibri" panose="020F0502020204030204" pitchFamily="34" charset="0"/>
                        </a:rPr>
                        <a:t>Kelas yang sedang/pernah diduduki</a:t>
                      </a:r>
                      <a:endParaRPr lang="sv-SE" sz="32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1" i="1" u="none" strike="noStrike" dirty="0">
                          <a:solidFill>
                            <a:srgbClr val="000000"/>
                          </a:solidFill>
                          <a:effectLst/>
                          <a:latin typeface="Calibri" panose="020F0502020204030204" pitchFamily="34" charset="0"/>
                        </a:rPr>
                        <a:t>Kode </a:t>
                      </a:r>
                      <a:r>
                        <a:rPr lang="en-US" sz="1800" b="1" i="1" u="none" strike="noStrike" dirty="0" err="1">
                          <a:solidFill>
                            <a:srgbClr val="000000"/>
                          </a:solidFill>
                          <a:effectLst/>
                          <a:latin typeface="Calibri" panose="020F0502020204030204" pitchFamily="34" charset="0"/>
                        </a:rPr>
                        <a:t>isian</a:t>
                      </a:r>
                      <a:r>
                        <a:rPr lang="en-US" sz="1800" b="1" i="1" u="none" strike="noStrike" dirty="0">
                          <a:solidFill>
                            <a:srgbClr val="000000"/>
                          </a:solidFill>
                          <a:effectLst/>
                          <a:latin typeface="Calibri" panose="020F0502020204030204" pitchFamily="34" charset="0"/>
                        </a:rPr>
                        <a:t> </a:t>
                      </a:r>
                      <a:r>
                        <a:rPr lang="en-US" sz="1800" b="1" i="1" u="none" strike="noStrike" dirty="0" err="1">
                          <a:solidFill>
                            <a:srgbClr val="000000"/>
                          </a:solidFill>
                          <a:effectLst/>
                          <a:latin typeface="Calibri" panose="020F0502020204030204" pitchFamily="34" charset="0"/>
                        </a:rPr>
                        <a:t>jawaban</a:t>
                      </a:r>
                      <a:r>
                        <a:rPr lang="en-US" sz="1800" b="1" i="1" u="none" strike="noStrike" dirty="0">
                          <a:solidFill>
                            <a:srgbClr val="000000"/>
                          </a:solidFill>
                          <a:effectLst/>
                          <a:latin typeface="Calibri" panose="020F0502020204030204" pitchFamily="34" charset="0"/>
                        </a:rPr>
                        <a:t> </a:t>
                      </a:r>
                      <a:r>
                        <a:rPr lang="en-US" sz="1800" b="1" i="1" u="none" strike="noStrike" dirty="0" err="1">
                          <a:solidFill>
                            <a:srgbClr val="000000"/>
                          </a:solidFill>
                          <a:effectLst/>
                          <a:latin typeface="Calibri" panose="020F0502020204030204" pitchFamily="34" charset="0"/>
                        </a:rPr>
                        <a:t>dalam</a:t>
                      </a:r>
                      <a:r>
                        <a:rPr lang="en-US" sz="1800" b="1" i="1" u="none" strike="noStrike" dirty="0">
                          <a:solidFill>
                            <a:srgbClr val="000000"/>
                          </a:solidFill>
                          <a:effectLst/>
                          <a:latin typeface="Calibri" panose="020F0502020204030204" pitchFamily="34" charset="0"/>
                        </a:rPr>
                        <a:t> </a:t>
                      </a:r>
                      <a:r>
                        <a:rPr lang="en-US" sz="1800" b="1" i="1" u="none" strike="noStrike" dirty="0" err="1">
                          <a:solidFill>
                            <a:srgbClr val="000000"/>
                          </a:solidFill>
                          <a:effectLst/>
                          <a:latin typeface="Calibri" panose="020F0502020204030204" pitchFamily="34" charset="0"/>
                        </a:rPr>
                        <a:t>kuesioner</a:t>
                      </a:r>
                      <a:endParaRPr lang="en-US" sz="32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50617251"/>
                  </a:ext>
                </a:extLst>
              </a:tr>
              <a:tr h="189230">
                <a:tc rowSpan="3">
                  <a:txBody>
                    <a:bodyPr/>
                    <a:lstStyle/>
                    <a:p>
                      <a:pPr rtl="0" fontAlgn="t">
                        <a:spcBef>
                          <a:spcPts val="300"/>
                        </a:spcBef>
                        <a:spcAft>
                          <a:spcPts val="300"/>
                        </a:spcAft>
                      </a:pPr>
                      <a:r>
                        <a:rPr lang="en-US" sz="1600" b="0" i="1" u="none" strike="noStrike">
                          <a:solidFill>
                            <a:srgbClr val="000000"/>
                          </a:solidFill>
                          <a:effectLst/>
                          <a:latin typeface="Calibri" panose="020F0502020204030204" pitchFamily="34" charset="0"/>
                        </a:rPr>
                        <a:t>SMP/Sederajat</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Kelas 7</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1</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3657510"/>
                  </a:ext>
                </a:extLst>
              </a:tr>
              <a:tr h="18923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Kelas 8</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2</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450234"/>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Kelas 9</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3</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80142170"/>
                  </a:ext>
                </a:extLst>
              </a:tr>
              <a:tr h="266700">
                <a:tc rowSpan="3">
                  <a:txBody>
                    <a:bodyPr/>
                    <a:lstStyle/>
                    <a:p>
                      <a:pPr rtl="0" fontAlgn="t">
                        <a:spcBef>
                          <a:spcPts val="300"/>
                        </a:spcBef>
                        <a:spcAft>
                          <a:spcPts val="300"/>
                        </a:spcAft>
                      </a:pPr>
                      <a:r>
                        <a:rPr lang="en-US" sz="1600" b="0" i="1" u="none" strike="noStrike">
                          <a:solidFill>
                            <a:srgbClr val="000000"/>
                          </a:solidFill>
                          <a:effectLst/>
                          <a:latin typeface="Calibri" panose="020F0502020204030204" pitchFamily="34" charset="0"/>
                        </a:rPr>
                        <a:t>SMA/Sederajat</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Kelas 10</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1</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977799"/>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Kelas 11</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2</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4456889"/>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Kelas 12</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3</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3552762"/>
                  </a:ext>
                </a:extLst>
              </a:tr>
            </a:tbl>
          </a:graphicData>
        </a:graphic>
      </p:graphicFrame>
      <p:sp>
        <p:nvSpPr>
          <p:cNvPr id="22" name="TextBox 21">
            <a:extLst>
              <a:ext uri="{FF2B5EF4-FFF2-40B4-BE49-F238E27FC236}">
                <a16:creationId xmlns:a16="http://schemas.microsoft.com/office/drawing/2014/main" id="{BFE78121-E062-46DB-9097-F1067BED1C17}"/>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85-87</a:t>
            </a:r>
          </a:p>
        </p:txBody>
      </p:sp>
    </p:spTree>
    <p:extLst>
      <p:ext uri="{BB962C8B-B14F-4D97-AF65-F5344CB8AC3E}">
        <p14:creationId xmlns:p14="http://schemas.microsoft.com/office/powerpoint/2010/main" val="180738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7D7560-8B7D-49B9-A00D-98CF71416B6D}"/>
              </a:ext>
            </a:extLst>
          </p:cNvPr>
          <p:cNvPicPr>
            <a:picLocks noChangeAspect="1"/>
          </p:cNvPicPr>
          <p:nvPr/>
        </p:nvPicPr>
        <p:blipFill>
          <a:blip r:embed="rId2"/>
          <a:stretch>
            <a:fillRect/>
          </a:stretch>
        </p:blipFill>
        <p:spPr>
          <a:xfrm>
            <a:off x="1161457" y="1207182"/>
            <a:ext cx="8916589" cy="817354"/>
          </a:xfrm>
          <a:prstGeom prst="rect">
            <a:avLst/>
          </a:prstGeom>
          <a:ln w="28575">
            <a:solidFill>
              <a:schemeClr val="tx1"/>
            </a:solidFill>
          </a:ln>
        </p:spPr>
      </p:pic>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15</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1325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414</a:t>
            </a:r>
          </a:p>
        </p:txBody>
      </p:sp>
      <p:grpSp>
        <p:nvGrpSpPr>
          <p:cNvPr id="8" name="Group 7">
            <a:extLst>
              <a:ext uri="{FF2B5EF4-FFF2-40B4-BE49-F238E27FC236}">
                <a16:creationId xmlns:a16="http://schemas.microsoft.com/office/drawing/2014/main" id="{C9C7D843-010E-5F3E-1A24-14387A1D55E9}"/>
              </a:ext>
            </a:extLst>
          </p:cNvPr>
          <p:cNvGrpSpPr/>
          <p:nvPr/>
        </p:nvGrpSpPr>
        <p:grpSpPr>
          <a:xfrm>
            <a:off x="-659757" y="95126"/>
            <a:ext cx="437309" cy="3187665"/>
            <a:chOff x="-659757" y="95126"/>
            <a:chExt cx="437309" cy="3187665"/>
          </a:xfrm>
        </p:grpSpPr>
        <p:sp>
          <p:nvSpPr>
            <p:cNvPr id="9" name="Rectangle 8">
              <a:extLst>
                <a:ext uri="{FF2B5EF4-FFF2-40B4-BE49-F238E27FC236}">
                  <a16:creationId xmlns:a16="http://schemas.microsoft.com/office/drawing/2014/main" id="{4257EAC0-CE1F-7335-618F-E653F8ACD8E9}"/>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CB503E-D4DE-65AA-9C05-2BCD65EA126E}"/>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B6DC4F-5FAA-65F1-2EF5-B2583CF7AED3}"/>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3240B-1B49-A42A-DF6B-5227CE1D5F31}"/>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2B1DB-8D29-1C8A-B130-7F6E9E9F3293}"/>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a:extLst>
              <a:ext uri="{FF2B5EF4-FFF2-40B4-BE49-F238E27FC236}">
                <a16:creationId xmlns:a16="http://schemas.microsoft.com/office/drawing/2014/main" id="{34BA01FD-DDFD-6F9D-98A5-5C2245BE24E1}"/>
              </a:ext>
            </a:extLst>
          </p:cNvPr>
          <p:cNvSpPr/>
          <p:nvPr/>
        </p:nvSpPr>
        <p:spPr>
          <a:xfrm>
            <a:off x="-222449" y="2862861"/>
            <a:ext cx="11786375" cy="777311"/>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901D1D-26BD-4462-A443-6888F5A1592F}"/>
              </a:ext>
            </a:extLst>
          </p:cNvPr>
          <p:cNvSpPr txBox="1"/>
          <p:nvPr/>
        </p:nvSpPr>
        <p:spPr>
          <a:xfrm>
            <a:off x="7685708" y="1440679"/>
            <a:ext cx="314510" cy="400110"/>
          </a:xfrm>
          <a:prstGeom prst="rect">
            <a:avLst/>
          </a:prstGeom>
          <a:noFill/>
        </p:spPr>
        <p:txBody>
          <a:bodyPr wrap="none" rtlCol="0">
            <a:spAutoFit/>
          </a:bodyPr>
          <a:lstStyle/>
          <a:p>
            <a:r>
              <a:rPr lang="en-US" sz="2000" dirty="0"/>
              <a:t>3</a:t>
            </a:r>
          </a:p>
        </p:txBody>
      </p:sp>
      <p:sp>
        <p:nvSpPr>
          <p:cNvPr id="55" name="TextBox 54">
            <a:extLst>
              <a:ext uri="{FF2B5EF4-FFF2-40B4-BE49-F238E27FC236}">
                <a16:creationId xmlns:a16="http://schemas.microsoft.com/office/drawing/2014/main" id="{9A0B8C10-01E1-4419-9649-03137DF6670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[3]</a:t>
            </a:r>
          </a:p>
        </p:txBody>
      </p:sp>
      <p:sp>
        <p:nvSpPr>
          <p:cNvPr id="35" name="Rectangle: Rounded Corners 34">
            <a:extLst>
              <a:ext uri="{FF2B5EF4-FFF2-40B4-BE49-F238E27FC236}">
                <a16:creationId xmlns:a16="http://schemas.microsoft.com/office/drawing/2014/main" id="{4D77B8C0-D287-41BD-B2DF-182EE206756E}"/>
              </a:ext>
            </a:extLst>
          </p:cNvPr>
          <p:cNvSpPr/>
          <p:nvPr/>
        </p:nvSpPr>
        <p:spPr>
          <a:xfrm>
            <a:off x="-322730" y="2266602"/>
            <a:ext cx="3202705" cy="451600"/>
          </a:xfrm>
          <a:prstGeom prst="roundRect">
            <a:avLst>
              <a:gd name="adj" fmla="val 50000"/>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3D0228-0455-4557-8EB4-05E8C0B9A0A6}"/>
              </a:ext>
            </a:extLst>
          </p:cNvPr>
          <p:cNvSpPr txBox="1"/>
          <p:nvPr/>
        </p:nvSpPr>
        <p:spPr>
          <a:xfrm>
            <a:off x="708438" y="2294942"/>
            <a:ext cx="2035205" cy="400110"/>
          </a:xfrm>
          <a:prstGeom prst="rect">
            <a:avLst/>
          </a:prstGeom>
          <a:noFill/>
        </p:spPr>
        <p:txBody>
          <a:bodyPr wrap="square" rtlCol="0">
            <a:spAutoFit/>
          </a:bodyPr>
          <a:lstStyle/>
          <a:p>
            <a:r>
              <a:rPr lang="en-US" sz="2000" b="1" i="1" dirty="0" err="1">
                <a:solidFill>
                  <a:schemeClr val="bg1"/>
                </a:solidFill>
              </a:rPr>
              <a:t>Penjelasan</a:t>
            </a:r>
            <a:endParaRPr lang="en-US" sz="2000" b="1" i="1" dirty="0">
              <a:solidFill>
                <a:schemeClr val="bg1"/>
              </a:solidFill>
            </a:endParaRPr>
          </a:p>
        </p:txBody>
      </p:sp>
      <p:sp>
        <p:nvSpPr>
          <p:cNvPr id="27" name="TextBox 26">
            <a:extLst>
              <a:ext uri="{FF2B5EF4-FFF2-40B4-BE49-F238E27FC236}">
                <a16:creationId xmlns:a16="http://schemas.microsoft.com/office/drawing/2014/main" id="{4F1F4579-A835-6074-C2F9-7A321728273D}"/>
              </a:ext>
            </a:extLst>
          </p:cNvPr>
          <p:cNvSpPr txBox="1"/>
          <p:nvPr/>
        </p:nvSpPr>
        <p:spPr>
          <a:xfrm>
            <a:off x="287324" y="2934450"/>
            <a:ext cx="11129229" cy="646331"/>
          </a:xfrm>
          <a:prstGeom prst="rect">
            <a:avLst/>
          </a:prstGeom>
          <a:noFill/>
        </p:spPr>
        <p:txBody>
          <a:bodyPr wrap="square">
            <a:spAutoFit/>
          </a:bodyPr>
          <a:lstStyle/>
          <a:p>
            <a:r>
              <a:rPr lang="en-US" b="1" i="1" dirty="0">
                <a:solidFill>
                  <a:srgbClr val="000000"/>
                </a:solidFill>
                <a:effectLst/>
                <a:latin typeface="Calibri" panose="020F0502020204030204" pitchFamily="34" charset="0"/>
                <a:ea typeface="Calibri" panose="020F0502020204030204" pitchFamily="34" charset="0"/>
              </a:rPr>
              <a:t>Pada </a:t>
            </a:r>
            <a:r>
              <a:rPr lang="en-US" b="1" i="1" dirty="0" err="1">
                <a:solidFill>
                  <a:srgbClr val="000000"/>
                </a:solidFill>
                <a:effectLst/>
                <a:latin typeface="Calibri" panose="020F0502020204030204" pitchFamily="34" charset="0"/>
                <a:ea typeface="Calibri" panose="020F0502020204030204" pitchFamily="34" charset="0"/>
              </a:rPr>
              <a:t>perguruan</a:t>
            </a:r>
            <a:r>
              <a:rPr lang="en-US" b="1" i="1" dirty="0">
                <a:solidFill>
                  <a:srgbClr val="000000"/>
                </a:solidFill>
                <a:effectLst/>
                <a:latin typeface="Calibri" panose="020F0502020204030204" pitchFamily="34" charset="0"/>
                <a:ea typeface="Calibri" panose="020F0502020204030204" pitchFamily="34" charset="0"/>
              </a:rPr>
              <a:t> </a:t>
            </a:r>
            <a:r>
              <a:rPr lang="en-US" b="1" i="1" dirty="0" err="1">
                <a:solidFill>
                  <a:srgbClr val="000000"/>
                </a:solidFill>
                <a:effectLst/>
                <a:latin typeface="Calibri" panose="020F0502020204030204" pitchFamily="34" charset="0"/>
                <a:ea typeface="Calibri" panose="020F0502020204030204" pitchFamily="34" charset="0"/>
              </a:rPr>
              <a:t>tinggi</a:t>
            </a:r>
            <a:r>
              <a:rPr lang="en-US" b="1" i="1" dirty="0">
                <a:solidFill>
                  <a:srgbClr val="000000"/>
                </a:solidFill>
                <a:effectLst/>
                <a:latin typeface="Calibri" panose="020F0502020204030204" pitchFamily="34" charset="0"/>
                <a:ea typeface="Calibri" panose="020F0502020204030204" pitchFamily="34" charset="0"/>
              </a:rPr>
              <a:t> </a:t>
            </a:r>
            <a:r>
              <a:rPr lang="en-US" i="1" dirty="0">
                <a:solidFill>
                  <a:srgbClr val="000000"/>
                </a:solidFill>
                <a:effectLst/>
                <a:latin typeface="Calibri" panose="020F0502020204030204" pitchFamily="34" charset="0"/>
                <a:ea typeface="Calibri" panose="020F0502020204030204" pitchFamily="34" charset="0"/>
              </a:rPr>
              <a:t>yang </a:t>
            </a:r>
            <a:r>
              <a:rPr lang="en-US" i="1" dirty="0" err="1">
                <a:solidFill>
                  <a:srgbClr val="000000"/>
                </a:solidFill>
                <a:effectLst/>
                <a:latin typeface="Calibri" panose="020F0502020204030204" pitchFamily="34" charset="0"/>
                <a:ea typeface="Calibri" panose="020F0502020204030204" pitchFamily="34" charset="0"/>
              </a:rPr>
              <a:t>memakai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sistem</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satuan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kredit</a:t>
            </a:r>
            <a:r>
              <a:rPr lang="en-US" i="1" dirty="0">
                <a:solidFill>
                  <a:srgbClr val="000000"/>
                </a:solidFill>
                <a:effectLst/>
                <a:latin typeface="Calibri" panose="020F0502020204030204" pitchFamily="34" charset="0"/>
                <a:ea typeface="Calibri" panose="020F0502020204030204" pitchFamily="34" charset="0"/>
              </a:rPr>
              <a:t> semester (SKS), </a:t>
            </a:r>
            <a:r>
              <a:rPr lang="en-US" i="1" dirty="0" err="1">
                <a:solidFill>
                  <a:srgbClr val="000000"/>
                </a:solidFill>
                <a:effectLst/>
                <a:latin typeface="Calibri" panose="020F0502020204030204" pitchFamily="34" charset="0"/>
                <a:ea typeface="Calibri" panose="020F0502020204030204" pitchFamily="34" charset="0"/>
              </a:rPr>
              <a:t>keterangan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tentang</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tingkat</a:t>
            </a:r>
            <a:r>
              <a:rPr lang="en-US" i="1" dirty="0">
                <a:solidFill>
                  <a:srgbClr val="000000"/>
                </a:solidFill>
                <a:effectLst/>
                <a:latin typeface="Calibri" panose="020F0502020204030204" pitchFamily="34" charset="0"/>
                <a:ea typeface="Calibri" panose="020F0502020204030204" pitchFamily="34" charset="0"/>
              </a:rPr>
              <a:t>/</a:t>
            </a:r>
            <a:r>
              <a:rPr lang="en-US" i="1" dirty="0" err="1">
                <a:solidFill>
                  <a:srgbClr val="000000"/>
                </a:solidFill>
                <a:effectLst/>
                <a:latin typeface="Calibri" panose="020F0502020204030204" pitchFamily="34" charset="0"/>
                <a:ea typeface="Calibri" panose="020F0502020204030204" pitchFamily="34" charset="0"/>
              </a:rPr>
              <a:t>kelas</a:t>
            </a:r>
            <a:r>
              <a:rPr lang="en-US" i="1" dirty="0">
                <a:solidFill>
                  <a:srgbClr val="000000"/>
                </a:solidFill>
                <a:effectLst/>
                <a:latin typeface="Calibri" panose="020F0502020204030204" pitchFamily="34" charset="0"/>
                <a:ea typeface="Calibri" panose="020F0502020204030204" pitchFamily="34" charset="0"/>
              </a:rPr>
              <a:t> yang </a:t>
            </a:r>
            <a:r>
              <a:rPr lang="en-US" i="1" dirty="0" err="1">
                <a:solidFill>
                  <a:srgbClr val="000000"/>
                </a:solidFill>
                <a:effectLst/>
                <a:latin typeface="Calibri" panose="020F0502020204030204" pitchFamily="34" charset="0"/>
                <a:ea typeface="Calibri" panose="020F0502020204030204" pitchFamily="34" charset="0"/>
              </a:rPr>
              <a:t>diduduki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dapat</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diperoleh</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dengan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mengajukan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pertanyaan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tambahan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sebagai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berikut</a:t>
            </a:r>
            <a:r>
              <a:rPr lang="en-US" i="1" dirty="0">
                <a:solidFill>
                  <a:srgbClr val="000000"/>
                </a:solidFill>
                <a:effectLst/>
                <a:latin typeface="Calibri" panose="020F0502020204030204" pitchFamily="34" charset="0"/>
                <a:ea typeface="Calibri" panose="020F0502020204030204" pitchFamily="34" charset="0"/>
              </a:rPr>
              <a:t>:</a:t>
            </a:r>
          </a:p>
        </p:txBody>
      </p:sp>
      <p:graphicFrame>
        <p:nvGraphicFramePr>
          <p:cNvPr id="3" name="Table 2">
            <a:extLst>
              <a:ext uri="{FF2B5EF4-FFF2-40B4-BE49-F238E27FC236}">
                <a16:creationId xmlns:a16="http://schemas.microsoft.com/office/drawing/2014/main" id="{0BB0CC8D-6437-42B0-A6D5-37B808A78573}"/>
              </a:ext>
            </a:extLst>
          </p:cNvPr>
          <p:cNvGraphicFramePr>
            <a:graphicFrameLocks noGrp="1"/>
          </p:cNvGraphicFramePr>
          <p:nvPr>
            <p:extLst>
              <p:ext uri="{D42A27DB-BD31-4B8C-83A1-F6EECF244321}">
                <p14:modId xmlns:p14="http://schemas.microsoft.com/office/powerpoint/2010/main" val="159474078"/>
              </p:ext>
            </p:extLst>
          </p:nvPr>
        </p:nvGraphicFramePr>
        <p:xfrm>
          <a:off x="3183873" y="3837115"/>
          <a:ext cx="4973730" cy="2407920"/>
        </p:xfrm>
        <a:graphic>
          <a:graphicData uri="http://schemas.openxmlformats.org/drawingml/2006/table">
            <a:tbl>
              <a:tblPr/>
              <a:tblGrid>
                <a:gridCol w="2486865">
                  <a:extLst>
                    <a:ext uri="{9D8B030D-6E8A-4147-A177-3AD203B41FA5}">
                      <a16:colId xmlns:a16="http://schemas.microsoft.com/office/drawing/2014/main" val="1359202016"/>
                    </a:ext>
                  </a:extLst>
                </a:gridCol>
                <a:gridCol w="2486865">
                  <a:extLst>
                    <a:ext uri="{9D8B030D-6E8A-4147-A177-3AD203B41FA5}">
                      <a16:colId xmlns:a16="http://schemas.microsoft.com/office/drawing/2014/main" val="1597275087"/>
                    </a:ext>
                  </a:extLst>
                </a:gridCol>
              </a:tblGrid>
              <a:tr h="0">
                <a:tc>
                  <a:txBody>
                    <a:bodyPr/>
                    <a:lstStyle/>
                    <a:p>
                      <a:pPr algn="ctr" rtl="0" fontAlgn="t">
                        <a:spcBef>
                          <a:spcPts val="300"/>
                        </a:spcBef>
                        <a:spcAft>
                          <a:spcPts val="300"/>
                        </a:spcAft>
                      </a:pPr>
                      <a:r>
                        <a:rPr lang="en-US" sz="1800" b="1" i="1" u="none" strike="noStrike" dirty="0" err="1">
                          <a:solidFill>
                            <a:srgbClr val="000000"/>
                          </a:solidFill>
                          <a:effectLst/>
                          <a:latin typeface="Calibri" panose="020F0502020204030204" pitchFamily="34" charset="0"/>
                        </a:rPr>
                        <a:t>Jumlah</a:t>
                      </a:r>
                      <a:r>
                        <a:rPr lang="en-US" sz="1800" b="1" i="1" u="none" strike="noStrike" dirty="0">
                          <a:solidFill>
                            <a:srgbClr val="000000"/>
                          </a:solidFill>
                          <a:effectLst/>
                          <a:latin typeface="Calibri" panose="020F0502020204030204" pitchFamily="34" charset="0"/>
                        </a:rPr>
                        <a:t> SKS</a:t>
                      </a:r>
                      <a:endParaRPr lang="en-US" sz="32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1" i="1" u="none" strike="noStrike" dirty="0" err="1">
                          <a:solidFill>
                            <a:srgbClr val="000000"/>
                          </a:solidFill>
                          <a:effectLst/>
                          <a:latin typeface="Calibri" panose="020F0502020204030204" pitchFamily="34" charset="0"/>
                        </a:rPr>
                        <a:t>Tingkatan</a:t>
                      </a:r>
                      <a:endParaRPr lang="en-US" sz="32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82285993"/>
                  </a:ext>
                </a:extLst>
              </a:tr>
              <a:tr h="0">
                <a:tc>
                  <a:txBody>
                    <a:bodyPr/>
                    <a:lstStyle/>
                    <a:p>
                      <a:pPr algn="ctr" rtl="0" fontAlgn="t">
                        <a:spcBef>
                          <a:spcPts val="300"/>
                        </a:spcBef>
                        <a:spcAft>
                          <a:spcPts val="300"/>
                        </a:spcAft>
                      </a:pPr>
                      <a:r>
                        <a:rPr lang="en-US" sz="1800" b="0" i="1" u="none" strike="noStrike" dirty="0">
                          <a:solidFill>
                            <a:srgbClr val="000000"/>
                          </a:solidFill>
                          <a:effectLst/>
                          <a:latin typeface="Calibri" panose="020F0502020204030204" pitchFamily="34" charset="0"/>
                        </a:rPr>
                        <a:t>0-30 SKS</a:t>
                      </a:r>
                      <a:endParaRPr lang="en-US" sz="32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0" i="1" u="none" strike="noStrike" dirty="0">
                          <a:solidFill>
                            <a:srgbClr val="000000"/>
                          </a:solidFill>
                          <a:effectLst/>
                          <a:latin typeface="Calibri" panose="020F0502020204030204" pitchFamily="34" charset="0"/>
                        </a:rPr>
                        <a:t>Tingkat 1</a:t>
                      </a:r>
                      <a:endParaRPr lang="en-US" sz="32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8421910"/>
                  </a:ext>
                </a:extLst>
              </a:tr>
              <a:tr h="0">
                <a:tc>
                  <a:txBody>
                    <a:bodyPr/>
                    <a:lstStyle/>
                    <a:p>
                      <a:pPr algn="ctr" rtl="0" fontAlgn="t">
                        <a:spcBef>
                          <a:spcPts val="300"/>
                        </a:spcBef>
                        <a:spcAft>
                          <a:spcPts val="300"/>
                        </a:spcAft>
                      </a:pPr>
                      <a:r>
                        <a:rPr lang="en-US" sz="1800" b="0" i="1" u="none" strike="noStrike" dirty="0">
                          <a:solidFill>
                            <a:srgbClr val="000000"/>
                          </a:solidFill>
                          <a:effectLst/>
                          <a:latin typeface="Calibri" panose="020F0502020204030204" pitchFamily="34" charset="0"/>
                        </a:rPr>
                        <a:t>31-60 SKS</a:t>
                      </a:r>
                      <a:endParaRPr lang="en-US" sz="32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0" i="1" u="none" strike="noStrike">
                          <a:solidFill>
                            <a:srgbClr val="000000"/>
                          </a:solidFill>
                          <a:effectLst/>
                          <a:latin typeface="Calibri" panose="020F0502020204030204" pitchFamily="34" charset="0"/>
                        </a:rPr>
                        <a:t>Tingkat 2</a:t>
                      </a:r>
                      <a:endParaRPr lang="en-US" sz="32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1004327"/>
                  </a:ext>
                </a:extLst>
              </a:tr>
              <a:tr h="0">
                <a:tc>
                  <a:txBody>
                    <a:bodyPr/>
                    <a:lstStyle/>
                    <a:p>
                      <a:pPr algn="ctr" rtl="0" fontAlgn="t">
                        <a:spcBef>
                          <a:spcPts val="300"/>
                        </a:spcBef>
                        <a:spcAft>
                          <a:spcPts val="300"/>
                        </a:spcAft>
                      </a:pPr>
                      <a:r>
                        <a:rPr lang="en-US" sz="1800" b="0" i="1" u="none" strike="noStrike">
                          <a:solidFill>
                            <a:srgbClr val="000000"/>
                          </a:solidFill>
                          <a:effectLst/>
                          <a:latin typeface="Calibri" panose="020F0502020204030204" pitchFamily="34" charset="0"/>
                        </a:rPr>
                        <a:t>61-90 SKS</a:t>
                      </a:r>
                      <a:endParaRPr lang="en-US" sz="32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0" i="1" u="none" strike="noStrike">
                          <a:solidFill>
                            <a:srgbClr val="000000"/>
                          </a:solidFill>
                          <a:effectLst/>
                          <a:latin typeface="Calibri" panose="020F0502020204030204" pitchFamily="34" charset="0"/>
                        </a:rPr>
                        <a:t>Tingkat 3</a:t>
                      </a:r>
                      <a:endParaRPr lang="en-US" sz="32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52561900"/>
                  </a:ext>
                </a:extLst>
              </a:tr>
              <a:tr h="0">
                <a:tc>
                  <a:txBody>
                    <a:bodyPr/>
                    <a:lstStyle/>
                    <a:p>
                      <a:pPr algn="ctr" rtl="0" fontAlgn="t">
                        <a:spcBef>
                          <a:spcPts val="300"/>
                        </a:spcBef>
                        <a:spcAft>
                          <a:spcPts val="300"/>
                        </a:spcAft>
                      </a:pPr>
                      <a:r>
                        <a:rPr lang="en-US" sz="1800" b="0" i="1" u="none" strike="noStrike">
                          <a:solidFill>
                            <a:srgbClr val="000000"/>
                          </a:solidFill>
                          <a:effectLst/>
                          <a:latin typeface="Calibri" panose="020F0502020204030204" pitchFamily="34" charset="0"/>
                        </a:rPr>
                        <a:t>91-120 SKS</a:t>
                      </a:r>
                      <a:endParaRPr lang="en-US" sz="32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0" i="1" u="none" strike="noStrike">
                          <a:solidFill>
                            <a:srgbClr val="000000"/>
                          </a:solidFill>
                          <a:effectLst/>
                          <a:latin typeface="Calibri" panose="020F0502020204030204" pitchFamily="34" charset="0"/>
                        </a:rPr>
                        <a:t>Tingkat 4</a:t>
                      </a:r>
                      <a:endParaRPr lang="en-US" sz="32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78440547"/>
                  </a:ext>
                </a:extLst>
              </a:tr>
              <a:tr h="0">
                <a:tc>
                  <a:txBody>
                    <a:bodyPr/>
                    <a:lstStyle/>
                    <a:p>
                      <a:pPr algn="ctr" rtl="0" fontAlgn="t">
                        <a:spcBef>
                          <a:spcPts val="300"/>
                        </a:spcBef>
                        <a:spcAft>
                          <a:spcPts val="300"/>
                        </a:spcAft>
                      </a:pPr>
                      <a:r>
                        <a:rPr lang="en-US" sz="1800" b="0" i="1" u="none" strike="noStrike">
                          <a:solidFill>
                            <a:srgbClr val="000000"/>
                          </a:solidFill>
                          <a:effectLst/>
                          <a:latin typeface="Calibri" panose="020F0502020204030204" pitchFamily="34" charset="0"/>
                        </a:rPr>
                        <a:t>&gt;= 121 SKS</a:t>
                      </a:r>
                      <a:endParaRPr lang="en-US" sz="32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800" b="0" i="1" u="none" strike="noStrike" dirty="0">
                          <a:solidFill>
                            <a:srgbClr val="000000"/>
                          </a:solidFill>
                          <a:effectLst/>
                          <a:latin typeface="Calibri" panose="020F0502020204030204" pitchFamily="34" charset="0"/>
                        </a:rPr>
                        <a:t>Tingkat 5</a:t>
                      </a:r>
                      <a:endParaRPr lang="en-US" sz="32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5412006"/>
                  </a:ext>
                </a:extLst>
              </a:tr>
            </a:tbl>
          </a:graphicData>
        </a:graphic>
      </p:graphicFrame>
      <p:sp>
        <p:nvSpPr>
          <p:cNvPr id="23" name="TextBox 22">
            <a:extLst>
              <a:ext uri="{FF2B5EF4-FFF2-40B4-BE49-F238E27FC236}">
                <a16:creationId xmlns:a16="http://schemas.microsoft.com/office/drawing/2014/main" id="{94B03CCA-CFCC-48D1-A159-2DF225A0E083}"/>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85-87</a:t>
            </a:r>
          </a:p>
        </p:txBody>
      </p:sp>
    </p:spTree>
    <p:extLst>
      <p:ext uri="{BB962C8B-B14F-4D97-AF65-F5344CB8AC3E}">
        <p14:creationId xmlns:p14="http://schemas.microsoft.com/office/powerpoint/2010/main" val="3753800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7D7560-8B7D-49B9-A00D-98CF71416B6D}"/>
              </a:ext>
            </a:extLst>
          </p:cNvPr>
          <p:cNvPicPr>
            <a:picLocks noChangeAspect="1"/>
          </p:cNvPicPr>
          <p:nvPr/>
        </p:nvPicPr>
        <p:blipFill>
          <a:blip r:embed="rId2"/>
          <a:stretch>
            <a:fillRect/>
          </a:stretch>
        </p:blipFill>
        <p:spPr>
          <a:xfrm>
            <a:off x="1161457" y="1207182"/>
            <a:ext cx="8916589" cy="817354"/>
          </a:xfrm>
          <a:prstGeom prst="rect">
            <a:avLst/>
          </a:prstGeom>
          <a:ln w="28575">
            <a:solidFill>
              <a:schemeClr val="tx1"/>
            </a:solidFill>
          </a:ln>
        </p:spPr>
      </p:pic>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16</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1325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414</a:t>
            </a:r>
          </a:p>
        </p:txBody>
      </p:sp>
      <p:grpSp>
        <p:nvGrpSpPr>
          <p:cNvPr id="8" name="Group 7">
            <a:extLst>
              <a:ext uri="{FF2B5EF4-FFF2-40B4-BE49-F238E27FC236}">
                <a16:creationId xmlns:a16="http://schemas.microsoft.com/office/drawing/2014/main" id="{C9C7D843-010E-5F3E-1A24-14387A1D55E9}"/>
              </a:ext>
            </a:extLst>
          </p:cNvPr>
          <p:cNvGrpSpPr/>
          <p:nvPr/>
        </p:nvGrpSpPr>
        <p:grpSpPr>
          <a:xfrm>
            <a:off x="-659757" y="95126"/>
            <a:ext cx="437309" cy="3187665"/>
            <a:chOff x="-659757" y="95126"/>
            <a:chExt cx="437309" cy="3187665"/>
          </a:xfrm>
        </p:grpSpPr>
        <p:sp>
          <p:nvSpPr>
            <p:cNvPr id="9" name="Rectangle 8">
              <a:extLst>
                <a:ext uri="{FF2B5EF4-FFF2-40B4-BE49-F238E27FC236}">
                  <a16:creationId xmlns:a16="http://schemas.microsoft.com/office/drawing/2014/main" id="{4257EAC0-CE1F-7335-618F-E653F8ACD8E9}"/>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CB503E-D4DE-65AA-9C05-2BCD65EA126E}"/>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B6DC4F-5FAA-65F1-2EF5-B2583CF7AED3}"/>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3240B-1B49-A42A-DF6B-5227CE1D5F31}"/>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2B1DB-8D29-1C8A-B130-7F6E9E9F3293}"/>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Rounded Corners 23">
            <a:extLst>
              <a:ext uri="{FF2B5EF4-FFF2-40B4-BE49-F238E27FC236}">
                <a16:creationId xmlns:a16="http://schemas.microsoft.com/office/drawing/2014/main" id="{34BA01FD-DDFD-6F9D-98A5-5C2245BE24E1}"/>
              </a:ext>
            </a:extLst>
          </p:cNvPr>
          <p:cNvSpPr/>
          <p:nvPr/>
        </p:nvSpPr>
        <p:spPr>
          <a:xfrm>
            <a:off x="-222449" y="2862861"/>
            <a:ext cx="11786375" cy="777311"/>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901D1D-26BD-4462-A443-6888F5A1592F}"/>
              </a:ext>
            </a:extLst>
          </p:cNvPr>
          <p:cNvSpPr txBox="1"/>
          <p:nvPr/>
        </p:nvSpPr>
        <p:spPr>
          <a:xfrm>
            <a:off x="7685708" y="1440679"/>
            <a:ext cx="314510" cy="400110"/>
          </a:xfrm>
          <a:prstGeom prst="rect">
            <a:avLst/>
          </a:prstGeom>
          <a:noFill/>
        </p:spPr>
        <p:txBody>
          <a:bodyPr wrap="none" rtlCol="0">
            <a:spAutoFit/>
          </a:bodyPr>
          <a:lstStyle/>
          <a:p>
            <a:r>
              <a:rPr lang="en-US" sz="2000" dirty="0"/>
              <a:t>3</a:t>
            </a:r>
          </a:p>
        </p:txBody>
      </p:sp>
      <p:sp>
        <p:nvSpPr>
          <p:cNvPr id="55" name="TextBox 54">
            <a:extLst>
              <a:ext uri="{FF2B5EF4-FFF2-40B4-BE49-F238E27FC236}">
                <a16:creationId xmlns:a16="http://schemas.microsoft.com/office/drawing/2014/main" id="{9A0B8C10-01E1-4419-9649-03137DF6670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[4]</a:t>
            </a:r>
          </a:p>
        </p:txBody>
      </p:sp>
      <p:sp>
        <p:nvSpPr>
          <p:cNvPr id="35" name="Rectangle: Rounded Corners 34">
            <a:extLst>
              <a:ext uri="{FF2B5EF4-FFF2-40B4-BE49-F238E27FC236}">
                <a16:creationId xmlns:a16="http://schemas.microsoft.com/office/drawing/2014/main" id="{4D77B8C0-D287-41BD-B2DF-182EE206756E}"/>
              </a:ext>
            </a:extLst>
          </p:cNvPr>
          <p:cNvSpPr/>
          <p:nvPr/>
        </p:nvSpPr>
        <p:spPr>
          <a:xfrm>
            <a:off x="-904618" y="2266602"/>
            <a:ext cx="3784594" cy="451600"/>
          </a:xfrm>
          <a:prstGeom prst="roundRect">
            <a:avLst>
              <a:gd name="adj" fmla="val 50000"/>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B23D0228-0455-4557-8EB4-05E8C0B9A0A6}"/>
              </a:ext>
            </a:extLst>
          </p:cNvPr>
          <p:cNvSpPr txBox="1"/>
          <p:nvPr/>
        </p:nvSpPr>
        <p:spPr>
          <a:xfrm>
            <a:off x="708438" y="2294942"/>
            <a:ext cx="2035205" cy="400110"/>
          </a:xfrm>
          <a:prstGeom prst="rect">
            <a:avLst/>
          </a:prstGeom>
          <a:noFill/>
        </p:spPr>
        <p:txBody>
          <a:bodyPr wrap="square" rtlCol="0">
            <a:spAutoFit/>
          </a:bodyPr>
          <a:lstStyle/>
          <a:p>
            <a:r>
              <a:rPr lang="en-US" sz="2000" b="1" i="1" dirty="0" err="1">
                <a:solidFill>
                  <a:schemeClr val="bg1"/>
                </a:solidFill>
              </a:rPr>
              <a:t>Penjelasan</a:t>
            </a:r>
            <a:endParaRPr lang="en-US" sz="2000" b="1" i="1" dirty="0">
              <a:solidFill>
                <a:schemeClr val="bg1"/>
              </a:solidFill>
            </a:endParaRPr>
          </a:p>
        </p:txBody>
      </p:sp>
      <p:sp>
        <p:nvSpPr>
          <p:cNvPr id="27" name="TextBox 26">
            <a:extLst>
              <a:ext uri="{FF2B5EF4-FFF2-40B4-BE49-F238E27FC236}">
                <a16:creationId xmlns:a16="http://schemas.microsoft.com/office/drawing/2014/main" id="{4F1F4579-A835-6074-C2F9-7A321728273D}"/>
              </a:ext>
            </a:extLst>
          </p:cNvPr>
          <p:cNvSpPr txBox="1"/>
          <p:nvPr/>
        </p:nvSpPr>
        <p:spPr>
          <a:xfrm>
            <a:off x="287324" y="2934450"/>
            <a:ext cx="11129229" cy="646331"/>
          </a:xfrm>
          <a:prstGeom prst="rect">
            <a:avLst/>
          </a:prstGeom>
          <a:noFill/>
        </p:spPr>
        <p:txBody>
          <a:bodyPr wrap="square">
            <a:spAutoFit/>
          </a:bodyPr>
          <a:lstStyle/>
          <a:p>
            <a:r>
              <a:rPr lang="en-US" b="1" i="1" dirty="0" err="1">
                <a:solidFill>
                  <a:srgbClr val="000000"/>
                </a:solidFill>
                <a:effectLst/>
                <a:latin typeface="Calibri" panose="020F0502020204030204" pitchFamily="34" charset="0"/>
                <a:ea typeface="Calibri" panose="020F0502020204030204" pitchFamily="34" charset="0"/>
              </a:rPr>
              <a:t>Paket</a:t>
            </a:r>
            <a:r>
              <a:rPr lang="en-US" b="1" i="1" dirty="0">
                <a:solidFill>
                  <a:srgbClr val="000000"/>
                </a:solidFill>
                <a:effectLst/>
                <a:latin typeface="Calibri" panose="020F0502020204030204" pitchFamily="34" charset="0"/>
                <a:ea typeface="Calibri" panose="020F0502020204030204" pitchFamily="34" charset="0"/>
              </a:rPr>
              <a:t> A/B/C </a:t>
            </a:r>
            <a:r>
              <a:rPr lang="en-US" i="1" dirty="0" err="1">
                <a:solidFill>
                  <a:srgbClr val="000000"/>
                </a:solidFill>
                <a:effectLst/>
                <a:latin typeface="Calibri" panose="020F0502020204030204" pitchFamily="34" charset="0"/>
                <a:ea typeface="Calibri" panose="020F0502020204030204" pitchFamily="34" charset="0"/>
              </a:rPr>
              <a:t>disetarakan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dengan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sekolah</a:t>
            </a:r>
            <a:r>
              <a:rPr lang="en-US" i="1" dirty="0">
                <a:solidFill>
                  <a:srgbClr val="000000"/>
                </a:solidFill>
                <a:effectLst/>
                <a:latin typeface="Calibri" panose="020F0502020204030204" pitchFamily="34" charset="0"/>
                <a:ea typeface="Calibri" panose="020F0502020204030204" pitchFamily="34" charset="0"/>
              </a:rPr>
              <a:t> formal (</a:t>
            </a:r>
            <a:r>
              <a:rPr lang="en-US" i="1" dirty="0" err="1">
                <a:solidFill>
                  <a:srgbClr val="000000"/>
                </a:solidFill>
                <a:effectLst/>
                <a:latin typeface="Calibri" panose="020F0502020204030204" pitchFamily="34" charset="0"/>
                <a:ea typeface="Calibri" panose="020F0502020204030204" pitchFamily="34" charset="0"/>
              </a:rPr>
              <a:t>Permen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Diknas</a:t>
            </a:r>
            <a:r>
              <a:rPr lang="en-US" i="1" dirty="0">
                <a:solidFill>
                  <a:srgbClr val="000000"/>
                </a:solidFill>
                <a:effectLst/>
                <a:latin typeface="Calibri" panose="020F0502020204030204" pitchFamily="34" charset="0"/>
                <a:ea typeface="Calibri" panose="020F0502020204030204" pitchFamily="34" charset="0"/>
              </a:rPr>
              <a:t> RI No.3 </a:t>
            </a:r>
            <a:r>
              <a:rPr lang="en-US" i="1" dirty="0" err="1">
                <a:solidFill>
                  <a:srgbClr val="000000"/>
                </a:solidFill>
                <a:effectLst/>
                <a:latin typeface="Calibri" panose="020F0502020204030204" pitchFamily="34" charset="0"/>
                <a:ea typeface="Calibri" panose="020F0502020204030204" pitchFamily="34" charset="0"/>
              </a:rPr>
              <a:t>Tahun</a:t>
            </a:r>
            <a:r>
              <a:rPr lang="en-US" i="1" dirty="0">
                <a:solidFill>
                  <a:srgbClr val="000000"/>
                </a:solidFill>
                <a:effectLst/>
                <a:latin typeface="Calibri" panose="020F0502020204030204" pitchFamily="34" charset="0"/>
                <a:ea typeface="Calibri" panose="020F0502020204030204" pitchFamily="34" charset="0"/>
              </a:rPr>
              <a:t> 2008) </a:t>
            </a:r>
            <a:r>
              <a:rPr lang="en-US" i="1" dirty="0" err="1">
                <a:solidFill>
                  <a:srgbClr val="000000"/>
                </a:solidFill>
                <a:effectLst/>
                <a:latin typeface="Calibri" panose="020F0502020204030204" pitchFamily="34" charset="0"/>
                <a:ea typeface="Calibri" panose="020F0502020204030204" pitchFamily="34" charset="0"/>
              </a:rPr>
              <a:t>dengan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ketentuan</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sebagai</a:t>
            </a:r>
            <a:r>
              <a:rPr lang="en-US" i="1" dirty="0">
                <a:solidFill>
                  <a:srgbClr val="000000"/>
                </a:solidFill>
                <a:effectLst/>
                <a:latin typeface="Calibri" panose="020F0502020204030204" pitchFamily="34" charset="0"/>
                <a:ea typeface="Calibri" panose="020F0502020204030204" pitchFamily="34" charset="0"/>
              </a:rPr>
              <a:t> </a:t>
            </a:r>
            <a:r>
              <a:rPr lang="en-US" i="1" dirty="0" err="1">
                <a:solidFill>
                  <a:srgbClr val="000000"/>
                </a:solidFill>
                <a:effectLst/>
                <a:latin typeface="Calibri" panose="020F0502020204030204" pitchFamily="34" charset="0"/>
                <a:ea typeface="Calibri" panose="020F0502020204030204" pitchFamily="34" charset="0"/>
              </a:rPr>
              <a:t>berikut</a:t>
            </a:r>
            <a:r>
              <a:rPr lang="en-US" i="1" dirty="0">
                <a:solidFill>
                  <a:srgbClr val="000000"/>
                </a:solidFill>
                <a:effectLst/>
                <a:latin typeface="Calibri" panose="020F0502020204030204" pitchFamily="34" charset="0"/>
                <a:ea typeface="Calibri" panose="020F0502020204030204" pitchFamily="34" charset="0"/>
              </a:rPr>
              <a:t>:</a:t>
            </a:r>
          </a:p>
        </p:txBody>
      </p:sp>
      <p:graphicFrame>
        <p:nvGraphicFramePr>
          <p:cNvPr id="4" name="Table 3">
            <a:extLst>
              <a:ext uri="{FF2B5EF4-FFF2-40B4-BE49-F238E27FC236}">
                <a16:creationId xmlns:a16="http://schemas.microsoft.com/office/drawing/2014/main" id="{461FB2F3-A2E6-4600-AD4D-8CDB63A3F858}"/>
              </a:ext>
            </a:extLst>
          </p:cNvPr>
          <p:cNvGraphicFramePr>
            <a:graphicFrameLocks noGrp="1"/>
          </p:cNvGraphicFramePr>
          <p:nvPr>
            <p:extLst>
              <p:ext uri="{D42A27DB-BD31-4B8C-83A1-F6EECF244321}">
                <p14:modId xmlns:p14="http://schemas.microsoft.com/office/powerpoint/2010/main" val="1992174278"/>
              </p:ext>
            </p:extLst>
          </p:nvPr>
        </p:nvGraphicFramePr>
        <p:xfrm>
          <a:off x="1261997" y="3749452"/>
          <a:ext cx="4244871" cy="2595880"/>
        </p:xfrm>
        <a:graphic>
          <a:graphicData uri="http://schemas.openxmlformats.org/drawingml/2006/table">
            <a:tbl>
              <a:tblPr/>
              <a:tblGrid>
                <a:gridCol w="1414957">
                  <a:extLst>
                    <a:ext uri="{9D8B030D-6E8A-4147-A177-3AD203B41FA5}">
                      <a16:colId xmlns:a16="http://schemas.microsoft.com/office/drawing/2014/main" val="3242657617"/>
                    </a:ext>
                  </a:extLst>
                </a:gridCol>
                <a:gridCol w="1414957">
                  <a:extLst>
                    <a:ext uri="{9D8B030D-6E8A-4147-A177-3AD203B41FA5}">
                      <a16:colId xmlns:a16="http://schemas.microsoft.com/office/drawing/2014/main" val="2311573207"/>
                    </a:ext>
                  </a:extLst>
                </a:gridCol>
                <a:gridCol w="1414957">
                  <a:extLst>
                    <a:ext uri="{9D8B030D-6E8A-4147-A177-3AD203B41FA5}">
                      <a16:colId xmlns:a16="http://schemas.microsoft.com/office/drawing/2014/main" val="2983400643"/>
                    </a:ext>
                  </a:extLst>
                </a:gridCol>
              </a:tblGrid>
              <a:tr h="0">
                <a:tc>
                  <a:txBody>
                    <a:bodyPr/>
                    <a:lstStyle/>
                    <a:p>
                      <a:pPr algn="ctr" rtl="0" fontAlgn="t">
                        <a:spcBef>
                          <a:spcPts val="300"/>
                        </a:spcBef>
                        <a:spcAft>
                          <a:spcPts val="300"/>
                        </a:spcAft>
                      </a:pPr>
                      <a:r>
                        <a:rPr lang="en-US" sz="1600" b="1" i="1" u="none" strike="noStrike" dirty="0" err="1">
                          <a:solidFill>
                            <a:srgbClr val="000000"/>
                          </a:solidFill>
                          <a:effectLst/>
                          <a:latin typeface="Calibri" panose="020F0502020204030204" pitchFamily="34" charset="0"/>
                        </a:rPr>
                        <a:t>Jenis</a:t>
                      </a:r>
                      <a:r>
                        <a:rPr lang="en-US" sz="1600" b="1" i="1" u="none" strike="noStrike" dirty="0">
                          <a:solidFill>
                            <a:srgbClr val="000000"/>
                          </a:solidFill>
                          <a:effectLst/>
                          <a:latin typeface="Calibri" panose="020F0502020204030204" pitchFamily="34" charset="0"/>
                        </a:rPr>
                        <a:t> </a:t>
                      </a:r>
                      <a:r>
                        <a:rPr lang="en-US" sz="1600" b="1" i="1" u="none" strike="noStrike" dirty="0" err="1">
                          <a:solidFill>
                            <a:srgbClr val="000000"/>
                          </a:solidFill>
                          <a:effectLst/>
                          <a:latin typeface="Calibri" panose="020F0502020204030204" pitchFamily="34" charset="0"/>
                        </a:rPr>
                        <a:t>Paket</a:t>
                      </a:r>
                      <a:r>
                        <a:rPr lang="en-US" sz="1600" b="1" i="1" u="none" strike="noStrike" dirty="0">
                          <a:solidFill>
                            <a:srgbClr val="000000"/>
                          </a:solidFill>
                          <a:effectLst/>
                          <a:latin typeface="Calibri" panose="020F0502020204030204" pitchFamily="34" charset="0"/>
                        </a:rPr>
                        <a:t> </a:t>
                      </a:r>
                      <a:endParaRPr lang="en-US" sz="28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1" i="1" u="none" strike="noStrike" dirty="0" err="1">
                          <a:solidFill>
                            <a:srgbClr val="000000"/>
                          </a:solidFill>
                          <a:effectLst/>
                          <a:latin typeface="Calibri" panose="020F0502020204030204" pitchFamily="34" charset="0"/>
                        </a:rPr>
                        <a:t>Jumlah</a:t>
                      </a:r>
                      <a:r>
                        <a:rPr lang="en-US" sz="1600" b="1" i="1" u="none" strike="noStrike" dirty="0">
                          <a:solidFill>
                            <a:srgbClr val="000000"/>
                          </a:solidFill>
                          <a:effectLst/>
                          <a:latin typeface="Calibri" panose="020F0502020204030204" pitchFamily="34" charset="0"/>
                        </a:rPr>
                        <a:t> SKK</a:t>
                      </a:r>
                      <a:endParaRPr lang="en-US" sz="28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1" i="1" u="none" strike="noStrike" dirty="0">
                          <a:solidFill>
                            <a:srgbClr val="000000"/>
                          </a:solidFill>
                          <a:effectLst/>
                          <a:latin typeface="Calibri" panose="020F0502020204030204" pitchFamily="34" charset="0"/>
                        </a:rPr>
                        <a:t>Kelas</a:t>
                      </a:r>
                      <a:endParaRPr lang="en-US" sz="28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6748793"/>
                  </a:ext>
                </a:extLst>
              </a:tr>
              <a:tr h="266700">
                <a:tc rowSpan="6">
                  <a:txBody>
                    <a:bodyPr/>
                    <a:lstStyle/>
                    <a:p>
                      <a:pPr rtl="0" fontAlgn="t">
                        <a:spcBef>
                          <a:spcPts val="300"/>
                        </a:spcBef>
                        <a:spcAft>
                          <a:spcPts val="300"/>
                        </a:spcAft>
                      </a:pPr>
                      <a:r>
                        <a:rPr lang="en-US" sz="1600" b="0" i="1" u="none" strike="noStrike">
                          <a:solidFill>
                            <a:srgbClr val="000000"/>
                          </a:solidFill>
                          <a:effectLst/>
                          <a:latin typeface="Calibri" panose="020F0502020204030204" pitchFamily="34" charset="0"/>
                        </a:rPr>
                        <a:t>Paket A</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0-34 SKK</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Kelas 1</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07185615"/>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35-68 SKK </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Kelas 2</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70062937"/>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69-102 SKK</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Kelas 3</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9974299"/>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103-136 SKK</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Kelas 4</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64780584"/>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137-170 SKK</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Kelas 5</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719662"/>
                  </a:ext>
                </a:extLst>
              </a:tr>
              <a:tr h="266700">
                <a:tc vMerge="1">
                  <a:txBody>
                    <a:bodyPr/>
                    <a:lstStyle/>
                    <a:p>
                      <a:endParaRPr lang="en-US"/>
                    </a:p>
                  </a:txBody>
                  <a:tcPr/>
                </a:tc>
                <a:tc>
                  <a:txBody>
                    <a:bodyPr/>
                    <a:lstStyle/>
                    <a:p>
                      <a:pPr algn="ctr" rtl="0" fontAlgn="t">
                        <a:spcBef>
                          <a:spcPts val="300"/>
                        </a:spcBef>
                        <a:spcAft>
                          <a:spcPts val="300"/>
                        </a:spcAft>
                      </a:pPr>
                      <a:r>
                        <a:rPr lang="en-US" sz="1600" b="0" i="1" u="none" strike="noStrike">
                          <a:solidFill>
                            <a:srgbClr val="000000"/>
                          </a:solidFill>
                          <a:effectLst/>
                          <a:latin typeface="Calibri" panose="020F0502020204030204" pitchFamily="34" charset="0"/>
                        </a:rPr>
                        <a:t>171-204 SKK</a:t>
                      </a:r>
                      <a:endParaRPr lang="en-US" sz="2800" i="1">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1" u="none" strike="noStrike" dirty="0">
                          <a:solidFill>
                            <a:srgbClr val="000000"/>
                          </a:solidFill>
                          <a:effectLst/>
                          <a:latin typeface="Calibri" panose="020F0502020204030204" pitchFamily="34" charset="0"/>
                        </a:rPr>
                        <a:t>Kelas 6</a:t>
                      </a:r>
                      <a:endParaRPr lang="en-US" sz="2800"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12859184"/>
                  </a:ext>
                </a:extLst>
              </a:tr>
            </a:tbl>
          </a:graphicData>
        </a:graphic>
      </p:graphicFrame>
      <p:graphicFrame>
        <p:nvGraphicFramePr>
          <p:cNvPr id="17" name="Table 16">
            <a:extLst>
              <a:ext uri="{FF2B5EF4-FFF2-40B4-BE49-F238E27FC236}">
                <a16:creationId xmlns:a16="http://schemas.microsoft.com/office/drawing/2014/main" id="{648C05DA-B903-4631-9CB2-B2B233E56618}"/>
              </a:ext>
            </a:extLst>
          </p:cNvPr>
          <p:cNvGraphicFramePr>
            <a:graphicFrameLocks noGrp="1"/>
          </p:cNvGraphicFramePr>
          <p:nvPr>
            <p:extLst>
              <p:ext uri="{D42A27DB-BD31-4B8C-83A1-F6EECF244321}">
                <p14:modId xmlns:p14="http://schemas.microsoft.com/office/powerpoint/2010/main" val="1699693132"/>
              </p:ext>
            </p:extLst>
          </p:nvPr>
        </p:nvGraphicFramePr>
        <p:xfrm>
          <a:off x="6522931" y="3749452"/>
          <a:ext cx="4038372" cy="2595880"/>
        </p:xfrm>
        <a:graphic>
          <a:graphicData uri="http://schemas.openxmlformats.org/drawingml/2006/table">
            <a:tbl>
              <a:tblPr/>
              <a:tblGrid>
                <a:gridCol w="1346124">
                  <a:extLst>
                    <a:ext uri="{9D8B030D-6E8A-4147-A177-3AD203B41FA5}">
                      <a16:colId xmlns:a16="http://schemas.microsoft.com/office/drawing/2014/main" val="3321719812"/>
                    </a:ext>
                  </a:extLst>
                </a:gridCol>
                <a:gridCol w="1346124">
                  <a:extLst>
                    <a:ext uri="{9D8B030D-6E8A-4147-A177-3AD203B41FA5}">
                      <a16:colId xmlns:a16="http://schemas.microsoft.com/office/drawing/2014/main" val="1472460284"/>
                    </a:ext>
                  </a:extLst>
                </a:gridCol>
                <a:gridCol w="1346124">
                  <a:extLst>
                    <a:ext uri="{9D8B030D-6E8A-4147-A177-3AD203B41FA5}">
                      <a16:colId xmlns:a16="http://schemas.microsoft.com/office/drawing/2014/main" val="2520729863"/>
                    </a:ext>
                  </a:extLst>
                </a:gridCol>
              </a:tblGrid>
              <a:tr h="266700">
                <a:tc>
                  <a:txBody>
                    <a:bodyPr/>
                    <a:lstStyle/>
                    <a:p>
                      <a:pPr algn="ctr" rtl="0" fontAlgn="t">
                        <a:spcBef>
                          <a:spcPts val="300"/>
                        </a:spcBef>
                        <a:spcAft>
                          <a:spcPts val="300"/>
                        </a:spcAft>
                      </a:pPr>
                      <a:r>
                        <a:rPr lang="en-US" sz="1600" b="1" i="1" u="none" strike="noStrike" dirty="0" err="1">
                          <a:solidFill>
                            <a:srgbClr val="000000"/>
                          </a:solidFill>
                          <a:effectLst/>
                          <a:latin typeface="Calibri" panose="020F0502020204030204" pitchFamily="34" charset="0"/>
                        </a:rPr>
                        <a:t>Jenis</a:t>
                      </a:r>
                      <a:r>
                        <a:rPr lang="en-US" sz="1600" b="1" i="1" u="none" strike="noStrike" dirty="0">
                          <a:solidFill>
                            <a:srgbClr val="000000"/>
                          </a:solidFill>
                          <a:effectLst/>
                          <a:latin typeface="Calibri" panose="020F0502020204030204" pitchFamily="34" charset="0"/>
                        </a:rPr>
                        <a:t> </a:t>
                      </a:r>
                      <a:r>
                        <a:rPr lang="en-US" sz="1600" b="1" i="1" u="none" strike="noStrike" dirty="0" err="1">
                          <a:solidFill>
                            <a:srgbClr val="000000"/>
                          </a:solidFill>
                          <a:effectLst/>
                          <a:latin typeface="Calibri" panose="020F0502020204030204" pitchFamily="34" charset="0"/>
                        </a:rPr>
                        <a:t>Paket</a:t>
                      </a:r>
                      <a:r>
                        <a:rPr lang="en-US" sz="1600" b="1" i="1" u="none" strike="noStrike" dirty="0">
                          <a:solidFill>
                            <a:srgbClr val="000000"/>
                          </a:solidFill>
                          <a:effectLst/>
                          <a:latin typeface="Calibri" panose="020F0502020204030204" pitchFamily="34" charset="0"/>
                        </a:rPr>
                        <a:t> </a:t>
                      </a:r>
                      <a:endParaRPr lang="en-US" sz="28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1" i="1" u="none" strike="noStrike" dirty="0" err="1">
                          <a:solidFill>
                            <a:srgbClr val="000000"/>
                          </a:solidFill>
                          <a:effectLst/>
                          <a:latin typeface="Calibri" panose="020F0502020204030204" pitchFamily="34" charset="0"/>
                        </a:rPr>
                        <a:t>Jumlah</a:t>
                      </a:r>
                      <a:r>
                        <a:rPr lang="en-US" sz="1600" b="1" i="1" u="none" strike="noStrike" dirty="0">
                          <a:solidFill>
                            <a:srgbClr val="000000"/>
                          </a:solidFill>
                          <a:effectLst/>
                          <a:latin typeface="Calibri" panose="020F0502020204030204" pitchFamily="34" charset="0"/>
                        </a:rPr>
                        <a:t> SKK</a:t>
                      </a:r>
                      <a:endParaRPr lang="en-US" sz="28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1" i="1" u="none" strike="noStrike" dirty="0">
                          <a:solidFill>
                            <a:srgbClr val="000000"/>
                          </a:solidFill>
                          <a:effectLst/>
                          <a:latin typeface="Calibri" panose="020F0502020204030204" pitchFamily="34" charset="0"/>
                        </a:rPr>
                        <a:t>Kelas</a:t>
                      </a:r>
                      <a:endParaRPr lang="en-US" sz="2800" b="1" i="1"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03680440"/>
                  </a:ext>
                </a:extLst>
              </a:tr>
              <a:tr h="266700">
                <a:tc rowSpan="3">
                  <a:txBody>
                    <a:bodyPr/>
                    <a:lstStyle/>
                    <a:p>
                      <a:pPr rtl="0" fontAlgn="t">
                        <a:spcBef>
                          <a:spcPts val="300"/>
                        </a:spcBef>
                        <a:spcAft>
                          <a:spcPts val="300"/>
                        </a:spcAft>
                      </a:pPr>
                      <a:r>
                        <a:rPr lang="en-US" sz="1600" b="0" i="0" u="none" strike="noStrike" dirty="0" err="1">
                          <a:solidFill>
                            <a:srgbClr val="000000"/>
                          </a:solidFill>
                          <a:effectLst/>
                          <a:latin typeface="Calibri" panose="020F0502020204030204" pitchFamily="34" charset="0"/>
                        </a:rPr>
                        <a:t>Paket</a:t>
                      </a:r>
                      <a:r>
                        <a:rPr lang="en-US" sz="1600" b="0" i="0" u="none" strike="noStrike" dirty="0">
                          <a:solidFill>
                            <a:srgbClr val="000000"/>
                          </a:solidFill>
                          <a:effectLst/>
                          <a:latin typeface="Calibri" panose="020F0502020204030204" pitchFamily="34" charset="0"/>
                        </a:rPr>
                        <a:t> B</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0-34 SKK</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Kelas 1</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91838231"/>
                  </a:ext>
                </a:extLst>
              </a:tr>
              <a:tr h="266700">
                <a:tc vMerge="1">
                  <a:txBody>
                    <a:bodyPr/>
                    <a:lstStyle/>
                    <a:p>
                      <a:endParaRPr lang="en-US"/>
                    </a:p>
                  </a:txBody>
                  <a:tcPr/>
                </a:tc>
                <a:tc>
                  <a:txBody>
                    <a:bodyPr/>
                    <a:lstStyle/>
                    <a:p>
                      <a:pPr algn="ctr" rtl="0" fontAlgn="t">
                        <a:spcBef>
                          <a:spcPts val="300"/>
                        </a:spcBef>
                        <a:spcAft>
                          <a:spcPts val="300"/>
                        </a:spcAft>
                      </a:pPr>
                      <a:r>
                        <a:rPr lang="en-US" sz="1600" b="0" i="0" u="none" strike="noStrike">
                          <a:solidFill>
                            <a:srgbClr val="000000"/>
                          </a:solidFill>
                          <a:effectLst/>
                          <a:latin typeface="Calibri" panose="020F0502020204030204" pitchFamily="34" charset="0"/>
                        </a:rPr>
                        <a:t>35-68 SKK </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Kelas 2</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2253651"/>
                  </a:ext>
                </a:extLst>
              </a:tr>
              <a:tr h="266700">
                <a:tc vMerge="1">
                  <a:txBody>
                    <a:bodyPr/>
                    <a:lstStyle/>
                    <a:p>
                      <a:endParaRPr lang="en-US"/>
                    </a:p>
                  </a:txBody>
                  <a:tcPr/>
                </a:tc>
                <a:tc>
                  <a:txBody>
                    <a:bodyPr/>
                    <a:lstStyle/>
                    <a:p>
                      <a:pPr algn="ctr" rtl="0" fontAlgn="t">
                        <a:spcBef>
                          <a:spcPts val="300"/>
                        </a:spcBef>
                        <a:spcAft>
                          <a:spcPts val="300"/>
                        </a:spcAft>
                      </a:pPr>
                      <a:r>
                        <a:rPr lang="en-US" sz="1600" b="0" i="0" u="none" strike="noStrike">
                          <a:solidFill>
                            <a:srgbClr val="000000"/>
                          </a:solidFill>
                          <a:effectLst/>
                          <a:latin typeface="Calibri" panose="020F0502020204030204" pitchFamily="34" charset="0"/>
                        </a:rPr>
                        <a:t>69-102 SKK</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Kelas 3</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12421"/>
                  </a:ext>
                </a:extLst>
              </a:tr>
              <a:tr h="266700">
                <a:tc rowSpan="3">
                  <a:txBody>
                    <a:bodyPr/>
                    <a:lstStyle/>
                    <a:p>
                      <a:pPr rtl="0" fontAlgn="t">
                        <a:spcBef>
                          <a:spcPts val="300"/>
                        </a:spcBef>
                        <a:spcAft>
                          <a:spcPts val="300"/>
                        </a:spcAft>
                      </a:pPr>
                      <a:r>
                        <a:rPr lang="en-US" sz="1600" dirty="0" err="1">
                          <a:effectLst/>
                        </a:rPr>
                        <a:t>Paket</a:t>
                      </a:r>
                      <a:r>
                        <a:rPr lang="en-US" sz="1600" dirty="0">
                          <a:effectLst/>
                        </a:rPr>
                        <a:t> C</a:t>
                      </a: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0-40 SKK</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Kelas 1 </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9991602"/>
                  </a:ext>
                </a:extLst>
              </a:tr>
              <a:tr h="266700">
                <a:tc vMerge="1">
                  <a:txBody>
                    <a:bodyPr/>
                    <a:lstStyle/>
                    <a:p>
                      <a:pPr rtl="0" fontAlgn="t">
                        <a:spcBef>
                          <a:spcPts val="300"/>
                        </a:spcBef>
                        <a:spcAft>
                          <a:spcPts val="300"/>
                        </a:spcAft>
                      </a:pP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41-81 SKK </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Kelas 2</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02921966"/>
                  </a:ext>
                </a:extLst>
              </a:tr>
              <a:tr h="266700">
                <a:tc vMerge="1">
                  <a:txBody>
                    <a:bodyPr/>
                    <a:lstStyle/>
                    <a:p>
                      <a:pPr rtl="0" fontAlgn="t">
                        <a:spcBef>
                          <a:spcPts val="300"/>
                        </a:spcBef>
                        <a:spcAft>
                          <a:spcPts val="300"/>
                        </a:spcAft>
                      </a:pP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a:solidFill>
                            <a:srgbClr val="000000"/>
                          </a:solidFill>
                          <a:effectLst/>
                          <a:latin typeface="Calibri" panose="020F0502020204030204" pitchFamily="34" charset="0"/>
                        </a:rPr>
                        <a:t>82-102 SKK</a:t>
                      </a:r>
                      <a:endParaRPr lang="en-US" sz="160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rtl="0" fontAlgn="t">
                        <a:spcBef>
                          <a:spcPts val="300"/>
                        </a:spcBef>
                        <a:spcAft>
                          <a:spcPts val="300"/>
                        </a:spcAft>
                      </a:pPr>
                      <a:r>
                        <a:rPr lang="en-US" sz="1600" b="0" i="0" u="none" strike="noStrike" dirty="0">
                          <a:solidFill>
                            <a:srgbClr val="000000"/>
                          </a:solidFill>
                          <a:effectLst/>
                          <a:latin typeface="Calibri" panose="020F0502020204030204" pitchFamily="34" charset="0"/>
                        </a:rPr>
                        <a:t>Kelas 3</a:t>
                      </a:r>
                      <a:endParaRPr lang="en-US" sz="1600" dirty="0">
                        <a:effectLst/>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825081"/>
                  </a:ext>
                </a:extLst>
              </a:tr>
            </a:tbl>
          </a:graphicData>
        </a:graphic>
      </p:graphicFrame>
      <p:sp>
        <p:nvSpPr>
          <p:cNvPr id="25" name="TextBox 24">
            <a:extLst>
              <a:ext uri="{FF2B5EF4-FFF2-40B4-BE49-F238E27FC236}">
                <a16:creationId xmlns:a16="http://schemas.microsoft.com/office/drawing/2014/main" id="{BC89B750-FAE7-4F81-89F5-A3510264FD88}"/>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85-87</a:t>
            </a:r>
          </a:p>
        </p:txBody>
      </p:sp>
    </p:spTree>
    <p:extLst>
      <p:ext uri="{BB962C8B-B14F-4D97-AF65-F5344CB8AC3E}">
        <p14:creationId xmlns:p14="http://schemas.microsoft.com/office/powerpoint/2010/main" val="3194899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447D7560-8B7D-49B9-A00D-98CF71416B6D}"/>
              </a:ext>
            </a:extLst>
          </p:cNvPr>
          <p:cNvPicPr>
            <a:picLocks noChangeAspect="1"/>
          </p:cNvPicPr>
          <p:nvPr/>
        </p:nvPicPr>
        <p:blipFill>
          <a:blip r:embed="rId2"/>
          <a:stretch>
            <a:fillRect/>
          </a:stretch>
        </p:blipFill>
        <p:spPr>
          <a:xfrm>
            <a:off x="1161457" y="1207182"/>
            <a:ext cx="8916589" cy="817354"/>
          </a:xfrm>
          <a:prstGeom prst="rect">
            <a:avLst/>
          </a:prstGeom>
          <a:ln w="28575">
            <a:solidFill>
              <a:schemeClr val="tx1"/>
            </a:solidFill>
          </a:ln>
        </p:spPr>
      </p:pic>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17</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1325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414</a:t>
            </a:r>
          </a:p>
        </p:txBody>
      </p:sp>
      <p:grpSp>
        <p:nvGrpSpPr>
          <p:cNvPr id="8" name="Group 7">
            <a:extLst>
              <a:ext uri="{FF2B5EF4-FFF2-40B4-BE49-F238E27FC236}">
                <a16:creationId xmlns:a16="http://schemas.microsoft.com/office/drawing/2014/main" id="{C9C7D843-010E-5F3E-1A24-14387A1D55E9}"/>
              </a:ext>
            </a:extLst>
          </p:cNvPr>
          <p:cNvGrpSpPr/>
          <p:nvPr/>
        </p:nvGrpSpPr>
        <p:grpSpPr>
          <a:xfrm>
            <a:off x="-659757" y="95126"/>
            <a:ext cx="437309" cy="3187665"/>
            <a:chOff x="-659757" y="95126"/>
            <a:chExt cx="437309" cy="3187665"/>
          </a:xfrm>
        </p:grpSpPr>
        <p:sp>
          <p:nvSpPr>
            <p:cNvPr id="9" name="Rectangle 8">
              <a:extLst>
                <a:ext uri="{FF2B5EF4-FFF2-40B4-BE49-F238E27FC236}">
                  <a16:creationId xmlns:a16="http://schemas.microsoft.com/office/drawing/2014/main" id="{4257EAC0-CE1F-7335-618F-E653F8ACD8E9}"/>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DCB503E-D4DE-65AA-9C05-2BCD65EA126E}"/>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CB6DC4F-5FAA-65F1-2EF5-B2583CF7AED3}"/>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73240B-1B49-A42A-DF6B-5227CE1D5F31}"/>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2B1DB-8D29-1C8A-B130-7F6E9E9F3293}"/>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901D1D-26BD-4462-A443-6888F5A1592F}"/>
              </a:ext>
            </a:extLst>
          </p:cNvPr>
          <p:cNvSpPr txBox="1"/>
          <p:nvPr/>
        </p:nvSpPr>
        <p:spPr>
          <a:xfrm>
            <a:off x="7685708" y="1427800"/>
            <a:ext cx="314510" cy="400110"/>
          </a:xfrm>
          <a:prstGeom prst="rect">
            <a:avLst/>
          </a:prstGeom>
          <a:noFill/>
        </p:spPr>
        <p:txBody>
          <a:bodyPr wrap="none" rtlCol="0">
            <a:spAutoFit/>
          </a:bodyPr>
          <a:lstStyle/>
          <a:p>
            <a:r>
              <a:rPr lang="en-US" sz="2000" dirty="0"/>
              <a:t>3</a:t>
            </a:r>
          </a:p>
        </p:txBody>
      </p:sp>
      <p:sp>
        <p:nvSpPr>
          <p:cNvPr id="55" name="TextBox 54">
            <a:extLst>
              <a:ext uri="{FF2B5EF4-FFF2-40B4-BE49-F238E27FC236}">
                <a16:creationId xmlns:a16="http://schemas.microsoft.com/office/drawing/2014/main" id="{9A0B8C10-01E1-4419-9649-03137DF6670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[5]</a:t>
            </a:r>
          </a:p>
        </p:txBody>
      </p:sp>
      <p:sp>
        <p:nvSpPr>
          <p:cNvPr id="25" name="Rectangle: Rounded Corners 24">
            <a:extLst>
              <a:ext uri="{FF2B5EF4-FFF2-40B4-BE49-F238E27FC236}">
                <a16:creationId xmlns:a16="http://schemas.microsoft.com/office/drawing/2014/main" id="{5CEFE33C-6FDB-49B6-AC15-0001E44A33DE}"/>
              </a:ext>
            </a:extLst>
          </p:cNvPr>
          <p:cNvSpPr/>
          <p:nvPr/>
        </p:nvSpPr>
        <p:spPr>
          <a:xfrm>
            <a:off x="628957" y="2467383"/>
            <a:ext cx="11000667" cy="3896953"/>
          </a:xfrm>
          <a:prstGeom prst="roundRect">
            <a:avLst>
              <a:gd name="adj" fmla="val 9836"/>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15BCBDBC-1BFC-4D78-8800-CC56B4DC9970}"/>
              </a:ext>
            </a:extLst>
          </p:cNvPr>
          <p:cNvSpPr/>
          <p:nvPr/>
        </p:nvSpPr>
        <p:spPr>
          <a:xfrm>
            <a:off x="628959" y="2370817"/>
            <a:ext cx="11000663" cy="451412"/>
          </a:xfrm>
          <a:prstGeom prst="roundRect">
            <a:avLst>
              <a:gd name="adj" fmla="val 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CDD259BF-D20A-44F1-8481-419ABC7CA925}"/>
              </a:ext>
            </a:extLst>
          </p:cNvPr>
          <p:cNvGrpSpPr/>
          <p:nvPr/>
        </p:nvGrpSpPr>
        <p:grpSpPr>
          <a:xfrm>
            <a:off x="771937" y="2484763"/>
            <a:ext cx="848360" cy="223520"/>
            <a:chOff x="4521200" y="4013200"/>
            <a:chExt cx="848360" cy="223520"/>
          </a:xfrm>
          <a:solidFill>
            <a:srgbClr val="EAA824"/>
          </a:solidFill>
        </p:grpSpPr>
        <p:sp>
          <p:nvSpPr>
            <p:cNvPr id="29" name="Oval 28">
              <a:extLst>
                <a:ext uri="{FF2B5EF4-FFF2-40B4-BE49-F238E27FC236}">
                  <a16:creationId xmlns:a16="http://schemas.microsoft.com/office/drawing/2014/main" id="{3B615D76-83C6-46E0-9BC6-E0BC922CBF12}"/>
                </a:ext>
              </a:extLst>
            </p:cNvPr>
            <p:cNvSpPr/>
            <p:nvPr/>
          </p:nvSpPr>
          <p:spPr>
            <a:xfrm>
              <a:off x="452120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6AC64FD-180B-4428-907E-EA637A326331}"/>
                </a:ext>
              </a:extLst>
            </p:cNvPr>
            <p:cNvSpPr/>
            <p:nvPr/>
          </p:nvSpPr>
          <p:spPr>
            <a:xfrm>
              <a:off x="483362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1DE535C-F9E9-40EF-BE11-F79984439469}"/>
                </a:ext>
              </a:extLst>
            </p:cNvPr>
            <p:cNvSpPr/>
            <p:nvPr/>
          </p:nvSpPr>
          <p:spPr>
            <a:xfrm>
              <a:off x="514604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65AAF090-F5E0-4562-A7CB-1A1BF1403DAE}"/>
              </a:ext>
            </a:extLst>
          </p:cNvPr>
          <p:cNvSpPr txBox="1"/>
          <p:nvPr/>
        </p:nvSpPr>
        <p:spPr>
          <a:xfrm>
            <a:off x="770331" y="3013016"/>
            <a:ext cx="10859293" cy="3139321"/>
          </a:xfrm>
          <a:prstGeom prst="rect">
            <a:avLst/>
          </a:prstGeom>
          <a:noFill/>
        </p:spPr>
        <p:txBody>
          <a:bodyPr wrap="square">
            <a:spAutoFit/>
          </a:bodyPr>
          <a:lstStyle/>
          <a:p>
            <a:pPr marL="342900" indent="-342900">
              <a:buFont typeface="+mj-lt"/>
              <a:buAutoNum type="arabicPeriod"/>
            </a:pPr>
            <a:r>
              <a:rPr lang="en-US" dirty="0" err="1">
                <a:solidFill>
                  <a:schemeClr val="bg1"/>
                </a:solidFill>
              </a:rPr>
              <a:t>Seseorang</a:t>
            </a:r>
            <a:r>
              <a:rPr lang="en-US" dirty="0">
                <a:solidFill>
                  <a:schemeClr val="bg1"/>
                </a:solidFill>
              </a:rPr>
              <a:t> yang </a:t>
            </a:r>
            <a:r>
              <a:rPr lang="en-US" dirty="0" err="1">
                <a:solidFill>
                  <a:schemeClr val="bg1"/>
                </a:solidFill>
              </a:rPr>
              <a:t>telah</a:t>
            </a:r>
            <a:r>
              <a:rPr lang="en-US" dirty="0">
                <a:solidFill>
                  <a:schemeClr val="bg1"/>
                </a:solidFill>
              </a:rPr>
              <a:t> </a:t>
            </a:r>
            <a:r>
              <a:rPr lang="en-US" dirty="0" err="1">
                <a:solidFill>
                  <a:schemeClr val="bg1"/>
                </a:solidFill>
              </a:rPr>
              <a:t>tamat</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maka</a:t>
            </a:r>
            <a:r>
              <a:rPr lang="en-US" dirty="0">
                <a:solidFill>
                  <a:schemeClr val="bg1"/>
                </a:solidFill>
              </a:rPr>
              <a:t> </a:t>
            </a:r>
            <a:r>
              <a:rPr lang="en-US" dirty="0" err="1">
                <a:solidFill>
                  <a:schemeClr val="bg1"/>
                </a:solidFill>
              </a:rPr>
              <a:t>tingkat</a:t>
            </a:r>
            <a:r>
              <a:rPr lang="en-US" dirty="0">
                <a:solidFill>
                  <a:schemeClr val="bg1"/>
                </a:solidFill>
              </a:rPr>
              <a:t>/</a:t>
            </a:r>
            <a:r>
              <a:rPr lang="en-US" dirty="0" err="1">
                <a:solidFill>
                  <a:schemeClr val="bg1"/>
                </a:solidFill>
              </a:rPr>
              <a:t>kelas</a:t>
            </a:r>
            <a:r>
              <a:rPr lang="en-US" dirty="0">
                <a:solidFill>
                  <a:schemeClr val="bg1"/>
                </a:solidFill>
              </a:rPr>
              <a:t> </a:t>
            </a:r>
            <a:r>
              <a:rPr lang="en-US" dirty="0" err="1">
                <a:solidFill>
                  <a:schemeClr val="bg1"/>
                </a:solidFill>
              </a:rPr>
              <a:t>tertinggi</a:t>
            </a:r>
            <a:r>
              <a:rPr lang="en-US" dirty="0">
                <a:solidFill>
                  <a:schemeClr val="bg1"/>
                </a:solidFill>
              </a:rPr>
              <a:t> yang </a:t>
            </a:r>
            <a:r>
              <a:rPr lang="en-US" dirty="0" err="1">
                <a:solidFill>
                  <a:schemeClr val="bg1"/>
                </a:solidFill>
              </a:rPr>
              <a:t>pernah</a:t>
            </a:r>
            <a:r>
              <a:rPr lang="en-US" dirty="0">
                <a:solidFill>
                  <a:schemeClr val="bg1"/>
                </a:solidFill>
              </a:rPr>
              <a:t>/</a:t>
            </a:r>
            <a:r>
              <a:rPr lang="en-US" dirty="0" err="1">
                <a:solidFill>
                  <a:schemeClr val="bg1"/>
                </a:solidFill>
              </a:rPr>
              <a:t>sedang</a:t>
            </a:r>
            <a:r>
              <a:rPr lang="en-US" dirty="0">
                <a:solidFill>
                  <a:schemeClr val="bg1"/>
                </a:solidFill>
              </a:rPr>
              <a:t> </a:t>
            </a:r>
            <a:r>
              <a:rPr lang="en-US" dirty="0" err="1">
                <a:solidFill>
                  <a:schemeClr val="bg1"/>
                </a:solidFill>
              </a:rPr>
              <a:t>diduduki</a:t>
            </a:r>
            <a:r>
              <a:rPr lang="en-US" dirty="0">
                <a:solidFill>
                  <a:schemeClr val="bg1"/>
                </a:solidFill>
              </a:rPr>
              <a:t> </a:t>
            </a:r>
            <a:r>
              <a:rPr lang="en-US" dirty="0" err="1">
                <a:solidFill>
                  <a:schemeClr val="bg1"/>
                </a:solidFill>
              </a:rPr>
              <a:t>diberi</a:t>
            </a:r>
            <a:r>
              <a:rPr lang="en-US" dirty="0">
                <a:solidFill>
                  <a:schemeClr val="bg1"/>
                </a:solidFill>
              </a:rPr>
              <a:t> </a:t>
            </a:r>
            <a:r>
              <a:rPr lang="en-US" dirty="0" err="1">
                <a:solidFill>
                  <a:schemeClr val="bg1"/>
                </a:solidFill>
              </a:rPr>
              <a:t>kode</a:t>
            </a:r>
            <a:r>
              <a:rPr lang="en-US" dirty="0">
                <a:solidFill>
                  <a:schemeClr val="bg1"/>
                </a:solidFill>
              </a:rPr>
              <a:t> 8.</a:t>
            </a:r>
          </a:p>
          <a:p>
            <a:pPr marL="342900" indent="-342900">
              <a:buFont typeface="+mj-lt"/>
              <a:buAutoNum type="arabicPeriod"/>
            </a:pPr>
            <a:r>
              <a:rPr lang="en-US" dirty="0" err="1">
                <a:solidFill>
                  <a:schemeClr val="bg1"/>
                </a:solidFill>
              </a:rPr>
              <a:t>Seseorang</a:t>
            </a:r>
            <a:r>
              <a:rPr lang="en-US" dirty="0">
                <a:solidFill>
                  <a:schemeClr val="bg1"/>
                </a:solidFill>
              </a:rPr>
              <a:t> yang </a:t>
            </a:r>
            <a:r>
              <a:rPr lang="en-US" dirty="0" err="1">
                <a:solidFill>
                  <a:schemeClr val="bg1"/>
                </a:solidFill>
              </a:rPr>
              <a:t>pernah</a:t>
            </a:r>
            <a:r>
              <a:rPr lang="en-US" dirty="0">
                <a:solidFill>
                  <a:schemeClr val="bg1"/>
                </a:solidFill>
              </a:rPr>
              <a:t>/</a:t>
            </a:r>
            <a:r>
              <a:rPr lang="en-US" dirty="0" err="1">
                <a:solidFill>
                  <a:schemeClr val="bg1"/>
                </a:solidFill>
              </a:rPr>
              <a:t>sedang</a:t>
            </a:r>
            <a:r>
              <a:rPr lang="en-US" dirty="0">
                <a:solidFill>
                  <a:schemeClr val="bg1"/>
                </a:solidFill>
              </a:rPr>
              <a:t> </a:t>
            </a:r>
            <a:r>
              <a:rPr lang="en-US" dirty="0" err="1">
                <a:solidFill>
                  <a:schemeClr val="bg1"/>
                </a:solidFill>
              </a:rPr>
              <a:t>mengikuti</a:t>
            </a:r>
            <a:r>
              <a:rPr lang="en-US" dirty="0">
                <a:solidFill>
                  <a:schemeClr val="bg1"/>
                </a:solidFill>
              </a:rPr>
              <a:t> </a:t>
            </a:r>
            <a:r>
              <a:rPr lang="en-US" dirty="0" err="1">
                <a:solidFill>
                  <a:schemeClr val="bg1"/>
                </a:solidFill>
              </a:rPr>
              <a:t>tingkat</a:t>
            </a:r>
            <a:r>
              <a:rPr lang="en-US" dirty="0">
                <a:solidFill>
                  <a:schemeClr val="bg1"/>
                </a:solidFill>
              </a:rPr>
              <a:t>/</a:t>
            </a:r>
            <a:r>
              <a:rPr lang="en-US" dirty="0" err="1">
                <a:solidFill>
                  <a:schemeClr val="bg1"/>
                </a:solidFill>
              </a:rPr>
              <a:t>kelas</a:t>
            </a:r>
            <a:r>
              <a:rPr lang="en-US" dirty="0">
                <a:solidFill>
                  <a:schemeClr val="bg1"/>
                </a:solidFill>
              </a:rPr>
              <a:t> </a:t>
            </a:r>
            <a:r>
              <a:rPr lang="en-US" dirty="0" err="1">
                <a:solidFill>
                  <a:schemeClr val="bg1"/>
                </a:solidFill>
              </a:rPr>
              <a:t>tertinggi</a:t>
            </a:r>
            <a:r>
              <a:rPr lang="en-US" dirty="0">
                <a:solidFill>
                  <a:schemeClr val="bg1"/>
                </a:solidFill>
              </a:rPr>
              <a:t> pada program D1/ D2/ D3 </a:t>
            </a:r>
            <a:r>
              <a:rPr lang="en-US" dirty="0" err="1">
                <a:solidFill>
                  <a:schemeClr val="bg1"/>
                </a:solidFill>
              </a:rPr>
              <a:t>diberi</a:t>
            </a:r>
            <a:r>
              <a:rPr lang="en-US" dirty="0">
                <a:solidFill>
                  <a:schemeClr val="bg1"/>
                </a:solidFill>
              </a:rPr>
              <a:t> </a:t>
            </a:r>
            <a:r>
              <a:rPr lang="en-US" dirty="0" err="1">
                <a:solidFill>
                  <a:schemeClr val="bg1"/>
                </a:solidFill>
              </a:rPr>
              <a:t>kode</a:t>
            </a:r>
            <a:r>
              <a:rPr lang="en-US" dirty="0">
                <a:solidFill>
                  <a:schemeClr val="bg1"/>
                </a:solidFill>
              </a:rPr>
              <a:t> 4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a:p>
            <a:pPr marL="342900" indent="-342900">
              <a:buFont typeface="+mj-lt"/>
              <a:buAutoNum type="arabicPeriod"/>
            </a:pPr>
            <a:r>
              <a:rPr lang="en-US" dirty="0" err="1">
                <a:solidFill>
                  <a:schemeClr val="bg1"/>
                </a:solidFill>
              </a:rPr>
              <a:t>Seseorang</a:t>
            </a:r>
            <a:r>
              <a:rPr lang="en-US" dirty="0">
                <a:solidFill>
                  <a:schemeClr val="bg1"/>
                </a:solidFill>
              </a:rPr>
              <a:t> yang </a:t>
            </a:r>
            <a:r>
              <a:rPr lang="en-US" dirty="0" err="1">
                <a:solidFill>
                  <a:schemeClr val="bg1"/>
                </a:solidFill>
              </a:rPr>
              <a:t>pernah</a:t>
            </a:r>
            <a:r>
              <a:rPr lang="en-US" dirty="0">
                <a:solidFill>
                  <a:schemeClr val="bg1"/>
                </a:solidFill>
              </a:rPr>
              <a:t>/</a:t>
            </a:r>
            <a:r>
              <a:rPr lang="en-US" dirty="0" err="1">
                <a:solidFill>
                  <a:schemeClr val="bg1"/>
                </a:solidFill>
              </a:rPr>
              <a:t>sedang</a:t>
            </a:r>
            <a:r>
              <a:rPr lang="en-US" dirty="0">
                <a:solidFill>
                  <a:schemeClr val="bg1"/>
                </a:solidFill>
              </a:rPr>
              <a:t> </a:t>
            </a:r>
            <a:r>
              <a:rPr lang="en-US" dirty="0" err="1">
                <a:solidFill>
                  <a:schemeClr val="bg1"/>
                </a:solidFill>
              </a:rPr>
              <a:t>mengikuti</a:t>
            </a:r>
            <a:r>
              <a:rPr lang="en-US" dirty="0">
                <a:solidFill>
                  <a:schemeClr val="bg1"/>
                </a:solidFill>
              </a:rPr>
              <a:t> </a:t>
            </a:r>
            <a:r>
              <a:rPr lang="en-US" dirty="0" err="1">
                <a:solidFill>
                  <a:schemeClr val="bg1"/>
                </a:solidFill>
              </a:rPr>
              <a:t>tingkat</a:t>
            </a:r>
            <a:r>
              <a:rPr lang="en-US" dirty="0">
                <a:solidFill>
                  <a:schemeClr val="bg1"/>
                </a:solidFill>
              </a:rPr>
              <a:t>/</a:t>
            </a:r>
            <a:r>
              <a:rPr lang="en-US" dirty="0" err="1">
                <a:solidFill>
                  <a:schemeClr val="bg1"/>
                </a:solidFill>
              </a:rPr>
              <a:t>kelas</a:t>
            </a:r>
            <a:r>
              <a:rPr lang="en-US" dirty="0">
                <a:solidFill>
                  <a:schemeClr val="bg1"/>
                </a:solidFill>
              </a:rPr>
              <a:t> </a:t>
            </a:r>
            <a:r>
              <a:rPr lang="en-US" dirty="0" err="1">
                <a:solidFill>
                  <a:schemeClr val="bg1"/>
                </a:solidFill>
              </a:rPr>
              <a:t>tertinggi</a:t>
            </a:r>
            <a:r>
              <a:rPr lang="en-US" dirty="0">
                <a:solidFill>
                  <a:schemeClr val="bg1"/>
                </a:solidFill>
              </a:rPr>
              <a:t> pada program S1 </a:t>
            </a:r>
            <a:r>
              <a:rPr lang="en-US" dirty="0" err="1">
                <a:solidFill>
                  <a:schemeClr val="bg1"/>
                </a:solidFill>
              </a:rPr>
              <a:t>diberi</a:t>
            </a:r>
            <a:r>
              <a:rPr lang="en-US" dirty="0">
                <a:solidFill>
                  <a:schemeClr val="bg1"/>
                </a:solidFill>
              </a:rPr>
              <a:t> </a:t>
            </a:r>
            <a:r>
              <a:rPr lang="en-US" dirty="0" err="1">
                <a:solidFill>
                  <a:schemeClr val="bg1"/>
                </a:solidFill>
              </a:rPr>
              <a:t>kode</a:t>
            </a:r>
            <a:r>
              <a:rPr lang="en-US" dirty="0">
                <a:solidFill>
                  <a:schemeClr val="bg1"/>
                </a:solidFill>
              </a:rPr>
              <a:t> 5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a:p>
            <a:pPr marL="342900" indent="-342900">
              <a:buFont typeface="+mj-lt"/>
              <a:buAutoNum type="arabicPeriod"/>
            </a:pPr>
            <a:r>
              <a:rPr lang="en-US" dirty="0" err="1">
                <a:solidFill>
                  <a:schemeClr val="bg1"/>
                </a:solidFill>
              </a:rPr>
              <a:t>Sarjana</a:t>
            </a:r>
            <a:r>
              <a:rPr lang="en-US" dirty="0">
                <a:solidFill>
                  <a:schemeClr val="bg1"/>
                </a:solidFill>
              </a:rPr>
              <a:t> yang </a:t>
            </a:r>
            <a:r>
              <a:rPr lang="en-US" dirty="0" err="1">
                <a:solidFill>
                  <a:schemeClr val="bg1"/>
                </a:solidFill>
              </a:rPr>
              <a:t>pernah</a:t>
            </a:r>
            <a:r>
              <a:rPr lang="en-US" dirty="0">
                <a:solidFill>
                  <a:schemeClr val="bg1"/>
                </a:solidFill>
              </a:rPr>
              <a:t>/</a:t>
            </a:r>
            <a:r>
              <a:rPr lang="en-US" dirty="0" err="1">
                <a:solidFill>
                  <a:schemeClr val="bg1"/>
                </a:solidFill>
              </a:rPr>
              <a:t>sedang</a:t>
            </a:r>
            <a:r>
              <a:rPr lang="en-US" dirty="0">
                <a:solidFill>
                  <a:schemeClr val="bg1"/>
                </a:solidFill>
              </a:rPr>
              <a:t> </a:t>
            </a:r>
            <a:r>
              <a:rPr lang="en-US" dirty="0" err="1">
                <a:solidFill>
                  <a:schemeClr val="bg1"/>
                </a:solidFill>
              </a:rPr>
              <a:t>kuliah</a:t>
            </a:r>
            <a:r>
              <a:rPr lang="en-US" dirty="0">
                <a:solidFill>
                  <a:schemeClr val="bg1"/>
                </a:solidFill>
              </a:rPr>
              <a:t> pada program master/S2 dan </a:t>
            </a:r>
            <a:r>
              <a:rPr lang="en-US" dirty="0" err="1">
                <a:solidFill>
                  <a:schemeClr val="bg1"/>
                </a:solidFill>
              </a:rPr>
              <a:t>pendidikan</a:t>
            </a:r>
            <a:r>
              <a:rPr lang="en-US" dirty="0">
                <a:solidFill>
                  <a:schemeClr val="bg1"/>
                </a:solidFill>
              </a:rPr>
              <a:t> </a:t>
            </a:r>
            <a:r>
              <a:rPr lang="en-US" dirty="0" err="1">
                <a:solidFill>
                  <a:schemeClr val="bg1"/>
                </a:solidFill>
              </a:rPr>
              <a:t>profesi</a:t>
            </a:r>
            <a:r>
              <a:rPr lang="en-US" dirty="0">
                <a:solidFill>
                  <a:schemeClr val="bg1"/>
                </a:solidFill>
              </a:rPr>
              <a:t> </a:t>
            </a:r>
            <a:r>
              <a:rPr lang="en-US" dirty="0" err="1">
                <a:solidFill>
                  <a:schemeClr val="bg1"/>
                </a:solidFill>
              </a:rPr>
              <a:t>diberi</a:t>
            </a:r>
            <a:r>
              <a:rPr lang="en-US" dirty="0">
                <a:solidFill>
                  <a:schemeClr val="bg1"/>
                </a:solidFill>
              </a:rPr>
              <a:t> </a:t>
            </a:r>
            <a:r>
              <a:rPr lang="en-US" dirty="0" err="1">
                <a:solidFill>
                  <a:schemeClr val="bg1"/>
                </a:solidFill>
              </a:rPr>
              <a:t>kode</a:t>
            </a:r>
            <a:r>
              <a:rPr lang="en-US" dirty="0">
                <a:solidFill>
                  <a:schemeClr val="bg1"/>
                </a:solidFill>
              </a:rPr>
              <a:t> 6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a:p>
            <a:pPr marL="342900" indent="-342900">
              <a:buFont typeface="+mj-lt"/>
              <a:buAutoNum type="arabicPeriod"/>
            </a:pPr>
            <a:r>
              <a:rPr lang="en-US" dirty="0" err="1">
                <a:solidFill>
                  <a:schemeClr val="bg1"/>
                </a:solidFill>
              </a:rPr>
              <a:t>Seseorang</a:t>
            </a:r>
            <a:r>
              <a:rPr lang="en-US" dirty="0">
                <a:solidFill>
                  <a:schemeClr val="bg1"/>
                </a:solidFill>
              </a:rPr>
              <a:t> yang </a:t>
            </a:r>
            <a:r>
              <a:rPr lang="en-US" dirty="0" err="1">
                <a:solidFill>
                  <a:schemeClr val="bg1"/>
                </a:solidFill>
              </a:rPr>
              <a:t>pernah</a:t>
            </a:r>
            <a:r>
              <a:rPr lang="en-US" dirty="0">
                <a:solidFill>
                  <a:schemeClr val="bg1"/>
                </a:solidFill>
              </a:rPr>
              <a:t>/</a:t>
            </a:r>
            <a:r>
              <a:rPr lang="en-US" dirty="0" err="1">
                <a:solidFill>
                  <a:schemeClr val="bg1"/>
                </a:solidFill>
              </a:rPr>
              <a:t>sedang</a:t>
            </a:r>
            <a:r>
              <a:rPr lang="en-US" dirty="0">
                <a:solidFill>
                  <a:schemeClr val="bg1"/>
                </a:solidFill>
              </a:rPr>
              <a:t> </a:t>
            </a:r>
            <a:r>
              <a:rPr lang="en-US" dirty="0" err="1">
                <a:solidFill>
                  <a:schemeClr val="bg1"/>
                </a:solidFill>
              </a:rPr>
              <a:t>kuliah</a:t>
            </a:r>
            <a:r>
              <a:rPr lang="en-US" dirty="0">
                <a:solidFill>
                  <a:schemeClr val="bg1"/>
                </a:solidFill>
              </a:rPr>
              <a:t> program </a:t>
            </a:r>
            <a:r>
              <a:rPr lang="en-US" dirty="0" err="1">
                <a:solidFill>
                  <a:schemeClr val="bg1"/>
                </a:solidFill>
              </a:rPr>
              <a:t>doktor</a:t>
            </a:r>
            <a:r>
              <a:rPr lang="en-US" dirty="0">
                <a:solidFill>
                  <a:schemeClr val="bg1"/>
                </a:solidFill>
              </a:rPr>
              <a:t>/S3 </a:t>
            </a:r>
            <a:r>
              <a:rPr lang="en-US" dirty="0" err="1">
                <a:solidFill>
                  <a:schemeClr val="bg1"/>
                </a:solidFill>
              </a:rPr>
              <a:t>diberi</a:t>
            </a:r>
            <a:r>
              <a:rPr lang="en-US" dirty="0">
                <a:solidFill>
                  <a:schemeClr val="bg1"/>
                </a:solidFill>
              </a:rPr>
              <a:t> </a:t>
            </a:r>
            <a:r>
              <a:rPr lang="en-US" dirty="0" err="1">
                <a:solidFill>
                  <a:schemeClr val="bg1"/>
                </a:solidFill>
              </a:rPr>
              <a:t>kode</a:t>
            </a:r>
            <a:r>
              <a:rPr lang="en-US" dirty="0">
                <a:solidFill>
                  <a:schemeClr val="bg1"/>
                </a:solidFill>
              </a:rPr>
              <a:t> 7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a:p>
            <a:pPr marL="342900" indent="-342900">
              <a:buFont typeface="+mj-lt"/>
              <a:buAutoNum type="arabicPeriod"/>
            </a:pPr>
            <a:r>
              <a:rPr lang="en-US" dirty="0">
                <a:solidFill>
                  <a:schemeClr val="bg1"/>
                </a:solidFill>
              </a:rPr>
              <a:t>Tingkat/</a:t>
            </a:r>
            <a:r>
              <a:rPr lang="en-US" dirty="0" err="1">
                <a:solidFill>
                  <a:schemeClr val="bg1"/>
                </a:solidFill>
              </a:rPr>
              <a:t>kelas</a:t>
            </a:r>
            <a:r>
              <a:rPr lang="en-US" dirty="0">
                <a:solidFill>
                  <a:schemeClr val="bg1"/>
                </a:solidFill>
              </a:rPr>
              <a:t> pada </a:t>
            </a:r>
            <a:r>
              <a:rPr lang="en-US" dirty="0" err="1">
                <a:solidFill>
                  <a:schemeClr val="bg1"/>
                </a:solidFill>
              </a:rPr>
              <a:t>Paket</a:t>
            </a:r>
            <a:r>
              <a:rPr lang="en-US" dirty="0">
                <a:solidFill>
                  <a:schemeClr val="bg1"/>
                </a:solidFill>
              </a:rPr>
              <a:t> A </a:t>
            </a:r>
            <a:r>
              <a:rPr lang="en-US" dirty="0" err="1">
                <a:solidFill>
                  <a:schemeClr val="bg1"/>
                </a:solidFill>
              </a:rPr>
              <a:t>adalah</a:t>
            </a:r>
            <a:r>
              <a:rPr lang="en-US" dirty="0">
                <a:solidFill>
                  <a:schemeClr val="bg1"/>
                </a:solidFill>
              </a:rPr>
              <a:t> 1 </a:t>
            </a:r>
            <a:r>
              <a:rPr lang="en-US" dirty="0" err="1">
                <a:solidFill>
                  <a:schemeClr val="bg1"/>
                </a:solidFill>
              </a:rPr>
              <a:t>s.d</a:t>
            </a:r>
            <a:r>
              <a:rPr lang="en-US" dirty="0">
                <a:solidFill>
                  <a:schemeClr val="bg1"/>
                </a:solidFill>
              </a:rPr>
              <a:t> 6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a:p>
            <a:pPr marL="342900" indent="-342900">
              <a:buFont typeface="+mj-lt"/>
              <a:buAutoNum type="arabicPeriod"/>
            </a:pPr>
            <a:r>
              <a:rPr lang="en-US" dirty="0">
                <a:solidFill>
                  <a:schemeClr val="bg1"/>
                </a:solidFill>
              </a:rPr>
              <a:t>Tingkat/</a:t>
            </a:r>
            <a:r>
              <a:rPr lang="en-US" dirty="0" err="1">
                <a:solidFill>
                  <a:schemeClr val="bg1"/>
                </a:solidFill>
              </a:rPr>
              <a:t>kelas</a:t>
            </a:r>
            <a:r>
              <a:rPr lang="en-US" dirty="0">
                <a:solidFill>
                  <a:schemeClr val="bg1"/>
                </a:solidFill>
              </a:rPr>
              <a:t> pada </a:t>
            </a:r>
            <a:r>
              <a:rPr lang="en-US" dirty="0" err="1">
                <a:solidFill>
                  <a:schemeClr val="bg1"/>
                </a:solidFill>
              </a:rPr>
              <a:t>Paket</a:t>
            </a:r>
            <a:r>
              <a:rPr lang="en-US" dirty="0">
                <a:solidFill>
                  <a:schemeClr val="bg1"/>
                </a:solidFill>
              </a:rPr>
              <a:t> B dan </a:t>
            </a:r>
            <a:r>
              <a:rPr lang="en-US" dirty="0" err="1">
                <a:solidFill>
                  <a:schemeClr val="bg1"/>
                </a:solidFill>
              </a:rPr>
              <a:t>Paket</a:t>
            </a:r>
            <a:r>
              <a:rPr lang="en-US" dirty="0">
                <a:solidFill>
                  <a:schemeClr val="bg1"/>
                </a:solidFill>
              </a:rPr>
              <a:t> C </a:t>
            </a:r>
            <a:r>
              <a:rPr lang="en-US" dirty="0" err="1">
                <a:solidFill>
                  <a:schemeClr val="bg1"/>
                </a:solidFill>
              </a:rPr>
              <a:t>adalah</a:t>
            </a:r>
            <a:r>
              <a:rPr lang="en-US" dirty="0">
                <a:solidFill>
                  <a:schemeClr val="bg1"/>
                </a:solidFill>
              </a:rPr>
              <a:t> 1 </a:t>
            </a:r>
            <a:r>
              <a:rPr lang="en-US" dirty="0" err="1">
                <a:solidFill>
                  <a:schemeClr val="bg1"/>
                </a:solidFill>
              </a:rPr>
              <a:t>s.d</a:t>
            </a:r>
            <a:r>
              <a:rPr lang="en-US" dirty="0">
                <a:solidFill>
                  <a:schemeClr val="bg1"/>
                </a:solidFill>
              </a:rPr>
              <a:t> 3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a:p>
            <a:pPr marL="342900" indent="-342900">
              <a:buFont typeface="+mj-lt"/>
              <a:buAutoNum type="arabicPeriod"/>
            </a:pPr>
            <a:r>
              <a:rPr lang="en-US" dirty="0" err="1">
                <a:solidFill>
                  <a:schemeClr val="bg1"/>
                </a:solidFill>
              </a:rPr>
              <a:t>Penulisan</a:t>
            </a:r>
            <a:r>
              <a:rPr lang="en-US" dirty="0">
                <a:solidFill>
                  <a:schemeClr val="bg1"/>
                </a:solidFill>
              </a:rPr>
              <a:t> </a:t>
            </a:r>
            <a:r>
              <a:rPr lang="en-US" dirty="0" err="1">
                <a:solidFill>
                  <a:schemeClr val="bg1"/>
                </a:solidFill>
              </a:rPr>
              <a:t>kelas</a:t>
            </a:r>
            <a:r>
              <a:rPr lang="en-US" dirty="0">
                <a:solidFill>
                  <a:schemeClr val="bg1"/>
                </a:solidFill>
              </a:rPr>
              <a:t> pada </a:t>
            </a:r>
            <a:r>
              <a:rPr lang="en-US" dirty="0" err="1">
                <a:solidFill>
                  <a:schemeClr val="bg1"/>
                </a:solidFill>
              </a:rPr>
              <a:t>tingkat</a:t>
            </a:r>
            <a:r>
              <a:rPr lang="en-US" dirty="0">
                <a:solidFill>
                  <a:schemeClr val="bg1"/>
                </a:solidFill>
              </a:rPr>
              <a:t> SMP/</a:t>
            </a:r>
            <a:r>
              <a:rPr lang="en-US" dirty="0" err="1">
                <a:solidFill>
                  <a:schemeClr val="bg1"/>
                </a:solidFill>
              </a:rPr>
              <a:t>sederajat</a:t>
            </a:r>
            <a:r>
              <a:rPr lang="en-US" dirty="0">
                <a:solidFill>
                  <a:schemeClr val="bg1"/>
                </a:solidFill>
              </a:rPr>
              <a:t> dan SMA/</a:t>
            </a:r>
            <a:r>
              <a:rPr lang="en-US" dirty="0" err="1">
                <a:solidFill>
                  <a:schemeClr val="bg1"/>
                </a:solidFill>
              </a:rPr>
              <a:t>sederajat</a:t>
            </a:r>
            <a:r>
              <a:rPr lang="en-US" dirty="0">
                <a:solidFill>
                  <a:schemeClr val="bg1"/>
                </a:solidFill>
              </a:rPr>
              <a:t> </a:t>
            </a:r>
            <a:r>
              <a:rPr lang="en-US" dirty="0" err="1">
                <a:solidFill>
                  <a:schemeClr val="bg1"/>
                </a:solidFill>
              </a:rPr>
              <a:t>menggunakan</a:t>
            </a:r>
            <a:r>
              <a:rPr lang="en-US" dirty="0">
                <a:solidFill>
                  <a:schemeClr val="bg1"/>
                </a:solidFill>
              </a:rPr>
              <a:t> 1, 2 dan 3 (</a:t>
            </a:r>
            <a:r>
              <a:rPr lang="en-US" dirty="0" err="1">
                <a:solidFill>
                  <a:schemeClr val="bg1"/>
                </a:solidFill>
              </a:rPr>
              <a:t>belum</a:t>
            </a:r>
            <a:r>
              <a:rPr lang="en-US" dirty="0">
                <a:solidFill>
                  <a:schemeClr val="bg1"/>
                </a:solidFill>
              </a:rPr>
              <a:t>/</a:t>
            </a:r>
            <a:r>
              <a:rPr lang="en-US" dirty="0" err="1">
                <a:solidFill>
                  <a:schemeClr val="bg1"/>
                </a:solidFill>
              </a:rPr>
              <a:t>tidak</a:t>
            </a:r>
            <a:r>
              <a:rPr lang="en-US" dirty="0">
                <a:solidFill>
                  <a:schemeClr val="bg1"/>
                </a:solidFill>
              </a:rPr>
              <a:t> lulus).</a:t>
            </a:r>
          </a:p>
        </p:txBody>
      </p:sp>
      <p:sp>
        <p:nvSpPr>
          <p:cNvPr id="33" name="TextBox 32">
            <a:extLst>
              <a:ext uri="{FF2B5EF4-FFF2-40B4-BE49-F238E27FC236}">
                <a16:creationId xmlns:a16="http://schemas.microsoft.com/office/drawing/2014/main" id="{4BD84A05-58E7-499B-9275-388AB22ADFB4}"/>
              </a:ext>
            </a:extLst>
          </p:cNvPr>
          <p:cNvSpPr txBox="1"/>
          <p:nvPr/>
        </p:nvSpPr>
        <p:spPr>
          <a:xfrm>
            <a:off x="1713291" y="2411857"/>
            <a:ext cx="9468302" cy="400110"/>
          </a:xfrm>
          <a:prstGeom prst="rect">
            <a:avLst/>
          </a:prstGeom>
          <a:noFill/>
        </p:spPr>
        <p:txBody>
          <a:bodyPr wrap="square" rtlCol="0">
            <a:spAutoFit/>
          </a:bodyPr>
          <a:lstStyle/>
          <a:p>
            <a:r>
              <a:rPr lang="en-US" sz="2000" b="1" dirty="0" err="1">
                <a:solidFill>
                  <a:schemeClr val="bg1"/>
                </a:solidFill>
              </a:rPr>
              <a:t>Penjelasan</a:t>
            </a:r>
            <a:r>
              <a:rPr lang="en-US" sz="2000" b="1" dirty="0">
                <a:solidFill>
                  <a:schemeClr val="bg1"/>
                </a:solidFill>
              </a:rPr>
              <a:t> Tingkat/Kelas </a:t>
            </a:r>
            <a:r>
              <a:rPr lang="en-US" sz="2000" b="1" dirty="0" err="1">
                <a:solidFill>
                  <a:schemeClr val="bg1"/>
                </a:solidFill>
              </a:rPr>
              <a:t>Tertinggi</a:t>
            </a:r>
            <a:r>
              <a:rPr lang="en-US" sz="2000" b="1" dirty="0">
                <a:solidFill>
                  <a:schemeClr val="bg1"/>
                </a:solidFill>
              </a:rPr>
              <a:t> yang </a:t>
            </a:r>
            <a:r>
              <a:rPr lang="en-US" sz="2000" b="1" dirty="0" err="1">
                <a:solidFill>
                  <a:schemeClr val="bg1"/>
                </a:solidFill>
              </a:rPr>
              <a:t>pernah</a:t>
            </a:r>
            <a:r>
              <a:rPr lang="en-US" sz="2000" b="1" dirty="0">
                <a:solidFill>
                  <a:schemeClr val="bg1"/>
                </a:solidFill>
              </a:rPr>
              <a:t>/</a:t>
            </a:r>
            <a:r>
              <a:rPr lang="en-US" sz="2000" b="1" dirty="0" err="1">
                <a:solidFill>
                  <a:schemeClr val="bg1"/>
                </a:solidFill>
              </a:rPr>
              <a:t>sedang</a:t>
            </a:r>
            <a:r>
              <a:rPr lang="en-US" sz="2000" b="1" dirty="0">
                <a:solidFill>
                  <a:schemeClr val="bg1"/>
                </a:solidFill>
              </a:rPr>
              <a:t> </a:t>
            </a:r>
            <a:r>
              <a:rPr lang="en-US" sz="2000" b="1" dirty="0" err="1">
                <a:solidFill>
                  <a:schemeClr val="bg1"/>
                </a:solidFill>
              </a:rPr>
              <a:t>diduduki</a:t>
            </a:r>
            <a:endParaRPr lang="en-US" sz="2000" b="1" dirty="0">
              <a:solidFill>
                <a:schemeClr val="bg1"/>
              </a:solidFill>
            </a:endParaRPr>
          </a:p>
        </p:txBody>
      </p:sp>
      <p:sp>
        <p:nvSpPr>
          <p:cNvPr id="27" name="TextBox 26">
            <a:extLst>
              <a:ext uri="{FF2B5EF4-FFF2-40B4-BE49-F238E27FC236}">
                <a16:creationId xmlns:a16="http://schemas.microsoft.com/office/drawing/2014/main" id="{A0906288-63AA-47D5-AA85-E415497217E0}"/>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85-87</a:t>
            </a:r>
          </a:p>
        </p:txBody>
      </p:sp>
    </p:spTree>
    <p:extLst>
      <p:ext uri="{BB962C8B-B14F-4D97-AF65-F5344CB8AC3E}">
        <p14:creationId xmlns:p14="http://schemas.microsoft.com/office/powerpoint/2010/main" val="2842727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ED4CC92-9454-456E-BC88-EC8C4D0DAAB0}"/>
              </a:ext>
            </a:extLst>
          </p:cNvPr>
          <p:cNvSpPr/>
          <p:nvPr/>
        </p:nvSpPr>
        <p:spPr>
          <a:xfrm>
            <a:off x="599205" y="4668719"/>
            <a:ext cx="10959938" cy="2282876"/>
          </a:xfrm>
          <a:prstGeom prst="rect">
            <a:avLst/>
          </a:prstGeom>
          <a:noFill/>
          <a:ln>
            <a:solidFill>
              <a:srgbClr val="CDF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18</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0240"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415</a:t>
            </a:r>
          </a:p>
        </p:txBody>
      </p:sp>
      <p:sp>
        <p:nvSpPr>
          <p:cNvPr id="12" name="TextBox 11">
            <a:extLst>
              <a:ext uri="{FF2B5EF4-FFF2-40B4-BE49-F238E27FC236}">
                <a16:creationId xmlns:a16="http://schemas.microsoft.com/office/drawing/2014/main" id="{1F39C01B-1B0C-C732-9C1A-A4A772C2B3D2}"/>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87-88</a:t>
            </a:r>
          </a:p>
        </p:txBody>
      </p:sp>
      <p:pic>
        <p:nvPicPr>
          <p:cNvPr id="22" name="Picture 21">
            <a:extLst>
              <a:ext uri="{FF2B5EF4-FFF2-40B4-BE49-F238E27FC236}">
                <a16:creationId xmlns:a16="http://schemas.microsoft.com/office/drawing/2014/main" id="{2EF23981-8458-4047-BB38-90BBBD1387D4}"/>
              </a:ext>
            </a:extLst>
          </p:cNvPr>
          <p:cNvPicPr>
            <a:picLocks noChangeAspect="1"/>
          </p:cNvPicPr>
          <p:nvPr/>
        </p:nvPicPr>
        <p:blipFill>
          <a:blip r:embed="rId2"/>
          <a:stretch>
            <a:fillRect/>
          </a:stretch>
        </p:blipFill>
        <p:spPr>
          <a:xfrm>
            <a:off x="1371895" y="1124515"/>
            <a:ext cx="9066328" cy="635289"/>
          </a:xfrm>
          <a:prstGeom prst="rect">
            <a:avLst/>
          </a:prstGeom>
          <a:ln w="28575">
            <a:solidFill>
              <a:schemeClr val="tx1"/>
            </a:solidFill>
          </a:ln>
        </p:spPr>
      </p:pic>
      <p:sp>
        <p:nvSpPr>
          <p:cNvPr id="46" name="Rectangle: Rounded Corners 45">
            <a:extLst>
              <a:ext uri="{FF2B5EF4-FFF2-40B4-BE49-F238E27FC236}">
                <a16:creationId xmlns:a16="http://schemas.microsoft.com/office/drawing/2014/main" id="{F0D25D77-738D-478B-99FA-89512FD351FD}"/>
              </a:ext>
            </a:extLst>
          </p:cNvPr>
          <p:cNvSpPr/>
          <p:nvPr/>
        </p:nvSpPr>
        <p:spPr>
          <a:xfrm>
            <a:off x="1571218" y="2284977"/>
            <a:ext cx="9049564" cy="1836494"/>
          </a:xfrm>
          <a:prstGeom prst="roundRect">
            <a:avLst>
              <a:gd name="adj" fmla="val 11321"/>
            </a:avLst>
          </a:prstGeom>
          <a:solidFill>
            <a:srgbClr val="CD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C89B3D36-9BB4-4B58-A092-7922FE4AEA83}"/>
              </a:ext>
            </a:extLst>
          </p:cNvPr>
          <p:cNvSpPr/>
          <p:nvPr/>
        </p:nvSpPr>
        <p:spPr>
          <a:xfrm>
            <a:off x="1571219" y="2188409"/>
            <a:ext cx="9049561" cy="400173"/>
          </a:xfrm>
          <a:prstGeom prst="roundRect">
            <a:avLst>
              <a:gd name="adj" fmla="val 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B3F802F-F290-44B5-A06F-81A930F65D4C}"/>
              </a:ext>
            </a:extLst>
          </p:cNvPr>
          <p:cNvGrpSpPr/>
          <p:nvPr/>
        </p:nvGrpSpPr>
        <p:grpSpPr>
          <a:xfrm>
            <a:off x="1714198" y="2302355"/>
            <a:ext cx="848360" cy="223520"/>
            <a:chOff x="4521200" y="4013200"/>
            <a:chExt cx="848360" cy="223520"/>
          </a:xfrm>
          <a:solidFill>
            <a:srgbClr val="EAA824"/>
          </a:solidFill>
        </p:grpSpPr>
        <p:sp>
          <p:nvSpPr>
            <p:cNvPr id="49" name="Oval 48">
              <a:extLst>
                <a:ext uri="{FF2B5EF4-FFF2-40B4-BE49-F238E27FC236}">
                  <a16:creationId xmlns:a16="http://schemas.microsoft.com/office/drawing/2014/main" id="{6DED9947-C3B6-44E6-B51F-ABE8B1CD34AF}"/>
                </a:ext>
              </a:extLst>
            </p:cNvPr>
            <p:cNvSpPr/>
            <p:nvPr/>
          </p:nvSpPr>
          <p:spPr>
            <a:xfrm>
              <a:off x="452120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1B2699D-59A7-4499-A919-C46AE71A7120}"/>
                </a:ext>
              </a:extLst>
            </p:cNvPr>
            <p:cNvSpPr/>
            <p:nvPr/>
          </p:nvSpPr>
          <p:spPr>
            <a:xfrm>
              <a:off x="483362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372C6A7-FDD7-4B2A-AADC-60E79BF37EC6}"/>
                </a:ext>
              </a:extLst>
            </p:cNvPr>
            <p:cNvSpPr/>
            <p:nvPr/>
          </p:nvSpPr>
          <p:spPr>
            <a:xfrm>
              <a:off x="514604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34D4E37-3B66-4A71-8CE9-9FB668284FF7}"/>
              </a:ext>
            </a:extLst>
          </p:cNvPr>
          <p:cNvSpPr txBox="1"/>
          <p:nvPr/>
        </p:nvSpPr>
        <p:spPr>
          <a:xfrm>
            <a:off x="1771497" y="2696458"/>
            <a:ext cx="8652929" cy="1200329"/>
          </a:xfrm>
          <a:prstGeom prst="rect">
            <a:avLst/>
          </a:prstGeom>
          <a:noFill/>
        </p:spPr>
        <p:txBody>
          <a:bodyPr wrap="square">
            <a:spAutoFit/>
          </a:bodyPr>
          <a:lstStyle/>
          <a:p>
            <a:pPr algn="just"/>
            <a:r>
              <a:rPr lang="sv-SE" b="1" dirty="0"/>
              <a:t>Ijazah/STTB </a:t>
            </a:r>
            <a:r>
              <a:rPr lang="sv-SE" dirty="0"/>
              <a:t>adalah lembaran atau tanda bukti kelulusan yang diberikan kepada seseorang yang sudah menyelesaikan semua persyaratan akademik pada suatu jenjang pendidikan tertentu. Terdapat 23 (dua puluh tiga) kode untuk Rincian 415. </a:t>
            </a:r>
            <a:r>
              <a:rPr lang="sv-SE" b="1" dirty="0"/>
              <a:t>Penjelasan kode 1-22 sama dengan Pertanyaan 413,  namun untuk kode 23: Tidak Punya Ijazah SD.</a:t>
            </a:r>
            <a:endParaRPr lang="en-US" b="1" dirty="0"/>
          </a:p>
        </p:txBody>
      </p:sp>
      <p:sp>
        <p:nvSpPr>
          <p:cNvPr id="53" name="TextBox 52">
            <a:extLst>
              <a:ext uri="{FF2B5EF4-FFF2-40B4-BE49-F238E27FC236}">
                <a16:creationId xmlns:a16="http://schemas.microsoft.com/office/drawing/2014/main" id="{660A46DC-8F61-442A-A0B6-4639BBDBCC3F}"/>
              </a:ext>
            </a:extLst>
          </p:cNvPr>
          <p:cNvSpPr txBox="1"/>
          <p:nvPr/>
        </p:nvSpPr>
        <p:spPr>
          <a:xfrm>
            <a:off x="2651458" y="2216555"/>
            <a:ext cx="768159" cy="400110"/>
          </a:xfrm>
          <a:prstGeom prst="rect">
            <a:avLst/>
          </a:prstGeom>
          <a:noFill/>
        </p:spPr>
        <p:txBody>
          <a:bodyPr wrap="none" rtlCol="0">
            <a:spAutoFit/>
          </a:bodyPr>
          <a:lstStyle/>
          <a:p>
            <a:r>
              <a:rPr lang="en-US" sz="2000" b="1" dirty="0">
                <a:solidFill>
                  <a:srgbClr val="142850"/>
                </a:solidFill>
              </a:rPr>
              <a:t>P415 </a:t>
            </a:r>
          </a:p>
        </p:txBody>
      </p:sp>
      <p:sp>
        <p:nvSpPr>
          <p:cNvPr id="54" name="TextBox 53">
            <a:extLst>
              <a:ext uri="{FF2B5EF4-FFF2-40B4-BE49-F238E27FC236}">
                <a16:creationId xmlns:a16="http://schemas.microsoft.com/office/drawing/2014/main" id="{DCE1F770-5B7A-47C8-AC4B-56DBBDB4FC84}"/>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[1]</a:t>
            </a:r>
          </a:p>
        </p:txBody>
      </p:sp>
      <p:sp>
        <p:nvSpPr>
          <p:cNvPr id="23" name="Rectangle: Rounded Corners 22">
            <a:extLst>
              <a:ext uri="{FF2B5EF4-FFF2-40B4-BE49-F238E27FC236}">
                <a16:creationId xmlns:a16="http://schemas.microsoft.com/office/drawing/2014/main" id="{659D1031-AB5F-41F4-ADF6-B847C956BBC3}"/>
              </a:ext>
            </a:extLst>
          </p:cNvPr>
          <p:cNvSpPr/>
          <p:nvPr/>
        </p:nvSpPr>
        <p:spPr>
          <a:xfrm>
            <a:off x="1258659" y="4464331"/>
            <a:ext cx="3480765" cy="437309"/>
          </a:xfrm>
          <a:prstGeom prst="roundRect">
            <a:avLst>
              <a:gd name="adj" fmla="val 5000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DDAC9E4-4944-486B-9ADF-FCBDB8307B8C}"/>
              </a:ext>
            </a:extLst>
          </p:cNvPr>
          <p:cNvSpPr txBox="1"/>
          <p:nvPr/>
        </p:nvSpPr>
        <p:spPr>
          <a:xfrm>
            <a:off x="1413717" y="4484053"/>
            <a:ext cx="3170647" cy="369332"/>
          </a:xfrm>
          <a:prstGeom prst="rect">
            <a:avLst/>
          </a:prstGeom>
          <a:noFill/>
        </p:spPr>
        <p:txBody>
          <a:bodyPr wrap="square" rtlCol="0">
            <a:spAutoFit/>
          </a:bodyPr>
          <a:lstStyle/>
          <a:p>
            <a:pPr algn="ctr"/>
            <a:r>
              <a:rPr lang="en-US" b="1" dirty="0">
                <a:solidFill>
                  <a:schemeClr val="bg1"/>
                </a:solidFill>
              </a:rPr>
              <a:t>Kode 23: </a:t>
            </a:r>
            <a:r>
              <a:rPr lang="en-US" b="1" dirty="0" err="1">
                <a:solidFill>
                  <a:schemeClr val="bg1"/>
                </a:solidFill>
              </a:rPr>
              <a:t>Tidak</a:t>
            </a:r>
            <a:r>
              <a:rPr lang="en-US" b="1" dirty="0">
                <a:solidFill>
                  <a:schemeClr val="bg1"/>
                </a:solidFill>
              </a:rPr>
              <a:t> punya ijazah SD</a:t>
            </a:r>
          </a:p>
        </p:txBody>
      </p:sp>
      <p:sp>
        <p:nvSpPr>
          <p:cNvPr id="27" name="TextBox 26">
            <a:extLst>
              <a:ext uri="{FF2B5EF4-FFF2-40B4-BE49-F238E27FC236}">
                <a16:creationId xmlns:a16="http://schemas.microsoft.com/office/drawing/2014/main" id="{24C7345A-8BB4-4D5E-BACE-32FFBFD6AF08}"/>
              </a:ext>
            </a:extLst>
          </p:cNvPr>
          <p:cNvSpPr txBox="1"/>
          <p:nvPr/>
        </p:nvSpPr>
        <p:spPr>
          <a:xfrm>
            <a:off x="828344" y="5038051"/>
            <a:ext cx="10501660" cy="2069797"/>
          </a:xfrm>
          <a:prstGeom prst="rect">
            <a:avLst/>
          </a:prstGeom>
          <a:noFill/>
        </p:spPr>
        <p:txBody>
          <a:bodyPr wrap="square">
            <a:spAutoFit/>
          </a:bodyPr>
          <a:lstStyle/>
          <a:p>
            <a:pPr algn="just" rtl="0">
              <a:spcBef>
                <a:spcPts val="300"/>
              </a:spcBef>
              <a:spcAft>
                <a:spcPts val="300"/>
              </a:spcAft>
            </a:pPr>
            <a:r>
              <a:rPr lang="en-US" sz="1800" b="1" i="1" u="none" strike="noStrike" dirty="0" err="1">
                <a:solidFill>
                  <a:schemeClr val="bg1"/>
                </a:solidFill>
                <a:effectLst/>
                <a:latin typeface="Calibri" panose="020F0502020204030204" pitchFamily="34" charset="0"/>
              </a:rPr>
              <a:t>Tidak</a:t>
            </a:r>
            <a:r>
              <a:rPr lang="en-US" sz="1800" b="1" i="1" u="none" strike="noStrike" dirty="0">
                <a:solidFill>
                  <a:schemeClr val="bg1"/>
                </a:solidFill>
                <a:effectLst/>
                <a:latin typeface="Calibri" panose="020F0502020204030204" pitchFamily="34" charset="0"/>
              </a:rPr>
              <a:t> punya ijazah SD </a:t>
            </a:r>
            <a:r>
              <a:rPr lang="en-US" sz="1800" b="0" i="0" u="none" strike="noStrike" dirty="0" err="1">
                <a:solidFill>
                  <a:schemeClr val="bg1"/>
                </a:solidFill>
                <a:effectLst/>
                <a:latin typeface="Calibri" panose="020F0502020204030204" pitchFamily="34" charset="0"/>
              </a:rPr>
              <a:t>adalah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mereka</a:t>
            </a:r>
            <a:r>
              <a:rPr lang="en-US" sz="1800" b="0" i="0" u="none" strike="noStrike" dirty="0">
                <a:solidFill>
                  <a:schemeClr val="bg1"/>
                </a:solidFill>
                <a:effectLst/>
                <a:latin typeface="Calibri" panose="020F0502020204030204" pitchFamily="34" charset="0"/>
              </a:rPr>
              <a:t> yang </a:t>
            </a:r>
            <a:r>
              <a:rPr lang="en-US" sz="1800" b="0" i="0" u="none" strike="noStrike" dirty="0" err="1">
                <a:solidFill>
                  <a:schemeClr val="bg1"/>
                </a:solidFill>
                <a:effectLst/>
                <a:latin typeface="Calibri" panose="020F0502020204030204" pitchFamily="34" charset="0"/>
              </a:rPr>
              <a:t>tidak</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atau</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belum</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pernah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menamatkan</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jenjang</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pendidikan</a:t>
            </a:r>
            <a:r>
              <a:rPr lang="en-US" sz="1800" b="0" i="0" u="none" strike="noStrike" dirty="0">
                <a:solidFill>
                  <a:schemeClr val="bg1"/>
                </a:solidFill>
                <a:effectLst/>
                <a:latin typeface="Calibri" panose="020F0502020204030204" pitchFamily="34" charset="0"/>
              </a:rPr>
              <a:t> formal </a:t>
            </a:r>
            <a:r>
              <a:rPr lang="en-US" sz="1800" b="0" i="0" u="none" strike="noStrike" dirty="0" err="1">
                <a:solidFill>
                  <a:schemeClr val="bg1"/>
                </a:solidFill>
                <a:effectLst/>
                <a:latin typeface="Calibri" panose="020F0502020204030204" pitchFamily="34" charset="0"/>
              </a:rPr>
              <a:t>atau</a:t>
            </a:r>
            <a:r>
              <a:rPr lang="en-US" sz="1800" b="0" i="0" u="none" strike="noStrike" dirty="0">
                <a:solidFill>
                  <a:schemeClr val="bg1"/>
                </a:solidFill>
                <a:effectLst/>
                <a:latin typeface="Calibri" panose="020F0502020204030204" pitchFamily="34" charset="0"/>
              </a:rPr>
              <a:t> nonformal </a:t>
            </a:r>
            <a:r>
              <a:rPr lang="en-US" sz="1800" b="0" i="0" u="none" strike="noStrike" dirty="0" err="1">
                <a:solidFill>
                  <a:schemeClr val="bg1"/>
                </a:solidFill>
                <a:effectLst/>
                <a:latin typeface="Calibri" panose="020F0502020204030204" pitchFamily="34" charset="0"/>
              </a:rPr>
              <a:t>terendah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Mereka</a:t>
            </a:r>
            <a:r>
              <a:rPr lang="en-US" sz="1800" b="0" i="0" u="none" strike="noStrike" dirty="0">
                <a:solidFill>
                  <a:schemeClr val="bg1"/>
                </a:solidFill>
                <a:effectLst/>
                <a:latin typeface="Calibri" panose="020F0502020204030204" pitchFamily="34" charset="0"/>
              </a:rPr>
              <a:t> yang </a:t>
            </a:r>
            <a:r>
              <a:rPr lang="en-US" sz="1800" b="0" i="0" u="none" strike="noStrike" dirty="0" err="1">
                <a:solidFill>
                  <a:schemeClr val="bg1"/>
                </a:solidFill>
                <a:effectLst/>
                <a:latin typeface="Calibri" panose="020F0502020204030204" pitchFamily="34" charset="0"/>
              </a:rPr>
              <a:t>pernah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bersekolah</a:t>
            </a:r>
            <a:r>
              <a:rPr lang="en-US" sz="1800" b="0" i="0" u="none" strike="noStrike" dirty="0">
                <a:solidFill>
                  <a:schemeClr val="bg1"/>
                </a:solidFill>
                <a:effectLst/>
                <a:latin typeface="Calibri" panose="020F0502020204030204" pitchFamily="34" charset="0"/>
              </a:rPr>
              <a:t> di </a:t>
            </a:r>
            <a:r>
              <a:rPr lang="en-US" sz="1800" b="0" i="0" u="none" strike="noStrike" dirty="0" err="1">
                <a:solidFill>
                  <a:schemeClr val="bg1"/>
                </a:solidFill>
                <a:effectLst/>
                <a:latin typeface="Calibri" panose="020F0502020204030204" pitchFamily="34" charset="0"/>
              </a:rPr>
              <a:t>sekolah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dasar</a:t>
            </a:r>
            <a:r>
              <a:rPr lang="en-US" sz="1800" b="0" i="0" u="none" strike="noStrike" dirty="0">
                <a:solidFill>
                  <a:schemeClr val="bg1"/>
                </a:solidFill>
                <a:effectLst/>
                <a:latin typeface="Calibri" panose="020F0502020204030204" pitchFamily="34" charset="0"/>
              </a:rPr>
              <a:t> 5/6/7 </a:t>
            </a:r>
            <a:r>
              <a:rPr lang="en-US" sz="1800" b="0" i="0" u="none" strike="noStrike" dirty="0" err="1">
                <a:solidFill>
                  <a:schemeClr val="bg1"/>
                </a:solidFill>
                <a:effectLst/>
                <a:latin typeface="Calibri" panose="020F0502020204030204" pitchFamily="34" charset="0"/>
              </a:rPr>
              <a:t>tahun</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atau</a:t>
            </a:r>
            <a:r>
              <a:rPr lang="en-US" sz="1800" b="0" i="0" u="none" strike="noStrike" dirty="0">
                <a:solidFill>
                  <a:schemeClr val="bg1"/>
                </a:solidFill>
                <a:effectLst/>
                <a:latin typeface="Calibri" panose="020F0502020204030204" pitchFamily="34" charset="0"/>
              </a:rPr>
              <a:t> yang </a:t>
            </a:r>
            <a:r>
              <a:rPr lang="en-US" sz="1800" b="0" i="0" u="none" strike="noStrike" dirty="0" err="1">
                <a:solidFill>
                  <a:schemeClr val="bg1"/>
                </a:solidFill>
                <a:effectLst/>
                <a:latin typeface="Calibri" panose="020F0502020204030204" pitchFamily="34" charset="0"/>
              </a:rPr>
              <a:t>sederajat</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antara</a:t>
            </a:r>
            <a:r>
              <a:rPr lang="en-US" sz="1800" b="0" i="0" u="none" strike="noStrike" dirty="0">
                <a:solidFill>
                  <a:schemeClr val="bg1"/>
                </a:solidFill>
                <a:effectLst/>
                <a:latin typeface="Calibri" panose="020F0502020204030204" pitchFamily="34" charset="0"/>
              </a:rPr>
              <a:t> lain </a:t>
            </a:r>
            <a:r>
              <a:rPr lang="en-US" sz="1800" b="0" i="0" u="none" strike="noStrike" dirty="0" err="1">
                <a:solidFill>
                  <a:schemeClr val="bg1"/>
                </a:solidFill>
                <a:effectLst/>
                <a:latin typeface="Calibri" panose="020F0502020204030204" pitchFamily="34" charset="0"/>
              </a:rPr>
              <a:t>sekolah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luar</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biasa</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tingkat</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dasar</a:t>
            </a:r>
            <a:r>
              <a:rPr lang="en-US" sz="1800" b="0" i="0" u="none" strike="noStrike" dirty="0">
                <a:solidFill>
                  <a:schemeClr val="bg1"/>
                </a:solidFill>
                <a:effectLst/>
                <a:latin typeface="Calibri" panose="020F0502020204030204" pitchFamily="34" charset="0"/>
              </a:rPr>
              <a:t>, madrasah </a:t>
            </a:r>
            <a:r>
              <a:rPr lang="en-US" sz="1800" b="0" i="0" u="none" strike="noStrike" dirty="0" err="1">
                <a:solidFill>
                  <a:schemeClr val="bg1"/>
                </a:solidFill>
                <a:effectLst/>
                <a:latin typeface="Calibri" panose="020F0502020204030204" pitchFamily="34" charset="0"/>
              </a:rPr>
              <a:t>ibtidaiyah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sekolah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dasar</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pamong</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sekolah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dasar</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kecil</a:t>
            </a:r>
            <a:r>
              <a:rPr lang="en-US" sz="1800" b="0" i="0" u="none" strike="noStrike" dirty="0">
                <a:solidFill>
                  <a:schemeClr val="bg1"/>
                </a:solidFill>
                <a:effectLst/>
                <a:latin typeface="Calibri" panose="020F0502020204030204" pitchFamily="34" charset="0"/>
              </a:rPr>
              <a:t>, dan </a:t>
            </a:r>
            <a:r>
              <a:rPr lang="en-US" sz="1800" b="0" i="0" u="none" strike="noStrike" dirty="0" err="1">
                <a:solidFill>
                  <a:schemeClr val="bg1"/>
                </a:solidFill>
                <a:effectLst/>
                <a:latin typeface="Calibri" panose="020F0502020204030204" pitchFamily="34" charset="0"/>
              </a:rPr>
              <a:t>Paket</a:t>
            </a:r>
            <a:r>
              <a:rPr lang="en-US" sz="1800" b="0" i="0" u="none" strike="noStrike" dirty="0">
                <a:solidFill>
                  <a:schemeClr val="bg1"/>
                </a:solidFill>
                <a:effectLst/>
                <a:latin typeface="Calibri" panose="020F0502020204030204" pitchFamily="34" charset="0"/>
              </a:rPr>
              <a:t> A) </a:t>
            </a:r>
            <a:r>
              <a:rPr lang="en-US" sz="1800" b="0" i="0" u="none" strike="noStrike" dirty="0" err="1">
                <a:solidFill>
                  <a:schemeClr val="bg1"/>
                </a:solidFill>
                <a:effectLst/>
                <a:latin typeface="Calibri" panose="020F0502020204030204" pitchFamily="34" charset="0"/>
              </a:rPr>
              <a:t>tetapi</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tidak</a:t>
            </a:r>
            <a:r>
              <a:rPr lang="en-US" sz="1800" b="0" i="0" u="none" strike="noStrike" dirty="0">
                <a:solidFill>
                  <a:schemeClr val="bg1"/>
                </a:solidFill>
                <a:effectLst/>
                <a:latin typeface="Calibri" panose="020F0502020204030204" pitchFamily="34" charset="0"/>
              </a:rPr>
              <a:t>/</a:t>
            </a:r>
            <a:r>
              <a:rPr lang="en-US" sz="1800" b="0" i="0" u="none" strike="noStrike" dirty="0" err="1">
                <a:solidFill>
                  <a:schemeClr val="bg1"/>
                </a:solidFill>
                <a:effectLst/>
                <a:latin typeface="Calibri" panose="020F0502020204030204" pitchFamily="34" charset="0"/>
              </a:rPr>
              <a:t>belum</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tamat</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Termasuk</a:t>
            </a:r>
            <a:r>
              <a:rPr lang="en-US" sz="1800" b="0" i="0" u="none" strike="noStrike" dirty="0">
                <a:solidFill>
                  <a:schemeClr val="bg1"/>
                </a:solidFill>
                <a:effectLst/>
                <a:latin typeface="Calibri" panose="020F0502020204030204" pitchFamily="34" charset="0"/>
              </a:rPr>
              <a:t> juga </a:t>
            </a:r>
            <a:r>
              <a:rPr lang="en-US" sz="1800" b="0" i="0" u="none" strike="noStrike" dirty="0" err="1">
                <a:solidFill>
                  <a:schemeClr val="bg1"/>
                </a:solidFill>
                <a:effectLst/>
                <a:latin typeface="Calibri" panose="020F0502020204030204" pitchFamily="34" charset="0"/>
              </a:rPr>
              <a:t>seseorang</a:t>
            </a:r>
            <a:r>
              <a:rPr lang="en-US" sz="1800" b="0" i="0" u="none" strike="noStrike" dirty="0">
                <a:solidFill>
                  <a:schemeClr val="bg1"/>
                </a:solidFill>
                <a:effectLst/>
                <a:latin typeface="Calibri" panose="020F0502020204030204" pitchFamily="34" charset="0"/>
              </a:rPr>
              <a:t> yang </a:t>
            </a:r>
            <a:r>
              <a:rPr lang="en-US" sz="1800" b="0" i="0" u="none" strike="noStrike" dirty="0" err="1">
                <a:solidFill>
                  <a:schemeClr val="bg1"/>
                </a:solidFill>
                <a:effectLst/>
                <a:latin typeface="Calibri" panose="020F0502020204030204" pitchFamily="34" charset="0"/>
              </a:rPr>
              <a:t>tamat</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sekolah</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dasar</a:t>
            </a:r>
            <a:r>
              <a:rPr lang="en-US" sz="1800" b="0" i="0" u="none" strike="noStrike" dirty="0">
                <a:solidFill>
                  <a:schemeClr val="bg1"/>
                </a:solidFill>
                <a:effectLst/>
                <a:latin typeface="Calibri" panose="020F0502020204030204" pitchFamily="34" charset="0"/>
              </a:rPr>
              <a:t> 3 </a:t>
            </a:r>
            <a:r>
              <a:rPr lang="en-US" sz="1800" b="0" i="0" u="none" strike="noStrike" dirty="0" err="1">
                <a:solidFill>
                  <a:schemeClr val="bg1"/>
                </a:solidFill>
                <a:effectLst/>
                <a:latin typeface="Calibri" panose="020F0502020204030204" pitchFamily="34" charset="0"/>
              </a:rPr>
              <a:t>tahun</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atau</a:t>
            </a:r>
            <a:r>
              <a:rPr lang="en-US" sz="1800" b="0" i="0" u="none" strike="noStrike" dirty="0">
                <a:solidFill>
                  <a:schemeClr val="bg1"/>
                </a:solidFill>
                <a:effectLst/>
                <a:latin typeface="Calibri" panose="020F0502020204030204" pitchFamily="34" charset="0"/>
              </a:rPr>
              <a:t> yang </a:t>
            </a:r>
            <a:r>
              <a:rPr lang="en-US" sz="1800" b="0" i="0" u="none" strike="noStrike" dirty="0" err="1">
                <a:solidFill>
                  <a:schemeClr val="bg1"/>
                </a:solidFill>
                <a:effectLst/>
                <a:latin typeface="Calibri" panose="020F0502020204030204" pitchFamily="34" charset="0"/>
              </a:rPr>
              <a:t>sederajat</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bukan</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karena</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akselerasi</a:t>
            </a:r>
            <a:r>
              <a:rPr lang="en-US" sz="1800" b="0" i="0" u="none" strike="noStrike" dirty="0">
                <a:solidFill>
                  <a:schemeClr val="bg1"/>
                </a:solidFill>
                <a:effectLst/>
                <a:latin typeface="Calibri" panose="020F0502020204030204" pitchFamily="34" charset="0"/>
              </a:rPr>
              <a:t>.</a:t>
            </a:r>
            <a:endParaRPr lang="en-US" b="0" dirty="0">
              <a:solidFill>
                <a:schemeClr val="bg1"/>
              </a:solidFill>
              <a:effectLst/>
            </a:endParaRPr>
          </a:p>
          <a:p>
            <a:br>
              <a:rPr lang="en-US" dirty="0">
                <a:solidFill>
                  <a:schemeClr val="bg1"/>
                </a:solidFill>
              </a:rPr>
            </a:br>
            <a:endParaRPr lang="en-US" dirty="0">
              <a:solidFill>
                <a:schemeClr val="bg1"/>
              </a:solidFill>
            </a:endParaRPr>
          </a:p>
        </p:txBody>
      </p:sp>
      <p:sp>
        <p:nvSpPr>
          <p:cNvPr id="28" name="TextBox 27">
            <a:extLst>
              <a:ext uri="{FF2B5EF4-FFF2-40B4-BE49-F238E27FC236}">
                <a16:creationId xmlns:a16="http://schemas.microsoft.com/office/drawing/2014/main" id="{EDC83D76-A8A3-4DD7-A121-4A54AB714706}"/>
              </a:ext>
            </a:extLst>
          </p:cNvPr>
          <p:cNvSpPr txBox="1"/>
          <p:nvPr/>
        </p:nvSpPr>
        <p:spPr>
          <a:xfrm>
            <a:off x="8237722" y="1266936"/>
            <a:ext cx="314510" cy="400110"/>
          </a:xfrm>
          <a:prstGeom prst="rect">
            <a:avLst/>
          </a:prstGeom>
          <a:noFill/>
        </p:spPr>
        <p:txBody>
          <a:bodyPr wrap="none" rtlCol="0">
            <a:spAutoFit/>
          </a:bodyPr>
          <a:lstStyle/>
          <a:p>
            <a:r>
              <a:rPr lang="en-US" sz="2000" dirty="0"/>
              <a:t>9</a:t>
            </a:r>
          </a:p>
        </p:txBody>
      </p:sp>
      <p:sp>
        <p:nvSpPr>
          <p:cNvPr id="29" name="TextBox 28">
            <a:extLst>
              <a:ext uri="{FF2B5EF4-FFF2-40B4-BE49-F238E27FC236}">
                <a16:creationId xmlns:a16="http://schemas.microsoft.com/office/drawing/2014/main" id="{60424417-A0D6-4BC2-9012-C564D27EAEAC}"/>
              </a:ext>
            </a:extLst>
          </p:cNvPr>
          <p:cNvSpPr txBox="1"/>
          <p:nvPr/>
        </p:nvSpPr>
        <p:spPr>
          <a:xfrm>
            <a:off x="7771360" y="1272642"/>
            <a:ext cx="314510" cy="400110"/>
          </a:xfrm>
          <a:prstGeom prst="rect">
            <a:avLst/>
          </a:prstGeom>
          <a:noFill/>
        </p:spPr>
        <p:txBody>
          <a:bodyPr wrap="none" rtlCol="0">
            <a:spAutoFit/>
          </a:bodyPr>
          <a:lstStyle/>
          <a:p>
            <a:r>
              <a:rPr lang="en-US" sz="2000" dirty="0"/>
              <a:t>1</a:t>
            </a:r>
          </a:p>
        </p:txBody>
      </p:sp>
    </p:spTree>
    <p:extLst>
      <p:ext uri="{BB962C8B-B14F-4D97-AF65-F5344CB8AC3E}">
        <p14:creationId xmlns:p14="http://schemas.microsoft.com/office/powerpoint/2010/main" val="8058049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19</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0240"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415</a:t>
            </a:r>
          </a:p>
        </p:txBody>
      </p:sp>
      <p:pic>
        <p:nvPicPr>
          <p:cNvPr id="22" name="Picture 21">
            <a:extLst>
              <a:ext uri="{FF2B5EF4-FFF2-40B4-BE49-F238E27FC236}">
                <a16:creationId xmlns:a16="http://schemas.microsoft.com/office/drawing/2014/main" id="{2EF23981-8458-4047-BB38-90BBBD1387D4}"/>
              </a:ext>
            </a:extLst>
          </p:cNvPr>
          <p:cNvPicPr>
            <a:picLocks noChangeAspect="1"/>
          </p:cNvPicPr>
          <p:nvPr/>
        </p:nvPicPr>
        <p:blipFill>
          <a:blip r:embed="rId2"/>
          <a:stretch>
            <a:fillRect/>
          </a:stretch>
        </p:blipFill>
        <p:spPr>
          <a:xfrm>
            <a:off x="1371895" y="1138370"/>
            <a:ext cx="9066328" cy="635289"/>
          </a:xfrm>
          <a:prstGeom prst="rect">
            <a:avLst/>
          </a:prstGeom>
          <a:ln w="28575">
            <a:solidFill>
              <a:schemeClr val="tx1"/>
            </a:solidFill>
          </a:ln>
        </p:spPr>
      </p:pic>
      <p:sp>
        <p:nvSpPr>
          <p:cNvPr id="46" name="Rectangle: Rounded Corners 45">
            <a:extLst>
              <a:ext uri="{FF2B5EF4-FFF2-40B4-BE49-F238E27FC236}">
                <a16:creationId xmlns:a16="http://schemas.microsoft.com/office/drawing/2014/main" id="{F0D25D77-738D-478B-99FA-89512FD351FD}"/>
              </a:ext>
            </a:extLst>
          </p:cNvPr>
          <p:cNvSpPr/>
          <p:nvPr/>
        </p:nvSpPr>
        <p:spPr>
          <a:xfrm>
            <a:off x="708339" y="2207702"/>
            <a:ext cx="10728101" cy="4051429"/>
          </a:xfrm>
          <a:prstGeom prst="roundRect">
            <a:avLst>
              <a:gd name="adj" fmla="val 11321"/>
            </a:avLst>
          </a:prstGeom>
          <a:solidFill>
            <a:srgbClr val="CD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C89B3D36-9BB4-4B58-A092-7922FE4AEA83}"/>
              </a:ext>
            </a:extLst>
          </p:cNvPr>
          <p:cNvSpPr/>
          <p:nvPr/>
        </p:nvSpPr>
        <p:spPr>
          <a:xfrm>
            <a:off x="708341" y="2188409"/>
            <a:ext cx="10728098" cy="400173"/>
          </a:xfrm>
          <a:prstGeom prst="roundRect">
            <a:avLst>
              <a:gd name="adj" fmla="val 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4B3F802F-F290-44B5-A06F-81A930F65D4C}"/>
              </a:ext>
            </a:extLst>
          </p:cNvPr>
          <p:cNvGrpSpPr/>
          <p:nvPr/>
        </p:nvGrpSpPr>
        <p:grpSpPr>
          <a:xfrm>
            <a:off x="1070254" y="2302355"/>
            <a:ext cx="848360" cy="223520"/>
            <a:chOff x="4521200" y="4013200"/>
            <a:chExt cx="848360" cy="223520"/>
          </a:xfrm>
          <a:solidFill>
            <a:srgbClr val="EAA824"/>
          </a:solidFill>
        </p:grpSpPr>
        <p:sp>
          <p:nvSpPr>
            <p:cNvPr id="49" name="Oval 48">
              <a:extLst>
                <a:ext uri="{FF2B5EF4-FFF2-40B4-BE49-F238E27FC236}">
                  <a16:creationId xmlns:a16="http://schemas.microsoft.com/office/drawing/2014/main" id="{6DED9947-C3B6-44E6-B51F-ABE8B1CD34AF}"/>
                </a:ext>
              </a:extLst>
            </p:cNvPr>
            <p:cNvSpPr/>
            <p:nvPr/>
          </p:nvSpPr>
          <p:spPr>
            <a:xfrm>
              <a:off x="452120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A1B2699D-59A7-4499-A919-C46AE71A7120}"/>
                </a:ext>
              </a:extLst>
            </p:cNvPr>
            <p:cNvSpPr/>
            <p:nvPr/>
          </p:nvSpPr>
          <p:spPr>
            <a:xfrm>
              <a:off x="483362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372C6A7-FDD7-4B2A-AADC-60E79BF37EC6}"/>
                </a:ext>
              </a:extLst>
            </p:cNvPr>
            <p:cNvSpPr/>
            <p:nvPr/>
          </p:nvSpPr>
          <p:spPr>
            <a:xfrm>
              <a:off x="514604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2" name="TextBox 51">
            <a:extLst>
              <a:ext uri="{FF2B5EF4-FFF2-40B4-BE49-F238E27FC236}">
                <a16:creationId xmlns:a16="http://schemas.microsoft.com/office/drawing/2014/main" id="{534D4E37-3B66-4A71-8CE9-9FB668284FF7}"/>
              </a:ext>
            </a:extLst>
          </p:cNvPr>
          <p:cNvSpPr txBox="1"/>
          <p:nvPr/>
        </p:nvSpPr>
        <p:spPr>
          <a:xfrm>
            <a:off x="1017431" y="2697966"/>
            <a:ext cx="10109915" cy="3416320"/>
          </a:xfrm>
          <a:prstGeom prst="rect">
            <a:avLst/>
          </a:prstGeom>
          <a:noFill/>
        </p:spPr>
        <p:txBody>
          <a:bodyPr wrap="square">
            <a:spAutoFit/>
          </a:bodyPr>
          <a:lstStyle/>
          <a:p>
            <a:pPr marL="342900" indent="-342900" algn="just">
              <a:buFont typeface="+mj-lt"/>
              <a:buAutoNum type="arabicPeriod"/>
            </a:pPr>
            <a:r>
              <a:rPr lang="sv-SE" dirty="0"/>
              <a:t>Kepala/anggota keluarga  yang  duduk  di  kelas  5  SD,  atau  kelas  2  SMP  (kelas VIII),  atau  kelas  2  SMA  (kelas  XI)   tetapi  telah  mengikuti  ujian SD,  atau  SMP, atau  SMA  dan  lulus,  maka  pendidikan  yang  ditamatkan  adalah  SD  atau  SMP atau SMA, sesuai dengan jenjang yang dinyatakan lulus ujiannya.</a:t>
            </a:r>
          </a:p>
          <a:p>
            <a:pPr marL="342900" indent="-342900" algn="just">
              <a:buFont typeface="+mj-lt"/>
              <a:buAutoNum type="arabicPeriod"/>
            </a:pPr>
            <a:r>
              <a:rPr lang="sv-SE" dirty="0"/>
              <a:t>Ada  kemungkinan  kepala/anggota keluarga yang  telah  menamatkan  jenjang pendidikan  tertentu ternyata pada  saat  wawancara  sedang menjalani  jenjang pendidikan  yang  lebih  rendah  dari  yang  telah  ditamatkan.  Pastikanlah  hal tersebut  dengan  mengajukan  pertanyaan  sekali  lagi.  Bila  keadaan  ini  terjadi, beri penjelasan di Blok Catatan. </a:t>
            </a:r>
          </a:p>
          <a:p>
            <a:pPr marL="342900" indent="-342900" algn="just">
              <a:buFont typeface="+mj-lt"/>
              <a:buAutoNum type="arabicPeriod"/>
            </a:pPr>
            <a:r>
              <a:rPr lang="sv-SE" dirty="0"/>
              <a:t>Jika ijazah yang dimiliki hilang/terbakar dianggap memiliki ijazah.</a:t>
            </a:r>
          </a:p>
          <a:p>
            <a:pPr marL="342900" indent="-342900" algn="just">
              <a:buFont typeface="+mj-lt"/>
              <a:buAutoNum type="arabicPeriod"/>
            </a:pPr>
            <a:r>
              <a:rPr lang="sv-SE" dirty="0"/>
              <a:t>Jika seseorang pernah/sedang bersekolah di jenjang formal, karena gagal UAN kemudian  ikut  ujian  paket  maka  jenjang  dan  jenis  pendidikan  tertinggi  yang pernah/sedang  yang  diduduki  adalah  jenjang  formalnya  dan  ijazah/STTB tertinggi yang dimiliki adalah ijazah paket.</a:t>
            </a:r>
          </a:p>
        </p:txBody>
      </p:sp>
      <p:sp>
        <p:nvSpPr>
          <p:cNvPr id="53" name="TextBox 52">
            <a:extLst>
              <a:ext uri="{FF2B5EF4-FFF2-40B4-BE49-F238E27FC236}">
                <a16:creationId xmlns:a16="http://schemas.microsoft.com/office/drawing/2014/main" id="{660A46DC-8F61-442A-A0B6-4639BBDBCC3F}"/>
              </a:ext>
            </a:extLst>
          </p:cNvPr>
          <p:cNvSpPr txBox="1"/>
          <p:nvPr/>
        </p:nvSpPr>
        <p:spPr>
          <a:xfrm>
            <a:off x="2007514" y="2216555"/>
            <a:ext cx="1186287" cy="400110"/>
          </a:xfrm>
          <a:prstGeom prst="rect">
            <a:avLst/>
          </a:prstGeom>
          <a:noFill/>
        </p:spPr>
        <p:txBody>
          <a:bodyPr wrap="none" rtlCol="0">
            <a:spAutoFit/>
          </a:bodyPr>
          <a:lstStyle/>
          <a:p>
            <a:r>
              <a:rPr lang="en-US" sz="2000" b="1" dirty="0">
                <a:solidFill>
                  <a:srgbClr val="FF0000"/>
                </a:solidFill>
              </a:rPr>
              <a:t>CATATAN </a:t>
            </a:r>
          </a:p>
        </p:txBody>
      </p:sp>
      <p:sp>
        <p:nvSpPr>
          <p:cNvPr id="54" name="TextBox 53">
            <a:extLst>
              <a:ext uri="{FF2B5EF4-FFF2-40B4-BE49-F238E27FC236}">
                <a16:creationId xmlns:a16="http://schemas.microsoft.com/office/drawing/2014/main" id="{DCE1F770-5B7A-47C8-AC4B-56DBBDB4FC84}"/>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[2]</a:t>
            </a:r>
          </a:p>
        </p:txBody>
      </p:sp>
      <p:sp>
        <p:nvSpPr>
          <p:cNvPr id="28" name="TextBox 27">
            <a:extLst>
              <a:ext uri="{FF2B5EF4-FFF2-40B4-BE49-F238E27FC236}">
                <a16:creationId xmlns:a16="http://schemas.microsoft.com/office/drawing/2014/main" id="{EDC83D76-A8A3-4DD7-A121-4A54AB714706}"/>
              </a:ext>
            </a:extLst>
          </p:cNvPr>
          <p:cNvSpPr txBox="1"/>
          <p:nvPr/>
        </p:nvSpPr>
        <p:spPr>
          <a:xfrm>
            <a:off x="8237722" y="1266936"/>
            <a:ext cx="314510" cy="400110"/>
          </a:xfrm>
          <a:prstGeom prst="rect">
            <a:avLst/>
          </a:prstGeom>
          <a:noFill/>
        </p:spPr>
        <p:txBody>
          <a:bodyPr wrap="none" rtlCol="0">
            <a:spAutoFit/>
          </a:bodyPr>
          <a:lstStyle/>
          <a:p>
            <a:r>
              <a:rPr lang="en-US" sz="2000" dirty="0"/>
              <a:t>9</a:t>
            </a:r>
          </a:p>
        </p:txBody>
      </p:sp>
      <p:sp>
        <p:nvSpPr>
          <p:cNvPr id="29" name="TextBox 28">
            <a:extLst>
              <a:ext uri="{FF2B5EF4-FFF2-40B4-BE49-F238E27FC236}">
                <a16:creationId xmlns:a16="http://schemas.microsoft.com/office/drawing/2014/main" id="{60424417-A0D6-4BC2-9012-C564D27EAEAC}"/>
              </a:ext>
            </a:extLst>
          </p:cNvPr>
          <p:cNvSpPr txBox="1"/>
          <p:nvPr/>
        </p:nvSpPr>
        <p:spPr>
          <a:xfrm>
            <a:off x="7771360" y="1272642"/>
            <a:ext cx="314510" cy="400110"/>
          </a:xfrm>
          <a:prstGeom prst="rect">
            <a:avLst/>
          </a:prstGeom>
          <a:noFill/>
        </p:spPr>
        <p:txBody>
          <a:bodyPr wrap="none" rtlCol="0">
            <a:spAutoFit/>
          </a:bodyPr>
          <a:lstStyle/>
          <a:p>
            <a:r>
              <a:rPr lang="en-US" sz="2000" dirty="0"/>
              <a:t>1</a:t>
            </a:r>
          </a:p>
        </p:txBody>
      </p:sp>
      <p:sp>
        <p:nvSpPr>
          <p:cNvPr id="25" name="TextBox 24">
            <a:extLst>
              <a:ext uri="{FF2B5EF4-FFF2-40B4-BE49-F238E27FC236}">
                <a16:creationId xmlns:a16="http://schemas.microsoft.com/office/drawing/2014/main" id="{95C8BE55-4612-497E-99CF-43DF6AE58471}"/>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87-88</a:t>
            </a:r>
          </a:p>
        </p:txBody>
      </p:sp>
      <p:pic>
        <p:nvPicPr>
          <p:cNvPr id="26" name="Picture 25" descr="Icon&#10;&#10;Description automatically generated">
            <a:extLst>
              <a:ext uri="{FF2B5EF4-FFF2-40B4-BE49-F238E27FC236}">
                <a16:creationId xmlns:a16="http://schemas.microsoft.com/office/drawing/2014/main" id="{01055DA7-ACEA-437E-A9AE-C51D696B32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70173" y="1671524"/>
            <a:ext cx="1031310" cy="1031310"/>
          </a:xfrm>
          <a:prstGeom prst="rect">
            <a:avLst/>
          </a:prstGeom>
        </p:spPr>
      </p:pic>
    </p:spTree>
    <p:extLst>
      <p:ext uri="{BB962C8B-B14F-4D97-AF65-F5344CB8AC3E}">
        <p14:creationId xmlns:p14="http://schemas.microsoft.com/office/powerpoint/2010/main" val="220045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E92646-1710-468D-9509-3EEC2D0C768A}"/>
              </a:ext>
            </a:extLst>
          </p:cNvPr>
          <p:cNvSpPr/>
          <p:nvPr/>
        </p:nvSpPr>
        <p:spPr>
          <a:xfrm>
            <a:off x="4779817" y="4065053"/>
            <a:ext cx="2701636" cy="365760"/>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60">
            <a:extLst>
              <a:ext uri="{FF2B5EF4-FFF2-40B4-BE49-F238E27FC236}">
                <a16:creationId xmlns:a16="http://schemas.microsoft.com/office/drawing/2014/main" id="{C11D39C5-C3EA-FF3E-E647-3BB9AF65CEC8}"/>
              </a:ext>
            </a:extLst>
          </p:cNvPr>
          <p:cNvSpPr txBox="1"/>
          <p:nvPr/>
        </p:nvSpPr>
        <p:spPr>
          <a:xfrm>
            <a:off x="2848095" y="3626026"/>
            <a:ext cx="6568419"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dirty="0">
                <a:solidFill>
                  <a:srgbClr val="FFFF00"/>
                </a:solidFill>
              </a:rPr>
              <a:t>Blok IV.B </a:t>
            </a:r>
            <a:r>
              <a:rPr lang="en-US" sz="2400" dirty="0" err="1">
                <a:solidFill>
                  <a:srgbClr val="FFFF00"/>
                </a:solidFill>
              </a:rPr>
              <a:t>ditanyakan</a:t>
            </a:r>
            <a:r>
              <a:rPr lang="en-US" sz="2400" dirty="0">
                <a:solidFill>
                  <a:srgbClr val="FFFF00"/>
                </a:solidFill>
              </a:rPr>
              <a:t> </a:t>
            </a:r>
            <a:r>
              <a:rPr lang="en-US" sz="2400" dirty="0" err="1">
                <a:solidFill>
                  <a:srgbClr val="FFFF00"/>
                </a:solidFill>
              </a:rPr>
              <a:t>untuk</a:t>
            </a:r>
            <a:r>
              <a:rPr lang="en-US" sz="2400" dirty="0">
                <a:solidFill>
                  <a:srgbClr val="FFFF00"/>
                </a:solidFill>
              </a:rPr>
              <a:t> </a:t>
            </a:r>
            <a:r>
              <a:rPr lang="en-US" sz="2400" dirty="0" err="1">
                <a:solidFill>
                  <a:srgbClr val="FFFF00"/>
                </a:solidFill>
              </a:rPr>
              <a:t>Anggota</a:t>
            </a:r>
            <a:r>
              <a:rPr lang="en-US" sz="2400" dirty="0">
                <a:solidFill>
                  <a:srgbClr val="FFFF00"/>
                </a:solidFill>
              </a:rPr>
              <a:t> </a:t>
            </a:r>
            <a:r>
              <a:rPr lang="en-US" sz="2400" dirty="0" err="1">
                <a:solidFill>
                  <a:srgbClr val="FFFF00"/>
                </a:solidFill>
              </a:rPr>
              <a:t>Keluarga</a:t>
            </a:r>
            <a:r>
              <a:rPr lang="en-US" sz="2400" dirty="0">
                <a:solidFill>
                  <a:srgbClr val="FFFF00"/>
                </a:solidFill>
              </a:rPr>
              <a:t> </a:t>
            </a:r>
          </a:p>
          <a:p>
            <a:pPr algn="ctr"/>
            <a:r>
              <a:rPr lang="en-US" sz="2400" b="1" dirty="0" err="1">
                <a:solidFill>
                  <a:srgbClr val="017A87"/>
                </a:solidFill>
              </a:rPr>
              <a:t>usia</a:t>
            </a:r>
            <a:r>
              <a:rPr lang="en-US" sz="2400" b="1" dirty="0">
                <a:solidFill>
                  <a:srgbClr val="017A87"/>
                </a:solidFill>
              </a:rPr>
              <a:t> 5 </a:t>
            </a:r>
            <a:r>
              <a:rPr lang="en-US" sz="2400" b="1" dirty="0" err="1">
                <a:solidFill>
                  <a:srgbClr val="017A87"/>
                </a:solidFill>
              </a:rPr>
              <a:t>tahun</a:t>
            </a:r>
            <a:r>
              <a:rPr lang="en-US" sz="2400" b="1" dirty="0">
                <a:solidFill>
                  <a:srgbClr val="017A87"/>
                </a:solidFill>
              </a:rPr>
              <a:t> </a:t>
            </a:r>
            <a:r>
              <a:rPr lang="en-US" sz="2400" b="1" dirty="0" err="1">
                <a:solidFill>
                  <a:srgbClr val="017A87"/>
                </a:solidFill>
              </a:rPr>
              <a:t>ke</a:t>
            </a:r>
            <a:r>
              <a:rPr lang="en-US" sz="2400" b="1" dirty="0">
                <a:solidFill>
                  <a:srgbClr val="017A87"/>
                </a:solidFill>
              </a:rPr>
              <a:t> Atas</a:t>
            </a:r>
          </a:p>
        </p:txBody>
      </p:sp>
      <p:sp>
        <p:nvSpPr>
          <p:cNvPr id="279" name="Rectangle 278">
            <a:extLst>
              <a:ext uri="{FF2B5EF4-FFF2-40B4-BE49-F238E27FC236}">
                <a16:creationId xmlns:a16="http://schemas.microsoft.com/office/drawing/2014/main" id="{40EFD249-040C-4153-BEEB-D16D8AC95A57}"/>
              </a:ext>
            </a:extLst>
          </p:cNvPr>
          <p:cNvSpPr/>
          <p:nvPr/>
        </p:nvSpPr>
        <p:spPr>
          <a:xfrm>
            <a:off x="1966290" y="1847384"/>
            <a:ext cx="8236340" cy="830864"/>
          </a:xfrm>
          <a:prstGeom prst="rect">
            <a:avLst/>
          </a:prstGeom>
          <a:noFill/>
          <a:ln>
            <a:solidFill>
              <a:schemeClr val="bg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8" name="Oval 277">
            <a:extLst>
              <a:ext uri="{FF2B5EF4-FFF2-40B4-BE49-F238E27FC236}">
                <a16:creationId xmlns:a16="http://schemas.microsoft.com/office/drawing/2014/main" id="{5D6D1395-FEC7-4413-A094-66BD15FFD51E}"/>
              </a:ext>
            </a:extLst>
          </p:cNvPr>
          <p:cNvSpPr/>
          <p:nvPr/>
        </p:nvSpPr>
        <p:spPr>
          <a:xfrm>
            <a:off x="179296" y="4837575"/>
            <a:ext cx="3048261" cy="304826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7" name="Group 276">
            <a:extLst>
              <a:ext uri="{FF2B5EF4-FFF2-40B4-BE49-F238E27FC236}">
                <a16:creationId xmlns:a16="http://schemas.microsoft.com/office/drawing/2014/main" id="{37022854-E6AD-492A-8C19-5D2EF08208D0}"/>
              </a:ext>
            </a:extLst>
          </p:cNvPr>
          <p:cNvGrpSpPr/>
          <p:nvPr/>
        </p:nvGrpSpPr>
        <p:grpSpPr>
          <a:xfrm>
            <a:off x="61808" y="4555804"/>
            <a:ext cx="3430692" cy="2307621"/>
            <a:chOff x="61808" y="4511752"/>
            <a:chExt cx="3530068" cy="2351673"/>
          </a:xfrm>
        </p:grpSpPr>
        <p:grpSp>
          <p:nvGrpSpPr>
            <p:cNvPr id="14" name="Graphic 11">
              <a:extLst>
                <a:ext uri="{FF2B5EF4-FFF2-40B4-BE49-F238E27FC236}">
                  <a16:creationId xmlns:a16="http://schemas.microsoft.com/office/drawing/2014/main" id="{077AA8E6-595F-41BC-9EBF-8938E9FD5723}"/>
                </a:ext>
              </a:extLst>
            </p:cNvPr>
            <p:cNvGrpSpPr/>
            <p:nvPr/>
          </p:nvGrpSpPr>
          <p:grpSpPr>
            <a:xfrm>
              <a:off x="1947427" y="4587499"/>
              <a:ext cx="936814" cy="2275880"/>
              <a:chOff x="1947427" y="4587499"/>
              <a:chExt cx="936814" cy="2275880"/>
            </a:xfrm>
          </p:grpSpPr>
          <p:sp>
            <p:nvSpPr>
              <p:cNvPr id="15" name="Freeform: Shape 14">
                <a:extLst>
                  <a:ext uri="{FF2B5EF4-FFF2-40B4-BE49-F238E27FC236}">
                    <a16:creationId xmlns:a16="http://schemas.microsoft.com/office/drawing/2014/main" id="{B1FCB672-B3F2-42DA-9FCE-E127AA251772}"/>
                  </a:ext>
                </a:extLst>
              </p:cNvPr>
              <p:cNvSpPr/>
              <p:nvPr/>
            </p:nvSpPr>
            <p:spPr>
              <a:xfrm>
                <a:off x="1947427" y="4941043"/>
                <a:ext cx="672243" cy="827822"/>
              </a:xfrm>
              <a:custGeom>
                <a:avLst/>
                <a:gdLst>
                  <a:gd name="connsiteX0" fmla="*/ 268945 w 672243"/>
                  <a:gd name="connsiteY0" fmla="*/ 1 h 827822"/>
                  <a:gd name="connsiteX1" fmla="*/ 488020 w 672243"/>
                  <a:gd name="connsiteY1" fmla="*/ 1 h 827822"/>
                  <a:gd name="connsiteX2" fmla="*/ 664518 w 672243"/>
                  <a:gd name="connsiteY2" fmla="*/ 159544 h 827822"/>
                  <a:gd name="connsiteX3" fmla="*/ 664518 w 672243"/>
                  <a:gd name="connsiteY3" fmla="*/ 160783 h 827822"/>
                  <a:gd name="connsiteX4" fmla="*/ 664518 w 672243"/>
                  <a:gd name="connsiteY4" fmla="*/ 655130 h 827822"/>
                  <a:gd name="connsiteX5" fmla="*/ 662708 w 672243"/>
                  <a:gd name="connsiteY5" fmla="*/ 672942 h 827822"/>
                  <a:gd name="connsiteX6" fmla="*/ 488020 w 672243"/>
                  <a:gd name="connsiteY6" fmla="*/ 827818 h 827822"/>
                  <a:gd name="connsiteX7" fmla="*/ 181124 w 672243"/>
                  <a:gd name="connsiteY7" fmla="*/ 827818 h 827822"/>
                  <a:gd name="connsiteX8" fmla="*/ 14913 w 672243"/>
                  <a:gd name="connsiteY8" fmla="*/ 709708 h 827822"/>
                  <a:gd name="connsiteX9" fmla="*/ 12532 w 672243"/>
                  <a:gd name="connsiteY9" fmla="*/ 701517 h 827822"/>
                  <a:gd name="connsiteX10" fmla="*/ 12532 w 672243"/>
                  <a:gd name="connsiteY10" fmla="*/ 446437 h 827822"/>
                  <a:gd name="connsiteX11" fmla="*/ 93685 w 672243"/>
                  <a:gd name="connsiteY11" fmla="*/ 329756 h 827822"/>
                  <a:gd name="connsiteX12" fmla="*/ 93685 w 672243"/>
                  <a:gd name="connsiteY12" fmla="*/ 110110 h 827822"/>
                  <a:gd name="connsiteX13" fmla="*/ 149406 w 672243"/>
                  <a:gd name="connsiteY13" fmla="*/ 46102 h 827822"/>
                  <a:gd name="connsiteX14" fmla="*/ 268945 w 672243"/>
                  <a:gd name="connsiteY14" fmla="*/ 1 h 82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2243" h="827822">
                    <a:moveTo>
                      <a:pt x="268945" y="1"/>
                    </a:moveTo>
                    <a:lnTo>
                      <a:pt x="488020" y="1"/>
                    </a:lnTo>
                    <a:cubicBezTo>
                      <a:pt x="579126" y="-104"/>
                      <a:pt x="655460" y="68895"/>
                      <a:pt x="664518" y="159544"/>
                    </a:cubicBezTo>
                    <a:cubicBezTo>
                      <a:pt x="664518" y="159544"/>
                      <a:pt x="664518" y="160402"/>
                      <a:pt x="664518" y="160783"/>
                    </a:cubicBezTo>
                    <a:cubicBezTo>
                      <a:pt x="675567" y="283846"/>
                      <a:pt x="674043" y="532258"/>
                      <a:pt x="664518" y="655130"/>
                    </a:cubicBezTo>
                    <a:cubicBezTo>
                      <a:pt x="664518" y="660083"/>
                      <a:pt x="663565" y="666179"/>
                      <a:pt x="662708" y="672942"/>
                    </a:cubicBezTo>
                    <a:cubicBezTo>
                      <a:pt x="652098" y="761353"/>
                      <a:pt x="577069" y="827876"/>
                      <a:pt x="488020" y="827818"/>
                    </a:cubicBezTo>
                    <a:lnTo>
                      <a:pt x="181124" y="827818"/>
                    </a:lnTo>
                    <a:cubicBezTo>
                      <a:pt x="106077" y="828314"/>
                      <a:pt x="39135" y="780736"/>
                      <a:pt x="14913" y="709708"/>
                    </a:cubicBezTo>
                    <a:cubicBezTo>
                      <a:pt x="13960" y="707022"/>
                      <a:pt x="13170" y="704289"/>
                      <a:pt x="12532" y="701517"/>
                    </a:cubicBezTo>
                    <a:cubicBezTo>
                      <a:pt x="-1661" y="639414"/>
                      <a:pt x="-6518" y="507302"/>
                      <a:pt x="12532" y="446437"/>
                    </a:cubicBezTo>
                    <a:cubicBezTo>
                      <a:pt x="23200" y="412528"/>
                      <a:pt x="83112" y="363665"/>
                      <a:pt x="93685" y="329756"/>
                    </a:cubicBezTo>
                    <a:cubicBezTo>
                      <a:pt x="110163" y="277369"/>
                      <a:pt x="72730" y="160878"/>
                      <a:pt x="93685" y="110110"/>
                    </a:cubicBezTo>
                    <a:cubicBezTo>
                      <a:pt x="100638" y="93346"/>
                      <a:pt x="125212" y="68104"/>
                      <a:pt x="149406" y="46102"/>
                    </a:cubicBezTo>
                    <a:cubicBezTo>
                      <a:pt x="182096" y="16336"/>
                      <a:pt x="224739" y="-114"/>
                      <a:pt x="268945" y="1"/>
                    </a:cubicBezTo>
                    <a:close/>
                  </a:path>
                </a:pathLst>
              </a:custGeom>
              <a:solidFill>
                <a:srgbClr val="90CAF9"/>
              </a:solid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FC21F3FE-EECD-4ABE-93A9-E45AA5E9467D}"/>
                  </a:ext>
                </a:extLst>
              </p:cNvPr>
              <p:cNvSpPr/>
              <p:nvPr/>
            </p:nvSpPr>
            <p:spPr>
              <a:xfrm>
                <a:off x="1947427" y="4941043"/>
                <a:ext cx="672243" cy="827822"/>
              </a:xfrm>
              <a:custGeom>
                <a:avLst/>
                <a:gdLst>
                  <a:gd name="connsiteX0" fmla="*/ 268945 w 672243"/>
                  <a:gd name="connsiteY0" fmla="*/ 1 h 827822"/>
                  <a:gd name="connsiteX1" fmla="*/ 488020 w 672243"/>
                  <a:gd name="connsiteY1" fmla="*/ 1 h 827822"/>
                  <a:gd name="connsiteX2" fmla="*/ 664518 w 672243"/>
                  <a:gd name="connsiteY2" fmla="*/ 159544 h 827822"/>
                  <a:gd name="connsiteX3" fmla="*/ 664518 w 672243"/>
                  <a:gd name="connsiteY3" fmla="*/ 160783 h 827822"/>
                  <a:gd name="connsiteX4" fmla="*/ 664518 w 672243"/>
                  <a:gd name="connsiteY4" fmla="*/ 655130 h 827822"/>
                  <a:gd name="connsiteX5" fmla="*/ 662708 w 672243"/>
                  <a:gd name="connsiteY5" fmla="*/ 672942 h 827822"/>
                  <a:gd name="connsiteX6" fmla="*/ 488020 w 672243"/>
                  <a:gd name="connsiteY6" fmla="*/ 827818 h 827822"/>
                  <a:gd name="connsiteX7" fmla="*/ 181124 w 672243"/>
                  <a:gd name="connsiteY7" fmla="*/ 827818 h 827822"/>
                  <a:gd name="connsiteX8" fmla="*/ 14913 w 672243"/>
                  <a:gd name="connsiteY8" fmla="*/ 709708 h 827822"/>
                  <a:gd name="connsiteX9" fmla="*/ 12532 w 672243"/>
                  <a:gd name="connsiteY9" fmla="*/ 701517 h 827822"/>
                  <a:gd name="connsiteX10" fmla="*/ 12532 w 672243"/>
                  <a:gd name="connsiteY10" fmla="*/ 446437 h 827822"/>
                  <a:gd name="connsiteX11" fmla="*/ 93685 w 672243"/>
                  <a:gd name="connsiteY11" fmla="*/ 329756 h 827822"/>
                  <a:gd name="connsiteX12" fmla="*/ 93685 w 672243"/>
                  <a:gd name="connsiteY12" fmla="*/ 110110 h 827822"/>
                  <a:gd name="connsiteX13" fmla="*/ 149406 w 672243"/>
                  <a:gd name="connsiteY13" fmla="*/ 46102 h 827822"/>
                  <a:gd name="connsiteX14" fmla="*/ 268945 w 672243"/>
                  <a:gd name="connsiteY14" fmla="*/ 1 h 827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72243" h="827822">
                    <a:moveTo>
                      <a:pt x="268945" y="1"/>
                    </a:moveTo>
                    <a:lnTo>
                      <a:pt x="488020" y="1"/>
                    </a:lnTo>
                    <a:cubicBezTo>
                      <a:pt x="579126" y="-104"/>
                      <a:pt x="655460" y="68895"/>
                      <a:pt x="664518" y="159544"/>
                    </a:cubicBezTo>
                    <a:cubicBezTo>
                      <a:pt x="664518" y="159544"/>
                      <a:pt x="664518" y="160402"/>
                      <a:pt x="664518" y="160783"/>
                    </a:cubicBezTo>
                    <a:cubicBezTo>
                      <a:pt x="675567" y="283846"/>
                      <a:pt x="674043" y="532258"/>
                      <a:pt x="664518" y="655130"/>
                    </a:cubicBezTo>
                    <a:cubicBezTo>
                      <a:pt x="664518" y="660083"/>
                      <a:pt x="663565" y="666179"/>
                      <a:pt x="662708" y="672942"/>
                    </a:cubicBezTo>
                    <a:cubicBezTo>
                      <a:pt x="652098" y="761353"/>
                      <a:pt x="577069" y="827876"/>
                      <a:pt x="488020" y="827818"/>
                    </a:cubicBezTo>
                    <a:lnTo>
                      <a:pt x="181124" y="827818"/>
                    </a:lnTo>
                    <a:cubicBezTo>
                      <a:pt x="106077" y="828314"/>
                      <a:pt x="39135" y="780736"/>
                      <a:pt x="14913" y="709708"/>
                    </a:cubicBezTo>
                    <a:cubicBezTo>
                      <a:pt x="13960" y="707022"/>
                      <a:pt x="13170" y="704289"/>
                      <a:pt x="12532" y="701517"/>
                    </a:cubicBezTo>
                    <a:cubicBezTo>
                      <a:pt x="-1661" y="639414"/>
                      <a:pt x="-6518" y="507302"/>
                      <a:pt x="12532" y="446437"/>
                    </a:cubicBezTo>
                    <a:cubicBezTo>
                      <a:pt x="23200" y="412528"/>
                      <a:pt x="83112" y="363665"/>
                      <a:pt x="93685" y="329756"/>
                    </a:cubicBezTo>
                    <a:cubicBezTo>
                      <a:pt x="110163" y="277369"/>
                      <a:pt x="72730" y="160878"/>
                      <a:pt x="93685" y="110110"/>
                    </a:cubicBezTo>
                    <a:cubicBezTo>
                      <a:pt x="100638" y="93346"/>
                      <a:pt x="125212" y="68104"/>
                      <a:pt x="149406" y="46102"/>
                    </a:cubicBezTo>
                    <a:cubicBezTo>
                      <a:pt x="182096" y="16336"/>
                      <a:pt x="224739" y="-114"/>
                      <a:pt x="268945" y="1"/>
                    </a:cubicBezTo>
                    <a:close/>
                  </a:path>
                </a:pathLst>
              </a:custGeom>
              <a:solidFill>
                <a:srgbClr val="000000">
                  <a:alpha val="50000"/>
                </a:srgbClr>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CFB60A58-4E12-4CFE-BA96-180742964421}"/>
                  </a:ext>
                </a:extLst>
              </p:cNvPr>
              <p:cNvSpPr/>
              <p:nvPr/>
            </p:nvSpPr>
            <p:spPr>
              <a:xfrm>
                <a:off x="1947427" y="4970285"/>
                <a:ext cx="198965" cy="796194"/>
              </a:xfrm>
              <a:custGeom>
                <a:avLst/>
                <a:gdLst>
                  <a:gd name="connsiteX0" fmla="*/ 181410 w 198965"/>
                  <a:gd name="connsiteY0" fmla="*/ 8477 h 796194"/>
                  <a:gd name="connsiteX1" fmla="*/ 171409 w 198965"/>
                  <a:gd name="connsiteY1" fmla="*/ 0 h 796194"/>
                  <a:gd name="connsiteX2" fmla="*/ 149406 w 198965"/>
                  <a:gd name="connsiteY2" fmla="*/ 16859 h 796194"/>
                  <a:gd name="connsiteX3" fmla="*/ 93685 w 198965"/>
                  <a:gd name="connsiteY3" fmla="*/ 80867 h 796194"/>
                  <a:gd name="connsiteX4" fmla="*/ 93685 w 198965"/>
                  <a:gd name="connsiteY4" fmla="*/ 300514 h 796194"/>
                  <a:gd name="connsiteX5" fmla="*/ 12532 w 198965"/>
                  <a:gd name="connsiteY5" fmla="*/ 417195 h 796194"/>
                  <a:gd name="connsiteX6" fmla="*/ 12532 w 198965"/>
                  <a:gd name="connsiteY6" fmla="*/ 672274 h 796194"/>
                  <a:gd name="connsiteX7" fmla="*/ 14913 w 198965"/>
                  <a:gd name="connsiteY7" fmla="*/ 680466 h 796194"/>
                  <a:gd name="connsiteX8" fmla="*/ 152359 w 198965"/>
                  <a:gd name="connsiteY8" fmla="*/ 796195 h 796194"/>
                  <a:gd name="connsiteX9" fmla="*/ 168551 w 198965"/>
                  <a:gd name="connsiteY9" fmla="*/ 785336 h 796194"/>
                  <a:gd name="connsiteX10" fmla="*/ 181410 w 198965"/>
                  <a:gd name="connsiteY10" fmla="*/ 8477 h 79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965" h="796194">
                    <a:moveTo>
                      <a:pt x="181410" y="8477"/>
                    </a:moveTo>
                    <a:cubicBezTo>
                      <a:pt x="178705" y="4982"/>
                      <a:pt x="175295" y="2096"/>
                      <a:pt x="171409" y="0"/>
                    </a:cubicBezTo>
                    <a:cubicBezTo>
                      <a:pt x="163627" y="5010"/>
                      <a:pt x="156273" y="10649"/>
                      <a:pt x="149406" y="16859"/>
                    </a:cubicBezTo>
                    <a:cubicBezTo>
                      <a:pt x="125212" y="38862"/>
                      <a:pt x="100638" y="64484"/>
                      <a:pt x="93685" y="80867"/>
                    </a:cubicBezTo>
                    <a:cubicBezTo>
                      <a:pt x="72730" y="131635"/>
                      <a:pt x="110163" y="248126"/>
                      <a:pt x="93685" y="300514"/>
                    </a:cubicBezTo>
                    <a:cubicBezTo>
                      <a:pt x="83112" y="334423"/>
                      <a:pt x="23200" y="383286"/>
                      <a:pt x="12532" y="417195"/>
                    </a:cubicBezTo>
                    <a:cubicBezTo>
                      <a:pt x="-6518" y="478060"/>
                      <a:pt x="-1661" y="610172"/>
                      <a:pt x="12532" y="672274"/>
                    </a:cubicBezTo>
                    <a:cubicBezTo>
                      <a:pt x="13170" y="675046"/>
                      <a:pt x="13960" y="677780"/>
                      <a:pt x="14913" y="680466"/>
                    </a:cubicBezTo>
                    <a:cubicBezTo>
                      <a:pt x="35601" y="741626"/>
                      <a:pt x="88570" y="786222"/>
                      <a:pt x="152359" y="796195"/>
                    </a:cubicBezTo>
                    <a:cubicBezTo>
                      <a:pt x="158321" y="793499"/>
                      <a:pt x="163798" y="789832"/>
                      <a:pt x="168551" y="785336"/>
                    </a:cubicBezTo>
                    <a:cubicBezTo>
                      <a:pt x="194364" y="759047"/>
                      <a:pt x="215129" y="57341"/>
                      <a:pt x="181410" y="8477"/>
                    </a:cubicBezTo>
                    <a:close/>
                  </a:path>
                </a:pathLst>
              </a:custGeom>
              <a:solidFill>
                <a:srgbClr val="90CAF9"/>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A32B4595-0A99-40CD-98CB-2276D012D7EA}"/>
                  </a:ext>
                </a:extLst>
              </p:cNvPr>
              <p:cNvSpPr/>
              <p:nvPr/>
            </p:nvSpPr>
            <p:spPr>
              <a:xfrm>
                <a:off x="1947427" y="4970285"/>
                <a:ext cx="198965" cy="796194"/>
              </a:xfrm>
              <a:custGeom>
                <a:avLst/>
                <a:gdLst>
                  <a:gd name="connsiteX0" fmla="*/ 181410 w 198965"/>
                  <a:gd name="connsiteY0" fmla="*/ 8477 h 796194"/>
                  <a:gd name="connsiteX1" fmla="*/ 171409 w 198965"/>
                  <a:gd name="connsiteY1" fmla="*/ 0 h 796194"/>
                  <a:gd name="connsiteX2" fmla="*/ 149406 w 198965"/>
                  <a:gd name="connsiteY2" fmla="*/ 16859 h 796194"/>
                  <a:gd name="connsiteX3" fmla="*/ 93685 w 198965"/>
                  <a:gd name="connsiteY3" fmla="*/ 80867 h 796194"/>
                  <a:gd name="connsiteX4" fmla="*/ 93685 w 198965"/>
                  <a:gd name="connsiteY4" fmla="*/ 300514 h 796194"/>
                  <a:gd name="connsiteX5" fmla="*/ 12532 w 198965"/>
                  <a:gd name="connsiteY5" fmla="*/ 417195 h 796194"/>
                  <a:gd name="connsiteX6" fmla="*/ 12532 w 198965"/>
                  <a:gd name="connsiteY6" fmla="*/ 672274 h 796194"/>
                  <a:gd name="connsiteX7" fmla="*/ 14913 w 198965"/>
                  <a:gd name="connsiteY7" fmla="*/ 680466 h 796194"/>
                  <a:gd name="connsiteX8" fmla="*/ 152359 w 198965"/>
                  <a:gd name="connsiteY8" fmla="*/ 796195 h 796194"/>
                  <a:gd name="connsiteX9" fmla="*/ 168551 w 198965"/>
                  <a:gd name="connsiteY9" fmla="*/ 785336 h 796194"/>
                  <a:gd name="connsiteX10" fmla="*/ 181410 w 198965"/>
                  <a:gd name="connsiteY10" fmla="*/ 8477 h 796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8965" h="796194">
                    <a:moveTo>
                      <a:pt x="181410" y="8477"/>
                    </a:moveTo>
                    <a:cubicBezTo>
                      <a:pt x="178705" y="4982"/>
                      <a:pt x="175295" y="2096"/>
                      <a:pt x="171409" y="0"/>
                    </a:cubicBezTo>
                    <a:cubicBezTo>
                      <a:pt x="163627" y="5010"/>
                      <a:pt x="156273" y="10649"/>
                      <a:pt x="149406" y="16859"/>
                    </a:cubicBezTo>
                    <a:cubicBezTo>
                      <a:pt x="125212" y="38862"/>
                      <a:pt x="100638" y="64484"/>
                      <a:pt x="93685" y="80867"/>
                    </a:cubicBezTo>
                    <a:cubicBezTo>
                      <a:pt x="72730" y="131635"/>
                      <a:pt x="110163" y="248126"/>
                      <a:pt x="93685" y="300514"/>
                    </a:cubicBezTo>
                    <a:cubicBezTo>
                      <a:pt x="83112" y="334423"/>
                      <a:pt x="23200" y="383286"/>
                      <a:pt x="12532" y="417195"/>
                    </a:cubicBezTo>
                    <a:cubicBezTo>
                      <a:pt x="-6518" y="478060"/>
                      <a:pt x="-1661" y="610172"/>
                      <a:pt x="12532" y="672274"/>
                    </a:cubicBezTo>
                    <a:cubicBezTo>
                      <a:pt x="13170" y="675046"/>
                      <a:pt x="13960" y="677780"/>
                      <a:pt x="14913" y="680466"/>
                    </a:cubicBezTo>
                    <a:cubicBezTo>
                      <a:pt x="35601" y="741626"/>
                      <a:pt x="88570" y="786222"/>
                      <a:pt x="152359" y="796195"/>
                    </a:cubicBezTo>
                    <a:cubicBezTo>
                      <a:pt x="158321" y="793499"/>
                      <a:pt x="163798" y="789832"/>
                      <a:pt x="168551" y="785336"/>
                    </a:cubicBezTo>
                    <a:cubicBezTo>
                      <a:pt x="194364" y="759047"/>
                      <a:pt x="215129" y="57341"/>
                      <a:pt x="181410" y="8477"/>
                    </a:cubicBezTo>
                    <a:close/>
                  </a:path>
                </a:pathLst>
              </a:custGeom>
              <a:solidFill>
                <a:srgbClr val="FFFFFF">
                  <a:alpha val="20000"/>
                </a:srgbClr>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25C04C78-506C-472D-BC1F-B7775540BBC3}"/>
                  </a:ext>
                </a:extLst>
              </p:cNvPr>
              <p:cNvSpPr/>
              <p:nvPr/>
            </p:nvSpPr>
            <p:spPr>
              <a:xfrm>
                <a:off x="1972246" y="5448155"/>
                <a:ext cx="133940" cy="226984"/>
              </a:xfrm>
              <a:custGeom>
                <a:avLst/>
                <a:gdLst>
                  <a:gd name="connsiteX0" fmla="*/ 79724 w 133940"/>
                  <a:gd name="connsiteY0" fmla="*/ 223456 h 226984"/>
                  <a:gd name="connsiteX1" fmla="*/ 19050 w 133940"/>
                  <a:gd name="connsiteY1" fmla="*/ 193929 h 226984"/>
                  <a:gd name="connsiteX2" fmla="*/ 0 w 133940"/>
                  <a:gd name="connsiteY2" fmla="*/ 163639 h 226984"/>
                  <a:gd name="connsiteX3" fmla="*/ 0 w 133940"/>
                  <a:gd name="connsiteY3" fmla="*/ 33623 h 226984"/>
                  <a:gd name="connsiteX4" fmla="*/ 33623 w 133940"/>
                  <a:gd name="connsiteY4" fmla="*/ 0 h 226984"/>
                  <a:gd name="connsiteX5" fmla="*/ 100298 w 133940"/>
                  <a:gd name="connsiteY5" fmla="*/ 0 h 226984"/>
                  <a:gd name="connsiteX6" fmla="*/ 133941 w 133940"/>
                  <a:gd name="connsiteY6" fmla="*/ 33604 h 226984"/>
                  <a:gd name="connsiteX7" fmla="*/ 133921 w 133940"/>
                  <a:gd name="connsiteY7" fmla="*/ 34766 h 226984"/>
                  <a:gd name="connsiteX8" fmla="*/ 128206 w 133940"/>
                  <a:gd name="connsiteY8" fmla="*/ 194405 h 226984"/>
                  <a:gd name="connsiteX9" fmla="*/ 93745 w 133940"/>
                  <a:gd name="connsiteY9" fmla="*/ 226971 h 226984"/>
                  <a:gd name="connsiteX10" fmla="*/ 79724 w 133940"/>
                  <a:gd name="connsiteY10" fmla="*/ 223456 h 2269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3940" h="226984">
                    <a:moveTo>
                      <a:pt x="79724" y="223456"/>
                    </a:moveTo>
                    <a:lnTo>
                      <a:pt x="19050" y="193929"/>
                    </a:lnTo>
                    <a:cubicBezTo>
                      <a:pt x="7420" y="188309"/>
                      <a:pt x="29" y="176546"/>
                      <a:pt x="0" y="163639"/>
                    </a:cubicBezTo>
                    <a:lnTo>
                      <a:pt x="0" y="33623"/>
                    </a:lnTo>
                    <a:cubicBezTo>
                      <a:pt x="0" y="15049"/>
                      <a:pt x="15050" y="0"/>
                      <a:pt x="33623" y="0"/>
                    </a:cubicBezTo>
                    <a:lnTo>
                      <a:pt x="100298" y="0"/>
                    </a:lnTo>
                    <a:cubicBezTo>
                      <a:pt x="118872" y="-10"/>
                      <a:pt x="133931" y="15030"/>
                      <a:pt x="133941" y="33604"/>
                    </a:cubicBezTo>
                    <a:cubicBezTo>
                      <a:pt x="133941" y="33995"/>
                      <a:pt x="133931" y="34376"/>
                      <a:pt x="133921" y="34766"/>
                    </a:cubicBezTo>
                    <a:lnTo>
                      <a:pt x="128206" y="194405"/>
                    </a:lnTo>
                    <a:cubicBezTo>
                      <a:pt x="127683" y="212912"/>
                      <a:pt x="112252" y="227495"/>
                      <a:pt x="93745" y="226971"/>
                    </a:cubicBezTo>
                    <a:cubicBezTo>
                      <a:pt x="88868" y="226828"/>
                      <a:pt x="84087" y="225628"/>
                      <a:pt x="79724" y="223456"/>
                    </a:cubicBezTo>
                    <a:close/>
                  </a:path>
                </a:pathLst>
              </a:custGeom>
              <a:solidFill>
                <a:srgbClr val="000000">
                  <a:alpha val="30000"/>
                </a:srgbClr>
              </a:solid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23C0FC23-ECB9-4A5B-A666-6413A83AB96C}"/>
                  </a:ext>
                </a:extLst>
              </p:cNvPr>
              <p:cNvSpPr/>
              <p:nvPr/>
            </p:nvSpPr>
            <p:spPr>
              <a:xfrm>
                <a:off x="2637281" y="6669450"/>
                <a:ext cx="120015" cy="150209"/>
              </a:xfrm>
              <a:custGeom>
                <a:avLst/>
                <a:gdLst>
                  <a:gd name="connsiteX0" fmla="*/ 119348 w 120015"/>
                  <a:gd name="connsiteY0" fmla="*/ 0 h 150209"/>
                  <a:gd name="connsiteX1" fmla="*/ 0 w 120015"/>
                  <a:gd name="connsiteY1" fmla="*/ 9906 h 150209"/>
                  <a:gd name="connsiteX2" fmla="*/ 20193 w 120015"/>
                  <a:gd name="connsiteY2" fmla="*/ 150209 h 150209"/>
                  <a:gd name="connsiteX3" fmla="*/ 120015 w 120015"/>
                  <a:gd name="connsiteY3" fmla="*/ 142018 h 150209"/>
                  <a:gd name="connsiteX4" fmla="*/ 119348 w 120015"/>
                  <a:gd name="connsiteY4" fmla="*/ 0 h 1502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015" h="150209">
                    <a:moveTo>
                      <a:pt x="119348" y="0"/>
                    </a:moveTo>
                    <a:lnTo>
                      <a:pt x="0" y="9906"/>
                    </a:lnTo>
                    <a:lnTo>
                      <a:pt x="20193" y="150209"/>
                    </a:lnTo>
                    <a:lnTo>
                      <a:pt x="120015" y="142018"/>
                    </a:lnTo>
                    <a:lnTo>
                      <a:pt x="119348" y="0"/>
                    </a:lnTo>
                    <a:close/>
                  </a:path>
                </a:pathLst>
              </a:custGeom>
              <a:solidFill>
                <a:srgbClr val="CE7A63"/>
              </a:solid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F29FAFC-5562-4EC3-BC1A-BDC25BF6DE87}"/>
                  </a:ext>
                </a:extLst>
              </p:cNvPr>
              <p:cNvSpPr/>
              <p:nvPr/>
            </p:nvSpPr>
            <p:spPr>
              <a:xfrm>
                <a:off x="2403487" y="5701329"/>
                <a:ext cx="378849" cy="1026604"/>
              </a:xfrm>
              <a:custGeom>
                <a:avLst/>
                <a:gdLst>
                  <a:gd name="connsiteX0" fmla="*/ 125018 w 378849"/>
                  <a:gd name="connsiteY0" fmla="*/ 555212 h 1026604"/>
                  <a:gd name="connsiteX1" fmla="*/ 31292 w 378849"/>
                  <a:gd name="connsiteY1" fmla="*/ 0 h 1026604"/>
                  <a:gd name="connsiteX2" fmla="*/ 364096 w 378849"/>
                  <a:gd name="connsiteY2" fmla="*/ 31052 h 1026604"/>
                  <a:gd name="connsiteX3" fmla="*/ 378574 w 378849"/>
                  <a:gd name="connsiteY3" fmla="*/ 511493 h 1026604"/>
                  <a:gd name="connsiteX4" fmla="*/ 366001 w 378849"/>
                  <a:gd name="connsiteY4" fmla="*/ 1016318 h 1026604"/>
                  <a:gd name="connsiteX5" fmla="*/ 229222 w 378849"/>
                  <a:gd name="connsiteY5" fmla="*/ 1026605 h 1026604"/>
                  <a:gd name="connsiteX6" fmla="*/ 125018 w 378849"/>
                  <a:gd name="connsiteY6" fmla="*/ 555212 h 1026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849" h="1026604">
                    <a:moveTo>
                      <a:pt x="125018" y="555212"/>
                    </a:moveTo>
                    <a:cubicBezTo>
                      <a:pt x="78441" y="375761"/>
                      <a:pt x="-61957" y="164687"/>
                      <a:pt x="31292" y="0"/>
                    </a:cubicBezTo>
                    <a:lnTo>
                      <a:pt x="364096" y="31052"/>
                    </a:lnTo>
                    <a:cubicBezTo>
                      <a:pt x="364096" y="31052"/>
                      <a:pt x="376288" y="343662"/>
                      <a:pt x="378574" y="511493"/>
                    </a:cubicBezTo>
                    <a:cubicBezTo>
                      <a:pt x="381050" y="686086"/>
                      <a:pt x="366001" y="1016318"/>
                      <a:pt x="366001" y="1016318"/>
                    </a:cubicBezTo>
                    <a:lnTo>
                      <a:pt x="229222" y="1026605"/>
                    </a:lnTo>
                    <a:cubicBezTo>
                      <a:pt x="229222" y="1026605"/>
                      <a:pt x="135972" y="756666"/>
                      <a:pt x="125018" y="555212"/>
                    </a:cubicBezTo>
                    <a:close/>
                  </a:path>
                </a:pathLst>
              </a:custGeom>
              <a:solidFill>
                <a:srgbClr val="90CAF9"/>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BE83C21C-C86A-4416-BB07-E88F448BCBFB}"/>
                  </a:ext>
                </a:extLst>
              </p:cNvPr>
              <p:cNvSpPr/>
              <p:nvPr/>
            </p:nvSpPr>
            <p:spPr>
              <a:xfrm>
                <a:off x="2403487" y="5701329"/>
                <a:ext cx="378849" cy="1026604"/>
              </a:xfrm>
              <a:custGeom>
                <a:avLst/>
                <a:gdLst>
                  <a:gd name="connsiteX0" fmla="*/ 125018 w 378849"/>
                  <a:gd name="connsiteY0" fmla="*/ 555212 h 1026604"/>
                  <a:gd name="connsiteX1" fmla="*/ 31292 w 378849"/>
                  <a:gd name="connsiteY1" fmla="*/ 0 h 1026604"/>
                  <a:gd name="connsiteX2" fmla="*/ 364096 w 378849"/>
                  <a:gd name="connsiteY2" fmla="*/ 31052 h 1026604"/>
                  <a:gd name="connsiteX3" fmla="*/ 378574 w 378849"/>
                  <a:gd name="connsiteY3" fmla="*/ 511493 h 1026604"/>
                  <a:gd name="connsiteX4" fmla="*/ 366001 w 378849"/>
                  <a:gd name="connsiteY4" fmla="*/ 1016318 h 1026604"/>
                  <a:gd name="connsiteX5" fmla="*/ 229222 w 378849"/>
                  <a:gd name="connsiteY5" fmla="*/ 1026605 h 1026604"/>
                  <a:gd name="connsiteX6" fmla="*/ 125018 w 378849"/>
                  <a:gd name="connsiteY6" fmla="*/ 555212 h 1026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78849" h="1026604">
                    <a:moveTo>
                      <a:pt x="125018" y="555212"/>
                    </a:moveTo>
                    <a:cubicBezTo>
                      <a:pt x="78441" y="375761"/>
                      <a:pt x="-61957" y="164687"/>
                      <a:pt x="31292" y="0"/>
                    </a:cubicBezTo>
                    <a:lnTo>
                      <a:pt x="364096" y="31052"/>
                    </a:lnTo>
                    <a:cubicBezTo>
                      <a:pt x="364096" y="31052"/>
                      <a:pt x="376288" y="343662"/>
                      <a:pt x="378574" y="511493"/>
                    </a:cubicBezTo>
                    <a:cubicBezTo>
                      <a:pt x="381050" y="686086"/>
                      <a:pt x="366001" y="1016318"/>
                      <a:pt x="366001" y="1016318"/>
                    </a:cubicBezTo>
                    <a:lnTo>
                      <a:pt x="229222" y="1026605"/>
                    </a:lnTo>
                    <a:cubicBezTo>
                      <a:pt x="229222" y="1026605"/>
                      <a:pt x="135972" y="756666"/>
                      <a:pt x="125018" y="555212"/>
                    </a:cubicBezTo>
                    <a:close/>
                  </a:path>
                </a:pathLst>
              </a:custGeom>
              <a:solidFill>
                <a:srgbClr val="000000">
                  <a:alpha val="30000"/>
                </a:srgbClr>
              </a:solid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602FC96F-8B3A-46D9-A2CB-E1EFB3428BAE}"/>
                  </a:ext>
                </a:extLst>
              </p:cNvPr>
              <p:cNvSpPr/>
              <p:nvPr/>
            </p:nvSpPr>
            <p:spPr>
              <a:xfrm>
                <a:off x="2607350" y="6656925"/>
                <a:ext cx="174341" cy="76077"/>
              </a:xfrm>
              <a:custGeom>
                <a:avLst/>
                <a:gdLst>
                  <a:gd name="connsiteX0" fmla="*/ 18597 w 174341"/>
                  <a:gd name="connsiteY0" fmla="*/ 76057 h 76077"/>
                  <a:gd name="connsiteX1" fmla="*/ 166330 w 174341"/>
                  <a:gd name="connsiteY1" fmla="*/ 65198 h 76077"/>
                  <a:gd name="connsiteX2" fmla="*/ 171187 w 174341"/>
                  <a:gd name="connsiteY2" fmla="*/ 60341 h 76077"/>
                  <a:gd name="connsiteX3" fmla="*/ 174331 w 174341"/>
                  <a:gd name="connsiteY3" fmla="*/ 5476 h 76077"/>
                  <a:gd name="connsiteX4" fmla="*/ 169530 w 174341"/>
                  <a:gd name="connsiteY4" fmla="*/ 9 h 76077"/>
                  <a:gd name="connsiteX5" fmla="*/ 168520 w 174341"/>
                  <a:gd name="connsiteY5" fmla="*/ 47 h 76077"/>
                  <a:gd name="connsiteX6" fmla="*/ 4500 w 174341"/>
                  <a:gd name="connsiteY6" fmla="*/ 21859 h 76077"/>
                  <a:gd name="connsiteX7" fmla="*/ 42 w 174341"/>
                  <a:gd name="connsiteY7" fmla="*/ 27603 h 76077"/>
                  <a:gd name="connsiteX8" fmla="*/ 214 w 174341"/>
                  <a:gd name="connsiteY8" fmla="*/ 28432 h 76077"/>
                  <a:gd name="connsiteX9" fmla="*/ 13263 w 174341"/>
                  <a:gd name="connsiteY9" fmla="*/ 72342 h 76077"/>
                  <a:gd name="connsiteX10" fmla="*/ 18597 w 174341"/>
                  <a:gd name="connsiteY10" fmla="*/ 76057 h 76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4341" h="76077">
                    <a:moveTo>
                      <a:pt x="18597" y="76057"/>
                    </a:moveTo>
                    <a:lnTo>
                      <a:pt x="166330" y="65198"/>
                    </a:lnTo>
                    <a:cubicBezTo>
                      <a:pt x="168930" y="65017"/>
                      <a:pt x="171007" y="62941"/>
                      <a:pt x="171187" y="60341"/>
                    </a:cubicBezTo>
                    <a:lnTo>
                      <a:pt x="174331" y="5476"/>
                    </a:lnTo>
                    <a:cubicBezTo>
                      <a:pt x="174512" y="2638"/>
                      <a:pt x="172359" y="200"/>
                      <a:pt x="169530" y="9"/>
                    </a:cubicBezTo>
                    <a:cubicBezTo>
                      <a:pt x="169197" y="-10"/>
                      <a:pt x="168854" y="0"/>
                      <a:pt x="168520" y="47"/>
                    </a:cubicBezTo>
                    <a:lnTo>
                      <a:pt x="4500" y="21859"/>
                    </a:lnTo>
                    <a:cubicBezTo>
                      <a:pt x="1681" y="22212"/>
                      <a:pt x="-320" y="24784"/>
                      <a:pt x="42" y="27603"/>
                    </a:cubicBezTo>
                    <a:cubicBezTo>
                      <a:pt x="71" y="27889"/>
                      <a:pt x="138" y="28165"/>
                      <a:pt x="214" y="28432"/>
                    </a:cubicBezTo>
                    <a:lnTo>
                      <a:pt x="13263" y="72342"/>
                    </a:lnTo>
                    <a:cubicBezTo>
                      <a:pt x="13901" y="74714"/>
                      <a:pt x="16149" y="76276"/>
                      <a:pt x="18597" y="76057"/>
                    </a:cubicBezTo>
                    <a:close/>
                  </a:path>
                </a:pathLst>
              </a:custGeom>
              <a:solidFill>
                <a:srgbClr val="90CAF9"/>
              </a:solid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C5797EA-9BED-4CB8-8C0C-55E6452BD3E2}"/>
                  </a:ext>
                </a:extLst>
              </p:cNvPr>
              <p:cNvSpPr/>
              <p:nvPr/>
            </p:nvSpPr>
            <p:spPr>
              <a:xfrm>
                <a:off x="2435620" y="5854320"/>
                <a:ext cx="75630" cy="300875"/>
              </a:xfrm>
              <a:custGeom>
                <a:avLst/>
                <a:gdLst>
                  <a:gd name="connsiteX0" fmla="*/ 398 w 75630"/>
                  <a:gd name="connsiteY0" fmla="*/ 5982 h 300875"/>
                  <a:gd name="connsiteX1" fmla="*/ 5541 w 75630"/>
                  <a:gd name="connsiteY1" fmla="*/ 133045 h 300875"/>
                  <a:gd name="connsiteX2" fmla="*/ 61453 w 75630"/>
                  <a:gd name="connsiteY2" fmla="*/ 300876 h 300875"/>
                  <a:gd name="connsiteX3" fmla="*/ 398 w 75630"/>
                  <a:gd name="connsiteY3" fmla="*/ 5982 h 300875"/>
                </a:gdLst>
                <a:ahLst/>
                <a:cxnLst>
                  <a:cxn ang="0">
                    <a:pos x="connsiteX0" y="connsiteY0"/>
                  </a:cxn>
                  <a:cxn ang="0">
                    <a:pos x="connsiteX1" y="connsiteY1"/>
                  </a:cxn>
                  <a:cxn ang="0">
                    <a:pos x="connsiteX2" y="connsiteY2"/>
                  </a:cxn>
                  <a:cxn ang="0">
                    <a:pos x="connsiteX3" y="connsiteY3"/>
                  </a:cxn>
                </a:cxnLst>
                <a:rect l="l" t="t" r="r" b="b"/>
                <a:pathLst>
                  <a:path w="75630" h="300875">
                    <a:moveTo>
                      <a:pt x="398" y="5982"/>
                    </a:moveTo>
                    <a:cubicBezTo>
                      <a:pt x="-859" y="48406"/>
                      <a:pt x="865" y="90859"/>
                      <a:pt x="5541" y="133045"/>
                    </a:cubicBezTo>
                    <a:cubicBezTo>
                      <a:pt x="21924" y="189528"/>
                      <a:pt x="42784" y="246012"/>
                      <a:pt x="61453" y="300876"/>
                    </a:cubicBezTo>
                    <a:cubicBezTo>
                      <a:pt x="86028" y="145618"/>
                      <a:pt x="86123" y="-35357"/>
                      <a:pt x="398" y="5982"/>
                    </a:cubicBezTo>
                    <a:close/>
                  </a:path>
                </a:pathLst>
              </a:custGeom>
              <a:solidFill>
                <a:srgbClr val="000000">
                  <a:alpha val="20000"/>
                </a:srgbClr>
              </a:solid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BDEE8874-E817-4A1E-85E8-EA60AAB263DB}"/>
                  </a:ext>
                </a:extLst>
              </p:cNvPr>
              <p:cNvSpPr/>
              <p:nvPr/>
            </p:nvSpPr>
            <p:spPr>
              <a:xfrm>
                <a:off x="2075497" y="6615348"/>
                <a:ext cx="159258" cy="165163"/>
              </a:xfrm>
              <a:custGeom>
                <a:avLst/>
                <a:gdLst>
                  <a:gd name="connsiteX0" fmla="*/ 159258 w 159258"/>
                  <a:gd name="connsiteY0" fmla="*/ 37243 h 165163"/>
                  <a:gd name="connsiteX1" fmla="*/ 45339 w 159258"/>
                  <a:gd name="connsiteY1" fmla="*/ 0 h 165163"/>
                  <a:gd name="connsiteX2" fmla="*/ 0 w 159258"/>
                  <a:gd name="connsiteY2" fmla="*/ 133921 h 165163"/>
                  <a:gd name="connsiteX3" fmla="*/ 95155 w 159258"/>
                  <a:gd name="connsiteY3" fmla="*/ 165163 h 165163"/>
                  <a:gd name="connsiteX4" fmla="*/ 159258 w 159258"/>
                  <a:gd name="connsiteY4" fmla="*/ 37243 h 1651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258" h="165163">
                    <a:moveTo>
                      <a:pt x="159258" y="37243"/>
                    </a:moveTo>
                    <a:lnTo>
                      <a:pt x="45339" y="0"/>
                    </a:lnTo>
                    <a:lnTo>
                      <a:pt x="0" y="133921"/>
                    </a:lnTo>
                    <a:lnTo>
                      <a:pt x="95155" y="165163"/>
                    </a:lnTo>
                    <a:lnTo>
                      <a:pt x="159258" y="37243"/>
                    </a:lnTo>
                    <a:close/>
                  </a:path>
                </a:pathLst>
              </a:custGeom>
              <a:solidFill>
                <a:srgbClr val="CE7A63"/>
              </a:solid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A7ED684F-2208-45CF-A659-7B4D530BA88A}"/>
                  </a:ext>
                </a:extLst>
              </p:cNvPr>
              <p:cNvSpPr/>
              <p:nvPr/>
            </p:nvSpPr>
            <p:spPr>
              <a:xfrm>
                <a:off x="2097309" y="5674564"/>
                <a:ext cx="459962" cy="1024794"/>
              </a:xfrm>
              <a:custGeom>
                <a:avLst/>
                <a:gdLst>
                  <a:gd name="connsiteX0" fmla="*/ 80963 w 459962"/>
                  <a:gd name="connsiteY0" fmla="*/ 523875 h 1024794"/>
                  <a:gd name="connsiteX1" fmla="*/ 70580 w 459962"/>
                  <a:gd name="connsiteY1" fmla="*/ 0 h 1024794"/>
                  <a:gd name="connsiteX2" fmla="*/ 459962 w 459962"/>
                  <a:gd name="connsiteY2" fmla="*/ 38100 h 1024794"/>
                  <a:gd name="connsiteX3" fmla="*/ 350425 w 459962"/>
                  <a:gd name="connsiteY3" fmla="*/ 544449 h 1024794"/>
                  <a:gd name="connsiteX4" fmla="*/ 122872 w 459962"/>
                  <a:gd name="connsiteY4" fmla="*/ 1024795 h 1024794"/>
                  <a:gd name="connsiteX5" fmla="*/ 0 w 459962"/>
                  <a:gd name="connsiteY5" fmla="*/ 983742 h 1024794"/>
                  <a:gd name="connsiteX6" fmla="*/ 80963 w 459962"/>
                  <a:gd name="connsiteY6" fmla="*/ 523875 h 102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962" h="1024794">
                    <a:moveTo>
                      <a:pt x="80963" y="523875"/>
                    </a:moveTo>
                    <a:cubicBezTo>
                      <a:pt x="64770" y="342424"/>
                      <a:pt x="4763" y="77343"/>
                      <a:pt x="70580" y="0"/>
                    </a:cubicBezTo>
                    <a:lnTo>
                      <a:pt x="459962" y="38100"/>
                    </a:lnTo>
                    <a:cubicBezTo>
                      <a:pt x="459962" y="38100"/>
                      <a:pt x="383191" y="376999"/>
                      <a:pt x="350425" y="544449"/>
                    </a:cubicBezTo>
                    <a:cubicBezTo>
                      <a:pt x="316421" y="717899"/>
                      <a:pt x="122872" y="1024795"/>
                      <a:pt x="122872" y="1024795"/>
                    </a:cubicBezTo>
                    <a:lnTo>
                      <a:pt x="0" y="983742"/>
                    </a:lnTo>
                    <a:cubicBezTo>
                      <a:pt x="0" y="983742"/>
                      <a:pt x="39624" y="730948"/>
                      <a:pt x="80963" y="523875"/>
                    </a:cubicBezTo>
                    <a:close/>
                  </a:path>
                </a:pathLst>
              </a:custGeom>
              <a:solidFill>
                <a:srgbClr val="90CAF9"/>
              </a:solid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472C782-A487-4D4C-A0B1-74283606DAB0}"/>
                  </a:ext>
                </a:extLst>
              </p:cNvPr>
              <p:cNvSpPr/>
              <p:nvPr/>
            </p:nvSpPr>
            <p:spPr>
              <a:xfrm>
                <a:off x="2097309" y="5674564"/>
                <a:ext cx="459962" cy="1024794"/>
              </a:xfrm>
              <a:custGeom>
                <a:avLst/>
                <a:gdLst>
                  <a:gd name="connsiteX0" fmla="*/ 80963 w 459962"/>
                  <a:gd name="connsiteY0" fmla="*/ 523875 h 1024794"/>
                  <a:gd name="connsiteX1" fmla="*/ 70580 w 459962"/>
                  <a:gd name="connsiteY1" fmla="*/ 0 h 1024794"/>
                  <a:gd name="connsiteX2" fmla="*/ 459962 w 459962"/>
                  <a:gd name="connsiteY2" fmla="*/ 38100 h 1024794"/>
                  <a:gd name="connsiteX3" fmla="*/ 350425 w 459962"/>
                  <a:gd name="connsiteY3" fmla="*/ 544449 h 1024794"/>
                  <a:gd name="connsiteX4" fmla="*/ 122872 w 459962"/>
                  <a:gd name="connsiteY4" fmla="*/ 1024795 h 1024794"/>
                  <a:gd name="connsiteX5" fmla="*/ 0 w 459962"/>
                  <a:gd name="connsiteY5" fmla="*/ 983742 h 1024794"/>
                  <a:gd name="connsiteX6" fmla="*/ 80963 w 459962"/>
                  <a:gd name="connsiteY6" fmla="*/ 523875 h 1024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9962" h="1024794">
                    <a:moveTo>
                      <a:pt x="80963" y="523875"/>
                    </a:moveTo>
                    <a:cubicBezTo>
                      <a:pt x="64770" y="342424"/>
                      <a:pt x="4763" y="77343"/>
                      <a:pt x="70580" y="0"/>
                    </a:cubicBezTo>
                    <a:lnTo>
                      <a:pt x="459962" y="38100"/>
                    </a:lnTo>
                    <a:cubicBezTo>
                      <a:pt x="459962" y="38100"/>
                      <a:pt x="383191" y="376999"/>
                      <a:pt x="350425" y="544449"/>
                    </a:cubicBezTo>
                    <a:cubicBezTo>
                      <a:pt x="316421" y="717899"/>
                      <a:pt x="122872" y="1024795"/>
                      <a:pt x="122872" y="1024795"/>
                    </a:cubicBezTo>
                    <a:lnTo>
                      <a:pt x="0" y="983742"/>
                    </a:lnTo>
                    <a:cubicBezTo>
                      <a:pt x="0" y="983742"/>
                      <a:pt x="39624" y="730948"/>
                      <a:pt x="80963" y="523875"/>
                    </a:cubicBezTo>
                    <a:close/>
                  </a:path>
                </a:pathLst>
              </a:custGeom>
              <a:solidFill>
                <a:srgbClr val="000000">
                  <a:alpha val="30000"/>
                </a:srgbClr>
              </a:solid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C670C728-4714-47FE-A3A3-A584B68034E0}"/>
                  </a:ext>
                </a:extLst>
              </p:cNvPr>
              <p:cNvSpPr/>
              <p:nvPr/>
            </p:nvSpPr>
            <p:spPr>
              <a:xfrm>
                <a:off x="2083616" y="6605716"/>
                <a:ext cx="175137" cy="101140"/>
              </a:xfrm>
              <a:custGeom>
                <a:avLst/>
                <a:gdLst>
                  <a:gd name="connsiteX0" fmla="*/ 3692 w 175137"/>
                  <a:gd name="connsiteY0" fmla="*/ 53923 h 101140"/>
                  <a:gd name="connsiteX1" fmla="*/ 142756 w 175137"/>
                  <a:gd name="connsiteY1" fmla="*/ 100881 h 101140"/>
                  <a:gd name="connsiteX2" fmla="*/ 148662 w 175137"/>
                  <a:gd name="connsiteY2" fmla="*/ 98595 h 101140"/>
                  <a:gd name="connsiteX3" fmla="*/ 174475 w 175137"/>
                  <a:gd name="connsiteY3" fmla="*/ 52304 h 101140"/>
                  <a:gd name="connsiteX4" fmla="*/ 172379 w 175137"/>
                  <a:gd name="connsiteY4" fmla="*/ 45055 h 101140"/>
                  <a:gd name="connsiteX5" fmla="*/ 171236 w 175137"/>
                  <a:gd name="connsiteY5" fmla="*/ 44589 h 101140"/>
                  <a:gd name="connsiteX6" fmla="*/ 17598 w 175137"/>
                  <a:gd name="connsiteY6" fmla="*/ 202 h 101140"/>
                  <a:gd name="connsiteX7" fmla="*/ 11454 w 175137"/>
                  <a:gd name="connsiteY7" fmla="*/ 3564 h 101140"/>
                  <a:gd name="connsiteX8" fmla="*/ 11407 w 175137"/>
                  <a:gd name="connsiteY8" fmla="*/ 3726 h 101140"/>
                  <a:gd name="connsiteX9" fmla="*/ 167 w 175137"/>
                  <a:gd name="connsiteY9" fmla="*/ 47446 h 101140"/>
                  <a:gd name="connsiteX10" fmla="*/ 3692 w 175137"/>
                  <a:gd name="connsiteY10" fmla="*/ 53923 h 101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75137" h="101140">
                    <a:moveTo>
                      <a:pt x="3692" y="53923"/>
                    </a:moveTo>
                    <a:lnTo>
                      <a:pt x="142756" y="100881"/>
                    </a:lnTo>
                    <a:cubicBezTo>
                      <a:pt x="145014" y="101643"/>
                      <a:pt x="147500" y="100681"/>
                      <a:pt x="148662" y="98595"/>
                    </a:cubicBezTo>
                    <a:lnTo>
                      <a:pt x="174475" y="52304"/>
                    </a:lnTo>
                    <a:cubicBezTo>
                      <a:pt x="175894" y="49723"/>
                      <a:pt x="174960" y="46484"/>
                      <a:pt x="172379" y="45055"/>
                    </a:cubicBezTo>
                    <a:cubicBezTo>
                      <a:pt x="172017" y="44855"/>
                      <a:pt x="171636" y="44703"/>
                      <a:pt x="171236" y="44589"/>
                    </a:cubicBezTo>
                    <a:lnTo>
                      <a:pt x="17598" y="202"/>
                    </a:lnTo>
                    <a:cubicBezTo>
                      <a:pt x="14969" y="-569"/>
                      <a:pt x="12226" y="935"/>
                      <a:pt x="11454" y="3564"/>
                    </a:cubicBezTo>
                    <a:cubicBezTo>
                      <a:pt x="11435" y="3612"/>
                      <a:pt x="11416" y="3669"/>
                      <a:pt x="11407" y="3726"/>
                    </a:cubicBezTo>
                    <a:lnTo>
                      <a:pt x="167" y="47446"/>
                    </a:lnTo>
                    <a:cubicBezTo>
                      <a:pt x="-528" y="50199"/>
                      <a:pt x="1005" y="53018"/>
                      <a:pt x="3692" y="53923"/>
                    </a:cubicBezTo>
                    <a:close/>
                  </a:path>
                </a:pathLst>
              </a:custGeom>
              <a:solidFill>
                <a:srgbClr val="90CAF9"/>
              </a:solid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70B9D745-E3B6-41A9-8C37-D2523B1C6EC1}"/>
                  </a:ext>
                </a:extLst>
              </p:cNvPr>
              <p:cNvSpPr/>
              <p:nvPr/>
            </p:nvSpPr>
            <p:spPr>
              <a:xfrm>
                <a:off x="2582322" y="5030189"/>
                <a:ext cx="296819" cy="431847"/>
              </a:xfrm>
              <a:custGeom>
                <a:avLst/>
                <a:gdLst>
                  <a:gd name="connsiteX0" fmla="*/ 257461 w 296819"/>
                  <a:gd name="connsiteY0" fmla="*/ 276710 h 431847"/>
                  <a:gd name="connsiteX1" fmla="*/ 231172 w 296819"/>
                  <a:gd name="connsiteY1" fmla="*/ 278710 h 431847"/>
                  <a:gd name="connsiteX2" fmla="*/ 227076 w 296819"/>
                  <a:gd name="connsiteY2" fmla="*/ 280520 h 431847"/>
                  <a:gd name="connsiteX3" fmla="*/ 222409 w 296819"/>
                  <a:gd name="connsiteY3" fmla="*/ 282901 h 431847"/>
                  <a:gd name="connsiteX4" fmla="*/ 212884 w 296819"/>
                  <a:gd name="connsiteY4" fmla="*/ 287663 h 431847"/>
                  <a:gd name="connsiteX5" fmla="*/ 194691 w 296819"/>
                  <a:gd name="connsiteY5" fmla="*/ 295950 h 431847"/>
                  <a:gd name="connsiteX6" fmla="*/ 176117 w 296819"/>
                  <a:gd name="connsiteY6" fmla="*/ 302046 h 431847"/>
                  <a:gd name="connsiteX7" fmla="*/ 170402 w 296819"/>
                  <a:gd name="connsiteY7" fmla="*/ 197271 h 431847"/>
                  <a:gd name="connsiteX8" fmla="*/ 166688 w 296819"/>
                  <a:gd name="connsiteY8" fmla="*/ 134787 h 431847"/>
                  <a:gd name="connsiteX9" fmla="*/ 161925 w 296819"/>
                  <a:gd name="connsiteY9" fmla="*/ 72970 h 431847"/>
                  <a:gd name="connsiteX10" fmla="*/ 161925 w 296819"/>
                  <a:gd name="connsiteY10" fmla="*/ 71636 h 431847"/>
                  <a:gd name="connsiteX11" fmla="*/ 71628 w 296819"/>
                  <a:gd name="connsiteY11" fmla="*/ 580 h 431847"/>
                  <a:gd name="connsiteX12" fmla="*/ 0 w 296819"/>
                  <a:gd name="connsiteY12" fmla="*/ 81161 h 431847"/>
                  <a:gd name="connsiteX13" fmla="*/ 3619 w 296819"/>
                  <a:gd name="connsiteY13" fmla="*/ 146884 h 431847"/>
                  <a:gd name="connsiteX14" fmla="*/ 10573 w 296819"/>
                  <a:gd name="connsiteY14" fmla="*/ 211844 h 431847"/>
                  <a:gd name="connsiteX15" fmla="*/ 14859 w 296819"/>
                  <a:gd name="connsiteY15" fmla="*/ 244325 h 431847"/>
                  <a:gd name="connsiteX16" fmla="*/ 20098 w 296819"/>
                  <a:gd name="connsiteY16" fmla="*/ 276710 h 431847"/>
                  <a:gd name="connsiteX17" fmla="*/ 32194 w 296819"/>
                  <a:gd name="connsiteY17" fmla="*/ 341480 h 431847"/>
                  <a:gd name="connsiteX18" fmla="*/ 34195 w 296819"/>
                  <a:gd name="connsiteY18" fmla="*/ 351005 h 431847"/>
                  <a:gd name="connsiteX19" fmla="*/ 41719 w 296819"/>
                  <a:gd name="connsiteY19" fmla="*/ 368531 h 431847"/>
                  <a:gd name="connsiteX20" fmla="*/ 70294 w 296819"/>
                  <a:gd name="connsiteY20" fmla="*/ 401106 h 431847"/>
                  <a:gd name="connsiteX21" fmla="*/ 115538 w 296819"/>
                  <a:gd name="connsiteY21" fmla="*/ 426633 h 431847"/>
                  <a:gd name="connsiteX22" fmla="*/ 166973 w 296819"/>
                  <a:gd name="connsiteY22" fmla="*/ 430634 h 431847"/>
                  <a:gd name="connsiteX23" fmla="*/ 207073 w 296819"/>
                  <a:gd name="connsiteY23" fmla="*/ 418156 h 431847"/>
                  <a:gd name="connsiteX24" fmla="*/ 258508 w 296819"/>
                  <a:gd name="connsiteY24" fmla="*/ 378437 h 431847"/>
                  <a:gd name="connsiteX25" fmla="*/ 276606 w 296819"/>
                  <a:gd name="connsiteY25" fmla="*/ 356053 h 431847"/>
                  <a:gd name="connsiteX26" fmla="*/ 284416 w 296819"/>
                  <a:gd name="connsiteY26" fmla="*/ 344242 h 431847"/>
                  <a:gd name="connsiteX27" fmla="*/ 288131 w 296819"/>
                  <a:gd name="connsiteY27" fmla="*/ 338051 h 431847"/>
                  <a:gd name="connsiteX28" fmla="*/ 292036 w 296819"/>
                  <a:gd name="connsiteY28" fmla="*/ 331193 h 431847"/>
                  <a:gd name="connsiteX29" fmla="*/ 296704 w 296819"/>
                  <a:gd name="connsiteY29" fmla="*/ 310333 h 431847"/>
                  <a:gd name="connsiteX30" fmla="*/ 257461 w 296819"/>
                  <a:gd name="connsiteY30" fmla="*/ 276710 h 431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96819" h="431847">
                    <a:moveTo>
                      <a:pt x="257461" y="276710"/>
                    </a:moveTo>
                    <a:lnTo>
                      <a:pt x="231172" y="278710"/>
                    </a:lnTo>
                    <a:cubicBezTo>
                      <a:pt x="229724" y="279100"/>
                      <a:pt x="228343" y="279710"/>
                      <a:pt x="227076" y="280520"/>
                    </a:cubicBezTo>
                    <a:lnTo>
                      <a:pt x="222409" y="282901"/>
                    </a:lnTo>
                    <a:cubicBezTo>
                      <a:pt x="219361" y="284615"/>
                      <a:pt x="216313" y="286139"/>
                      <a:pt x="212884" y="287663"/>
                    </a:cubicBezTo>
                    <a:cubicBezTo>
                      <a:pt x="206788" y="290807"/>
                      <a:pt x="200596" y="293569"/>
                      <a:pt x="194691" y="295950"/>
                    </a:cubicBezTo>
                    <a:cubicBezTo>
                      <a:pt x="188671" y="298465"/>
                      <a:pt x="182461" y="300503"/>
                      <a:pt x="176117" y="302046"/>
                    </a:cubicBezTo>
                    <a:lnTo>
                      <a:pt x="170402" y="197271"/>
                    </a:lnTo>
                    <a:cubicBezTo>
                      <a:pt x="169450" y="176411"/>
                      <a:pt x="167926" y="155647"/>
                      <a:pt x="166688" y="134787"/>
                    </a:cubicBezTo>
                    <a:cubicBezTo>
                      <a:pt x="165449" y="113927"/>
                      <a:pt x="163830" y="92877"/>
                      <a:pt x="161925" y="72970"/>
                    </a:cubicBezTo>
                    <a:lnTo>
                      <a:pt x="161925" y="71636"/>
                    </a:lnTo>
                    <a:cubicBezTo>
                      <a:pt x="156610" y="27078"/>
                      <a:pt x="116186" y="-4735"/>
                      <a:pt x="71628" y="580"/>
                    </a:cubicBezTo>
                    <a:cubicBezTo>
                      <a:pt x="30804" y="5447"/>
                      <a:pt x="47" y="40042"/>
                      <a:pt x="0" y="81161"/>
                    </a:cubicBezTo>
                    <a:cubicBezTo>
                      <a:pt x="0" y="103831"/>
                      <a:pt x="1905" y="125072"/>
                      <a:pt x="3619" y="146884"/>
                    </a:cubicBezTo>
                    <a:cubicBezTo>
                      <a:pt x="5334" y="168696"/>
                      <a:pt x="7620" y="190223"/>
                      <a:pt x="10573" y="211844"/>
                    </a:cubicBezTo>
                    <a:lnTo>
                      <a:pt x="14859" y="244325"/>
                    </a:lnTo>
                    <a:lnTo>
                      <a:pt x="20098" y="276710"/>
                    </a:lnTo>
                    <a:cubicBezTo>
                      <a:pt x="23431" y="298331"/>
                      <a:pt x="27813" y="319858"/>
                      <a:pt x="32194" y="341480"/>
                    </a:cubicBezTo>
                    <a:lnTo>
                      <a:pt x="34195" y="351005"/>
                    </a:lnTo>
                    <a:cubicBezTo>
                      <a:pt x="35557" y="357272"/>
                      <a:pt x="38109" y="363225"/>
                      <a:pt x="41719" y="368531"/>
                    </a:cubicBezTo>
                    <a:cubicBezTo>
                      <a:pt x="49739" y="380618"/>
                      <a:pt x="59350" y="391581"/>
                      <a:pt x="70294" y="401106"/>
                    </a:cubicBezTo>
                    <a:cubicBezTo>
                      <a:pt x="83477" y="412612"/>
                      <a:pt x="98879" y="421299"/>
                      <a:pt x="115538" y="426633"/>
                    </a:cubicBezTo>
                    <a:cubicBezTo>
                      <a:pt x="132178" y="431767"/>
                      <a:pt x="149742" y="433129"/>
                      <a:pt x="166973" y="430634"/>
                    </a:cubicBezTo>
                    <a:cubicBezTo>
                      <a:pt x="180908" y="428595"/>
                      <a:pt x="194443" y="424385"/>
                      <a:pt x="207073" y="418156"/>
                    </a:cubicBezTo>
                    <a:cubicBezTo>
                      <a:pt x="226457" y="408098"/>
                      <a:pt x="243878" y="394648"/>
                      <a:pt x="258508" y="378437"/>
                    </a:cubicBezTo>
                    <a:cubicBezTo>
                      <a:pt x="264976" y="371340"/>
                      <a:pt x="271015" y="363863"/>
                      <a:pt x="276606" y="356053"/>
                    </a:cubicBezTo>
                    <a:cubicBezTo>
                      <a:pt x="279368" y="352148"/>
                      <a:pt x="281940" y="348242"/>
                      <a:pt x="284416" y="344242"/>
                    </a:cubicBezTo>
                    <a:lnTo>
                      <a:pt x="288131" y="338051"/>
                    </a:lnTo>
                    <a:lnTo>
                      <a:pt x="292036" y="331193"/>
                    </a:lnTo>
                    <a:cubicBezTo>
                      <a:pt x="295665" y="324868"/>
                      <a:pt x="297285" y="317600"/>
                      <a:pt x="296704" y="310333"/>
                    </a:cubicBezTo>
                    <a:cubicBezTo>
                      <a:pt x="295132" y="290216"/>
                      <a:pt x="277578" y="275176"/>
                      <a:pt x="257461" y="276710"/>
                    </a:cubicBezTo>
                    <a:close/>
                  </a:path>
                </a:pathLst>
              </a:custGeom>
              <a:solidFill>
                <a:srgbClr val="263238"/>
              </a:solid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E3A1DEB-01AA-4B8E-8F10-595D481C9AC3}"/>
                  </a:ext>
                </a:extLst>
              </p:cNvPr>
              <p:cNvSpPr/>
              <p:nvPr/>
            </p:nvSpPr>
            <p:spPr>
              <a:xfrm>
                <a:off x="2542777" y="4979504"/>
                <a:ext cx="241093" cy="344159"/>
              </a:xfrm>
              <a:custGeom>
                <a:avLst/>
                <a:gdLst>
                  <a:gd name="connsiteX0" fmla="*/ 173181 w 241093"/>
                  <a:gd name="connsiteY0" fmla="*/ 37168 h 344159"/>
                  <a:gd name="connsiteX1" fmla="*/ 241094 w 241093"/>
                  <a:gd name="connsiteY1" fmla="*/ 267959 h 344159"/>
                  <a:gd name="connsiteX2" fmla="*/ 89551 w 241093"/>
                  <a:gd name="connsiteY2" fmla="*/ 344159 h 344159"/>
                  <a:gd name="connsiteX3" fmla="*/ 1445 w 241093"/>
                  <a:gd name="connsiteY3" fmla="*/ 168423 h 344159"/>
                  <a:gd name="connsiteX4" fmla="*/ 173181 w 241093"/>
                  <a:gd name="connsiteY4" fmla="*/ 37168 h 344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93" h="344159">
                    <a:moveTo>
                      <a:pt x="173181" y="37168"/>
                    </a:moveTo>
                    <a:cubicBezTo>
                      <a:pt x="235474" y="89270"/>
                      <a:pt x="241094" y="267959"/>
                      <a:pt x="241094" y="267959"/>
                    </a:cubicBezTo>
                    <a:cubicBezTo>
                      <a:pt x="213091" y="325585"/>
                      <a:pt x="146416" y="335110"/>
                      <a:pt x="89551" y="344159"/>
                    </a:cubicBezTo>
                    <a:cubicBezTo>
                      <a:pt x="89551" y="344159"/>
                      <a:pt x="17161" y="295677"/>
                      <a:pt x="1445" y="168423"/>
                    </a:cubicBezTo>
                    <a:cubicBezTo>
                      <a:pt x="-10080" y="74602"/>
                      <a:pt x="47355" y="-68273"/>
                      <a:pt x="173181" y="37168"/>
                    </a:cubicBezTo>
                    <a:close/>
                  </a:path>
                </a:pathLst>
              </a:custGeom>
              <a:solidFill>
                <a:srgbClr val="90CAF9"/>
              </a:solid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867C76DC-8192-4F37-A22F-C2127BD1B6E9}"/>
                  </a:ext>
                </a:extLst>
              </p:cNvPr>
              <p:cNvSpPr/>
              <p:nvPr/>
            </p:nvSpPr>
            <p:spPr>
              <a:xfrm>
                <a:off x="2542777" y="4979504"/>
                <a:ext cx="241093" cy="344159"/>
              </a:xfrm>
              <a:custGeom>
                <a:avLst/>
                <a:gdLst>
                  <a:gd name="connsiteX0" fmla="*/ 173181 w 241093"/>
                  <a:gd name="connsiteY0" fmla="*/ 37168 h 344159"/>
                  <a:gd name="connsiteX1" fmla="*/ 241094 w 241093"/>
                  <a:gd name="connsiteY1" fmla="*/ 267959 h 344159"/>
                  <a:gd name="connsiteX2" fmla="*/ 89551 w 241093"/>
                  <a:gd name="connsiteY2" fmla="*/ 344159 h 344159"/>
                  <a:gd name="connsiteX3" fmla="*/ 1445 w 241093"/>
                  <a:gd name="connsiteY3" fmla="*/ 168423 h 344159"/>
                  <a:gd name="connsiteX4" fmla="*/ 173181 w 241093"/>
                  <a:gd name="connsiteY4" fmla="*/ 37168 h 3441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093" h="344159">
                    <a:moveTo>
                      <a:pt x="173181" y="37168"/>
                    </a:moveTo>
                    <a:cubicBezTo>
                      <a:pt x="235474" y="89270"/>
                      <a:pt x="241094" y="267959"/>
                      <a:pt x="241094" y="267959"/>
                    </a:cubicBezTo>
                    <a:cubicBezTo>
                      <a:pt x="213091" y="325585"/>
                      <a:pt x="146416" y="335110"/>
                      <a:pt x="89551" y="344159"/>
                    </a:cubicBezTo>
                    <a:cubicBezTo>
                      <a:pt x="89551" y="344159"/>
                      <a:pt x="17161" y="295677"/>
                      <a:pt x="1445" y="168423"/>
                    </a:cubicBezTo>
                    <a:cubicBezTo>
                      <a:pt x="-10080" y="74602"/>
                      <a:pt x="47355" y="-68273"/>
                      <a:pt x="173181" y="37168"/>
                    </a:cubicBezTo>
                    <a:close/>
                  </a:path>
                </a:pathLst>
              </a:custGeom>
              <a:solidFill>
                <a:srgbClr val="000000"/>
              </a:solid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C354827B-0B00-4F90-A7ED-1225E04A2098}"/>
                  </a:ext>
                </a:extLst>
              </p:cNvPr>
              <p:cNvSpPr/>
              <p:nvPr/>
            </p:nvSpPr>
            <p:spPr>
              <a:xfrm>
                <a:off x="2148532" y="4947881"/>
                <a:ext cx="658092" cy="844638"/>
              </a:xfrm>
              <a:custGeom>
                <a:avLst/>
                <a:gdLst>
                  <a:gd name="connsiteX0" fmla="*/ 486940 w 658092"/>
                  <a:gd name="connsiteY0" fmla="*/ 27453 h 844638"/>
                  <a:gd name="connsiteX1" fmla="*/ 154803 w 658092"/>
                  <a:gd name="connsiteY1" fmla="*/ 688 h 844638"/>
                  <a:gd name="connsiteX2" fmla="*/ 36788 w 658092"/>
                  <a:gd name="connsiteY2" fmla="*/ 169757 h 844638"/>
                  <a:gd name="connsiteX3" fmla="*/ 7261 w 658092"/>
                  <a:gd name="connsiteY3" fmla="*/ 737447 h 844638"/>
                  <a:gd name="connsiteX4" fmla="*/ 635244 w 658092"/>
                  <a:gd name="connsiteY4" fmla="*/ 804122 h 844638"/>
                  <a:gd name="connsiteX5" fmla="*/ 569807 w 658092"/>
                  <a:gd name="connsiteY5" fmla="*/ 99271 h 844638"/>
                  <a:gd name="connsiteX6" fmla="*/ 486940 w 658092"/>
                  <a:gd name="connsiteY6" fmla="*/ 27453 h 844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8092" h="844638">
                    <a:moveTo>
                      <a:pt x="486940" y="27453"/>
                    </a:moveTo>
                    <a:cubicBezTo>
                      <a:pt x="377555" y="6298"/>
                      <a:pt x="266160" y="-2675"/>
                      <a:pt x="154803" y="688"/>
                    </a:cubicBezTo>
                    <a:cubicBezTo>
                      <a:pt x="90414" y="3450"/>
                      <a:pt x="41646" y="38788"/>
                      <a:pt x="36788" y="169757"/>
                    </a:cubicBezTo>
                    <a:cubicBezTo>
                      <a:pt x="27263" y="435504"/>
                      <a:pt x="-17218" y="639149"/>
                      <a:pt x="7261" y="737447"/>
                    </a:cubicBezTo>
                    <a:cubicBezTo>
                      <a:pt x="7261" y="737447"/>
                      <a:pt x="482749" y="924803"/>
                      <a:pt x="635244" y="804122"/>
                    </a:cubicBezTo>
                    <a:cubicBezTo>
                      <a:pt x="699824" y="489797"/>
                      <a:pt x="611241" y="214429"/>
                      <a:pt x="569807" y="99271"/>
                    </a:cubicBezTo>
                    <a:cubicBezTo>
                      <a:pt x="556644" y="62486"/>
                      <a:pt x="525221" y="35254"/>
                      <a:pt x="486940" y="27453"/>
                    </a:cubicBezTo>
                    <a:close/>
                  </a:path>
                </a:pathLst>
              </a:custGeom>
              <a:solidFill>
                <a:srgbClr val="90CAF9"/>
              </a:solid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30513E0B-BAAD-40FC-BB01-BDEC10AA84C0}"/>
                  </a:ext>
                </a:extLst>
              </p:cNvPr>
              <p:cNvSpPr/>
              <p:nvPr/>
            </p:nvSpPr>
            <p:spPr>
              <a:xfrm>
                <a:off x="2633676" y="6761365"/>
                <a:ext cx="250564" cy="102014"/>
              </a:xfrm>
              <a:custGeom>
                <a:avLst/>
                <a:gdLst>
                  <a:gd name="connsiteX0" fmla="*/ 119524 w 250564"/>
                  <a:gd name="connsiteY0" fmla="*/ 2 h 102014"/>
                  <a:gd name="connsiteX1" fmla="*/ 18750 w 250564"/>
                  <a:gd name="connsiteY1" fmla="*/ 2 h 102014"/>
                  <a:gd name="connsiteX2" fmla="*/ 11606 w 250564"/>
                  <a:gd name="connsiteY2" fmla="*/ 6193 h 102014"/>
                  <a:gd name="connsiteX3" fmla="*/ 81 w 250564"/>
                  <a:gd name="connsiteY3" fmla="*/ 85917 h 102014"/>
                  <a:gd name="connsiteX4" fmla="*/ 12959 w 250564"/>
                  <a:gd name="connsiteY4" fmla="*/ 101843 h 102014"/>
                  <a:gd name="connsiteX5" fmla="*/ 14464 w 250564"/>
                  <a:gd name="connsiteY5" fmla="*/ 101919 h 102014"/>
                  <a:gd name="connsiteX6" fmla="*/ 110857 w 250564"/>
                  <a:gd name="connsiteY6" fmla="*/ 99252 h 102014"/>
                  <a:gd name="connsiteX7" fmla="*/ 217346 w 250564"/>
                  <a:gd name="connsiteY7" fmla="*/ 102014 h 102014"/>
                  <a:gd name="connsiteX8" fmla="*/ 241349 w 250564"/>
                  <a:gd name="connsiteY8" fmla="*/ 61438 h 102014"/>
                  <a:gd name="connsiteX9" fmla="*/ 134574 w 250564"/>
                  <a:gd name="connsiteY9" fmla="*/ 5526 h 102014"/>
                  <a:gd name="connsiteX10" fmla="*/ 119524 w 250564"/>
                  <a:gd name="connsiteY10" fmla="*/ 2 h 1020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564" h="102014">
                    <a:moveTo>
                      <a:pt x="119524" y="2"/>
                    </a:moveTo>
                    <a:lnTo>
                      <a:pt x="18750" y="2"/>
                    </a:lnTo>
                    <a:cubicBezTo>
                      <a:pt x="15130" y="-75"/>
                      <a:pt x="12044" y="2602"/>
                      <a:pt x="11606" y="6193"/>
                    </a:cubicBezTo>
                    <a:lnTo>
                      <a:pt x="81" y="85917"/>
                    </a:lnTo>
                    <a:cubicBezTo>
                      <a:pt x="-757" y="93870"/>
                      <a:pt x="5005" y="100995"/>
                      <a:pt x="12959" y="101843"/>
                    </a:cubicBezTo>
                    <a:cubicBezTo>
                      <a:pt x="13454" y="101890"/>
                      <a:pt x="13959" y="101919"/>
                      <a:pt x="14464" y="101919"/>
                    </a:cubicBezTo>
                    <a:cubicBezTo>
                      <a:pt x="49611" y="101252"/>
                      <a:pt x="66565" y="99252"/>
                      <a:pt x="110857" y="99252"/>
                    </a:cubicBezTo>
                    <a:cubicBezTo>
                      <a:pt x="138194" y="99252"/>
                      <a:pt x="179627" y="102014"/>
                      <a:pt x="217346" y="102014"/>
                    </a:cubicBezTo>
                    <a:cubicBezTo>
                      <a:pt x="255065" y="102014"/>
                      <a:pt x="256970" y="64771"/>
                      <a:pt x="241349" y="61438"/>
                    </a:cubicBezTo>
                    <a:cubicBezTo>
                      <a:pt x="170960" y="46293"/>
                      <a:pt x="158291" y="25433"/>
                      <a:pt x="134574" y="5526"/>
                    </a:cubicBezTo>
                    <a:cubicBezTo>
                      <a:pt x="130364" y="1964"/>
                      <a:pt x="125039" y="11"/>
                      <a:pt x="119524" y="2"/>
                    </a:cubicBezTo>
                    <a:close/>
                  </a:path>
                </a:pathLst>
              </a:custGeom>
              <a:solidFill>
                <a:srgbClr val="263238"/>
              </a:solid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4DFF47B-789B-4B95-A54F-44B80C7E51F5}"/>
                  </a:ext>
                </a:extLst>
              </p:cNvPr>
              <p:cNvSpPr/>
              <p:nvPr/>
            </p:nvSpPr>
            <p:spPr>
              <a:xfrm>
                <a:off x="2756976" y="6754348"/>
                <a:ext cx="55662" cy="22866"/>
              </a:xfrm>
              <a:custGeom>
                <a:avLst/>
                <a:gdLst>
                  <a:gd name="connsiteX0" fmla="*/ 29943 w 55662"/>
                  <a:gd name="connsiteY0" fmla="*/ 22735 h 22866"/>
                  <a:gd name="connsiteX1" fmla="*/ 51755 w 55662"/>
                  <a:gd name="connsiteY1" fmla="*/ 17210 h 22866"/>
                  <a:gd name="connsiteX2" fmla="*/ 55565 w 55662"/>
                  <a:gd name="connsiteY2" fmla="*/ 6828 h 22866"/>
                  <a:gd name="connsiteX3" fmla="*/ 51946 w 55662"/>
                  <a:gd name="connsiteY3" fmla="*/ 1208 h 22866"/>
                  <a:gd name="connsiteX4" fmla="*/ 1178 w 55662"/>
                  <a:gd name="connsiteY4" fmla="*/ 15496 h 22866"/>
                  <a:gd name="connsiteX5" fmla="*/ 35 w 55662"/>
                  <a:gd name="connsiteY5" fmla="*/ 17687 h 22866"/>
                  <a:gd name="connsiteX6" fmla="*/ 1749 w 55662"/>
                  <a:gd name="connsiteY6" fmla="*/ 19496 h 22866"/>
                  <a:gd name="connsiteX7" fmla="*/ 29943 w 55662"/>
                  <a:gd name="connsiteY7" fmla="*/ 22735 h 22866"/>
                  <a:gd name="connsiteX8" fmla="*/ 45945 w 55662"/>
                  <a:gd name="connsiteY8" fmla="*/ 3685 h 22866"/>
                  <a:gd name="connsiteX9" fmla="*/ 49946 w 55662"/>
                  <a:gd name="connsiteY9" fmla="*/ 4447 h 22866"/>
                  <a:gd name="connsiteX10" fmla="*/ 51279 w 55662"/>
                  <a:gd name="connsiteY10" fmla="*/ 6733 h 22866"/>
                  <a:gd name="connsiteX11" fmla="*/ 48898 w 55662"/>
                  <a:gd name="connsiteY11" fmla="*/ 13591 h 22866"/>
                  <a:gd name="connsiteX12" fmla="*/ 8798 w 55662"/>
                  <a:gd name="connsiteY12" fmla="*/ 15972 h 22866"/>
                  <a:gd name="connsiteX13" fmla="*/ 45945 w 55662"/>
                  <a:gd name="connsiteY13" fmla="*/ 4161 h 22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662" h="22866">
                    <a:moveTo>
                      <a:pt x="29943" y="22735"/>
                    </a:moveTo>
                    <a:cubicBezTo>
                      <a:pt x="37630" y="23411"/>
                      <a:pt x="45317" y="21459"/>
                      <a:pt x="51755" y="17210"/>
                    </a:cubicBezTo>
                    <a:cubicBezTo>
                      <a:pt x="54642" y="14572"/>
                      <a:pt x="56061" y="10705"/>
                      <a:pt x="55565" y="6828"/>
                    </a:cubicBezTo>
                    <a:cubicBezTo>
                      <a:pt x="55385" y="4466"/>
                      <a:pt x="54022" y="2351"/>
                      <a:pt x="51946" y="1208"/>
                    </a:cubicBezTo>
                    <a:cubicBezTo>
                      <a:pt x="40992" y="-4792"/>
                      <a:pt x="5178" y="13400"/>
                      <a:pt x="1178" y="15496"/>
                    </a:cubicBezTo>
                    <a:cubicBezTo>
                      <a:pt x="339" y="15877"/>
                      <a:pt x="-137" y="16782"/>
                      <a:pt x="35" y="17687"/>
                    </a:cubicBezTo>
                    <a:cubicBezTo>
                      <a:pt x="111" y="18620"/>
                      <a:pt x="825" y="19363"/>
                      <a:pt x="1749" y="19496"/>
                    </a:cubicBezTo>
                    <a:cubicBezTo>
                      <a:pt x="11027" y="21459"/>
                      <a:pt x="20466" y="22545"/>
                      <a:pt x="29943" y="22735"/>
                    </a:cubicBezTo>
                    <a:close/>
                    <a:moveTo>
                      <a:pt x="45945" y="3685"/>
                    </a:moveTo>
                    <a:cubicBezTo>
                      <a:pt x="47317" y="3609"/>
                      <a:pt x="48698" y="3866"/>
                      <a:pt x="49946" y="4447"/>
                    </a:cubicBezTo>
                    <a:cubicBezTo>
                      <a:pt x="50774" y="4904"/>
                      <a:pt x="51289" y="5780"/>
                      <a:pt x="51279" y="6733"/>
                    </a:cubicBezTo>
                    <a:cubicBezTo>
                      <a:pt x="51698" y="9276"/>
                      <a:pt x="50803" y="11857"/>
                      <a:pt x="48898" y="13591"/>
                    </a:cubicBezTo>
                    <a:cubicBezTo>
                      <a:pt x="43469" y="18449"/>
                      <a:pt x="28705" y="19306"/>
                      <a:pt x="8798" y="15972"/>
                    </a:cubicBezTo>
                    <a:cubicBezTo>
                      <a:pt x="20418" y="9952"/>
                      <a:pt x="32982" y="5961"/>
                      <a:pt x="45945" y="4161"/>
                    </a:cubicBezTo>
                    <a:close/>
                  </a:path>
                </a:pathLst>
              </a:custGeom>
              <a:solidFill>
                <a:srgbClr val="90CAF9"/>
              </a:solid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2BD61C47-73A4-4FF7-84EA-CC7E0912D4D4}"/>
                  </a:ext>
                </a:extLst>
              </p:cNvPr>
              <p:cNvSpPr/>
              <p:nvPr/>
            </p:nvSpPr>
            <p:spPr>
              <a:xfrm>
                <a:off x="2757179" y="6733454"/>
                <a:ext cx="33267" cy="40495"/>
              </a:xfrm>
              <a:custGeom>
                <a:avLst/>
                <a:gdLst>
                  <a:gd name="connsiteX0" fmla="*/ 2118 w 33267"/>
                  <a:gd name="connsiteY0" fmla="*/ 40485 h 40495"/>
                  <a:gd name="connsiteX1" fmla="*/ 2975 w 33267"/>
                  <a:gd name="connsiteY1" fmla="*/ 40485 h 40495"/>
                  <a:gd name="connsiteX2" fmla="*/ 33169 w 33267"/>
                  <a:gd name="connsiteY2" fmla="*/ 6100 h 40495"/>
                  <a:gd name="connsiteX3" fmla="*/ 25168 w 33267"/>
                  <a:gd name="connsiteY3" fmla="*/ 99 h 40495"/>
                  <a:gd name="connsiteX4" fmla="*/ 13452 w 33267"/>
                  <a:gd name="connsiteY4" fmla="*/ 3719 h 40495"/>
                  <a:gd name="connsiteX5" fmla="*/ 22 w 33267"/>
                  <a:gd name="connsiteY5" fmla="*/ 38294 h 40495"/>
                  <a:gd name="connsiteX6" fmla="*/ 879 w 33267"/>
                  <a:gd name="connsiteY6" fmla="*/ 40295 h 40495"/>
                  <a:gd name="connsiteX7" fmla="*/ 2118 w 33267"/>
                  <a:gd name="connsiteY7" fmla="*/ 40485 h 40495"/>
                  <a:gd name="connsiteX8" fmla="*/ 23454 w 33267"/>
                  <a:gd name="connsiteY8" fmla="*/ 4100 h 40495"/>
                  <a:gd name="connsiteX9" fmla="*/ 24787 w 33267"/>
                  <a:gd name="connsiteY9" fmla="*/ 4100 h 40495"/>
                  <a:gd name="connsiteX10" fmla="*/ 28978 w 33267"/>
                  <a:gd name="connsiteY10" fmla="*/ 6576 h 40495"/>
                  <a:gd name="connsiteX11" fmla="*/ 4689 w 33267"/>
                  <a:gd name="connsiteY11" fmla="*/ 34485 h 40495"/>
                  <a:gd name="connsiteX12" fmla="*/ 16119 w 33267"/>
                  <a:gd name="connsiteY12" fmla="*/ 6862 h 40495"/>
                  <a:gd name="connsiteX13" fmla="*/ 23263 w 33267"/>
                  <a:gd name="connsiteY13" fmla="*/ 4004 h 404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267" h="40495">
                    <a:moveTo>
                      <a:pt x="2118" y="40485"/>
                    </a:moveTo>
                    <a:lnTo>
                      <a:pt x="2975" y="40485"/>
                    </a:lnTo>
                    <a:cubicBezTo>
                      <a:pt x="13643" y="35627"/>
                      <a:pt x="34884" y="16292"/>
                      <a:pt x="33169" y="6100"/>
                    </a:cubicBezTo>
                    <a:cubicBezTo>
                      <a:pt x="33169" y="3719"/>
                      <a:pt x="31074" y="671"/>
                      <a:pt x="25168" y="99"/>
                    </a:cubicBezTo>
                    <a:cubicBezTo>
                      <a:pt x="20930" y="-387"/>
                      <a:pt x="16681" y="928"/>
                      <a:pt x="13452" y="3719"/>
                    </a:cubicBezTo>
                    <a:cubicBezTo>
                      <a:pt x="2118" y="13244"/>
                      <a:pt x="22" y="37342"/>
                      <a:pt x="22" y="38294"/>
                    </a:cubicBezTo>
                    <a:cubicBezTo>
                      <a:pt x="-92" y="39066"/>
                      <a:pt x="241" y="39837"/>
                      <a:pt x="879" y="40295"/>
                    </a:cubicBezTo>
                    <a:cubicBezTo>
                      <a:pt x="1270" y="40457"/>
                      <a:pt x="1699" y="40523"/>
                      <a:pt x="2118" y="40485"/>
                    </a:cubicBezTo>
                    <a:close/>
                    <a:moveTo>
                      <a:pt x="23454" y="4100"/>
                    </a:moveTo>
                    <a:lnTo>
                      <a:pt x="24787" y="4100"/>
                    </a:lnTo>
                    <a:cubicBezTo>
                      <a:pt x="28597" y="4100"/>
                      <a:pt x="28883" y="6100"/>
                      <a:pt x="28978" y="6576"/>
                    </a:cubicBezTo>
                    <a:cubicBezTo>
                      <a:pt x="29931" y="12672"/>
                      <a:pt x="15643" y="27912"/>
                      <a:pt x="4689" y="34485"/>
                    </a:cubicBezTo>
                    <a:cubicBezTo>
                      <a:pt x="5566" y="24321"/>
                      <a:pt x="9557" y="14672"/>
                      <a:pt x="16119" y="6862"/>
                    </a:cubicBezTo>
                    <a:cubicBezTo>
                      <a:pt x="18082" y="5081"/>
                      <a:pt x="20615" y="4071"/>
                      <a:pt x="23263" y="4004"/>
                    </a:cubicBezTo>
                    <a:close/>
                  </a:path>
                </a:pathLst>
              </a:custGeom>
              <a:solidFill>
                <a:srgbClr val="90CAF9"/>
              </a:solid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B4E3F7CC-57A8-46E4-84B0-3C0CFA99C464}"/>
                  </a:ext>
                </a:extLst>
              </p:cNvPr>
              <p:cNvSpPr/>
              <p:nvPr/>
            </p:nvSpPr>
            <p:spPr>
              <a:xfrm>
                <a:off x="2049276" y="6700399"/>
                <a:ext cx="244301" cy="155859"/>
              </a:xfrm>
              <a:custGeom>
                <a:avLst/>
                <a:gdLst>
                  <a:gd name="connsiteX0" fmla="*/ 139187 w 244301"/>
                  <a:gd name="connsiteY0" fmla="*/ 27534 h 155859"/>
                  <a:gd name="connsiteX1" fmla="*/ 42127 w 244301"/>
                  <a:gd name="connsiteY1" fmla="*/ 293 h 155859"/>
                  <a:gd name="connsiteX2" fmla="*/ 33555 w 244301"/>
                  <a:gd name="connsiteY2" fmla="*/ 4293 h 155859"/>
                  <a:gd name="connsiteX3" fmla="*/ 979 w 244301"/>
                  <a:gd name="connsiteY3" fmla="*/ 78017 h 155859"/>
                  <a:gd name="connsiteX4" fmla="*/ 9190 w 244301"/>
                  <a:gd name="connsiteY4" fmla="*/ 96629 h 155859"/>
                  <a:gd name="connsiteX5" fmla="*/ 10504 w 244301"/>
                  <a:gd name="connsiteY5" fmla="*/ 97067 h 155859"/>
                  <a:gd name="connsiteX6" fmla="*/ 204433 w 244301"/>
                  <a:gd name="connsiteY6" fmla="*/ 154217 h 155859"/>
                  <a:gd name="connsiteX7" fmla="*/ 238437 w 244301"/>
                  <a:gd name="connsiteY7" fmla="*/ 121641 h 155859"/>
                  <a:gd name="connsiteX8" fmla="*/ 152141 w 244301"/>
                  <a:gd name="connsiteY8" fmla="*/ 35916 h 155859"/>
                  <a:gd name="connsiteX9" fmla="*/ 139187 w 244301"/>
                  <a:gd name="connsiteY9" fmla="*/ 27534 h 1558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4301" h="155859">
                    <a:moveTo>
                      <a:pt x="139187" y="27534"/>
                    </a:moveTo>
                    <a:lnTo>
                      <a:pt x="42127" y="293"/>
                    </a:lnTo>
                    <a:cubicBezTo>
                      <a:pt x="38670" y="-726"/>
                      <a:pt x="34993" y="988"/>
                      <a:pt x="33555" y="4293"/>
                    </a:cubicBezTo>
                    <a:lnTo>
                      <a:pt x="979" y="78017"/>
                    </a:lnTo>
                    <a:cubicBezTo>
                      <a:pt x="-1897" y="85418"/>
                      <a:pt x="1779" y="93752"/>
                      <a:pt x="9190" y="96629"/>
                    </a:cubicBezTo>
                    <a:cubicBezTo>
                      <a:pt x="9618" y="96791"/>
                      <a:pt x="10056" y="96943"/>
                      <a:pt x="10504" y="97067"/>
                    </a:cubicBezTo>
                    <a:cubicBezTo>
                      <a:pt x="44508" y="105925"/>
                      <a:pt x="168143" y="144692"/>
                      <a:pt x="204433" y="154217"/>
                    </a:cubicBezTo>
                    <a:cubicBezTo>
                      <a:pt x="240724" y="163742"/>
                      <a:pt x="252725" y="129071"/>
                      <a:pt x="238437" y="121641"/>
                    </a:cubicBezTo>
                    <a:cubicBezTo>
                      <a:pt x="174810" y="88018"/>
                      <a:pt x="169572" y="61919"/>
                      <a:pt x="152141" y="35916"/>
                    </a:cubicBezTo>
                    <a:cubicBezTo>
                      <a:pt x="148883" y="31744"/>
                      <a:pt x="144321" y="28791"/>
                      <a:pt x="139187" y="27534"/>
                    </a:cubicBezTo>
                    <a:close/>
                  </a:path>
                </a:pathLst>
              </a:custGeom>
              <a:solidFill>
                <a:srgbClr val="263238"/>
              </a:solid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3C81688C-D545-4827-A38A-F6122B47BFE5}"/>
                  </a:ext>
                </a:extLst>
              </p:cNvPr>
              <p:cNvSpPr/>
              <p:nvPr/>
            </p:nvSpPr>
            <p:spPr>
              <a:xfrm>
                <a:off x="2188920" y="6733610"/>
                <a:ext cx="56580" cy="21077"/>
              </a:xfrm>
              <a:custGeom>
                <a:avLst/>
                <a:gdLst>
                  <a:gd name="connsiteX0" fmla="*/ 27452 w 56580"/>
                  <a:gd name="connsiteY0" fmla="*/ 18898 h 21077"/>
                  <a:gd name="connsiteX1" fmla="*/ 49931 w 56580"/>
                  <a:gd name="connsiteY1" fmla="*/ 19470 h 21077"/>
                  <a:gd name="connsiteX2" fmla="*/ 56408 w 56580"/>
                  <a:gd name="connsiteY2" fmla="*/ 10516 h 21077"/>
                  <a:gd name="connsiteX3" fmla="*/ 54503 w 56580"/>
                  <a:gd name="connsiteY3" fmla="*/ 4134 h 21077"/>
                  <a:gd name="connsiteX4" fmla="*/ 1639 w 56580"/>
                  <a:gd name="connsiteY4" fmla="*/ 4134 h 21077"/>
                  <a:gd name="connsiteX5" fmla="*/ 20 w 56580"/>
                  <a:gd name="connsiteY5" fmla="*/ 5944 h 21077"/>
                  <a:gd name="connsiteX6" fmla="*/ 1163 w 56580"/>
                  <a:gd name="connsiteY6" fmla="*/ 8040 h 21077"/>
                  <a:gd name="connsiteX7" fmla="*/ 27452 w 56580"/>
                  <a:gd name="connsiteY7" fmla="*/ 18898 h 21077"/>
                  <a:gd name="connsiteX8" fmla="*/ 47931 w 56580"/>
                  <a:gd name="connsiteY8" fmla="*/ 5277 h 21077"/>
                  <a:gd name="connsiteX9" fmla="*/ 51455 w 56580"/>
                  <a:gd name="connsiteY9" fmla="*/ 7087 h 21077"/>
                  <a:gd name="connsiteX10" fmla="*/ 52217 w 56580"/>
                  <a:gd name="connsiteY10" fmla="*/ 9754 h 21077"/>
                  <a:gd name="connsiteX11" fmla="*/ 48026 w 56580"/>
                  <a:gd name="connsiteY11" fmla="*/ 15660 h 21077"/>
                  <a:gd name="connsiteX12" fmla="*/ 8783 w 56580"/>
                  <a:gd name="connsiteY12" fmla="*/ 7183 h 21077"/>
                  <a:gd name="connsiteX13" fmla="*/ 48216 w 56580"/>
                  <a:gd name="connsiteY13" fmla="*/ 5277 h 21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580" h="21077">
                    <a:moveTo>
                      <a:pt x="27452" y="18898"/>
                    </a:moveTo>
                    <a:cubicBezTo>
                      <a:pt x="34672" y="21594"/>
                      <a:pt x="42587" y="21794"/>
                      <a:pt x="49931" y="19470"/>
                    </a:cubicBezTo>
                    <a:cubicBezTo>
                      <a:pt x="53426" y="17727"/>
                      <a:pt x="55846" y="14383"/>
                      <a:pt x="56408" y="10516"/>
                    </a:cubicBezTo>
                    <a:cubicBezTo>
                      <a:pt x="56941" y="8202"/>
                      <a:pt x="56217" y="5782"/>
                      <a:pt x="54503" y="4134"/>
                    </a:cubicBezTo>
                    <a:cubicBezTo>
                      <a:pt x="45549" y="-4724"/>
                      <a:pt x="6116" y="3277"/>
                      <a:pt x="1639" y="4134"/>
                    </a:cubicBezTo>
                    <a:cubicBezTo>
                      <a:pt x="753" y="4306"/>
                      <a:pt x="87" y="5049"/>
                      <a:pt x="20" y="5944"/>
                    </a:cubicBezTo>
                    <a:cubicBezTo>
                      <a:pt x="-104" y="6821"/>
                      <a:pt x="363" y="7668"/>
                      <a:pt x="1163" y="8040"/>
                    </a:cubicBezTo>
                    <a:cubicBezTo>
                      <a:pt x="9564" y="12469"/>
                      <a:pt x="18365" y="16107"/>
                      <a:pt x="27452" y="18898"/>
                    </a:cubicBezTo>
                    <a:close/>
                    <a:moveTo>
                      <a:pt x="47931" y="5277"/>
                    </a:moveTo>
                    <a:cubicBezTo>
                      <a:pt x="49226" y="5601"/>
                      <a:pt x="50436" y="6220"/>
                      <a:pt x="51455" y="7087"/>
                    </a:cubicBezTo>
                    <a:cubicBezTo>
                      <a:pt x="52188" y="7764"/>
                      <a:pt x="52483" y="8792"/>
                      <a:pt x="52217" y="9754"/>
                    </a:cubicBezTo>
                    <a:cubicBezTo>
                      <a:pt x="51883" y="12297"/>
                      <a:pt x="50321" y="14507"/>
                      <a:pt x="48026" y="15660"/>
                    </a:cubicBezTo>
                    <a:cubicBezTo>
                      <a:pt x="41454" y="18898"/>
                      <a:pt x="27071" y="15660"/>
                      <a:pt x="8783" y="7183"/>
                    </a:cubicBezTo>
                    <a:cubicBezTo>
                      <a:pt x="21718" y="4296"/>
                      <a:pt x="35062" y="3649"/>
                      <a:pt x="48216" y="5277"/>
                    </a:cubicBezTo>
                    <a:close/>
                  </a:path>
                </a:pathLst>
              </a:custGeom>
              <a:solidFill>
                <a:srgbClr val="90CAF9"/>
              </a:solid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76E5A0E9-B054-4BF2-AFC6-178A7EBEA259}"/>
                  </a:ext>
                </a:extLst>
              </p:cNvPr>
              <p:cNvSpPr/>
              <p:nvPr/>
            </p:nvSpPr>
            <p:spPr>
              <a:xfrm>
                <a:off x="2188770" y="6707824"/>
                <a:ext cx="40936" cy="34111"/>
              </a:xfrm>
              <a:custGeom>
                <a:avLst/>
                <a:gdLst>
                  <a:gd name="connsiteX0" fmla="*/ 1979 w 40936"/>
                  <a:gd name="connsiteY0" fmla="*/ 34111 h 34111"/>
                  <a:gd name="connsiteX1" fmla="*/ 2836 w 40936"/>
                  <a:gd name="connsiteY1" fmla="*/ 34111 h 34111"/>
                  <a:gd name="connsiteX2" fmla="*/ 40936 w 40936"/>
                  <a:gd name="connsiteY2" fmla="*/ 9251 h 34111"/>
                  <a:gd name="connsiteX3" fmla="*/ 34840 w 40936"/>
                  <a:gd name="connsiteY3" fmla="*/ 1250 h 34111"/>
                  <a:gd name="connsiteX4" fmla="*/ 22553 w 40936"/>
                  <a:gd name="connsiteY4" fmla="*/ 1250 h 34111"/>
                  <a:gd name="connsiteX5" fmla="*/ 264 w 40936"/>
                  <a:gd name="connsiteY5" fmla="*/ 30968 h 34111"/>
                  <a:gd name="connsiteX6" fmla="*/ 264 w 40936"/>
                  <a:gd name="connsiteY6" fmla="*/ 33064 h 34111"/>
                  <a:gd name="connsiteX7" fmla="*/ 1979 w 40936"/>
                  <a:gd name="connsiteY7" fmla="*/ 34111 h 34111"/>
                  <a:gd name="connsiteX8" fmla="*/ 32364 w 40936"/>
                  <a:gd name="connsiteY8" fmla="*/ 4870 h 34111"/>
                  <a:gd name="connsiteX9" fmla="*/ 33602 w 40936"/>
                  <a:gd name="connsiteY9" fmla="*/ 4870 h 34111"/>
                  <a:gd name="connsiteX10" fmla="*/ 37031 w 40936"/>
                  <a:gd name="connsiteY10" fmla="*/ 8394 h 34111"/>
                  <a:gd name="connsiteX11" fmla="*/ 6075 w 40936"/>
                  <a:gd name="connsiteY11" fmla="*/ 28682 h 34111"/>
                  <a:gd name="connsiteX12" fmla="*/ 24553 w 40936"/>
                  <a:gd name="connsiteY12" fmla="*/ 5155 h 34111"/>
                  <a:gd name="connsiteX13" fmla="*/ 32364 w 40936"/>
                  <a:gd name="connsiteY13" fmla="*/ 4870 h 341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936" h="34111">
                    <a:moveTo>
                      <a:pt x="1979" y="34111"/>
                    </a:moveTo>
                    <a:lnTo>
                      <a:pt x="2836" y="34111"/>
                    </a:lnTo>
                    <a:cubicBezTo>
                      <a:pt x="14457" y="32397"/>
                      <a:pt x="40079" y="19443"/>
                      <a:pt x="40936" y="9251"/>
                    </a:cubicBezTo>
                    <a:cubicBezTo>
                      <a:pt x="40936" y="6775"/>
                      <a:pt x="40365" y="3441"/>
                      <a:pt x="34840" y="1250"/>
                    </a:cubicBezTo>
                    <a:cubicBezTo>
                      <a:pt x="30916" y="-417"/>
                      <a:pt x="26477" y="-417"/>
                      <a:pt x="22553" y="1250"/>
                    </a:cubicBezTo>
                    <a:cubicBezTo>
                      <a:pt x="9123" y="7251"/>
                      <a:pt x="646" y="29825"/>
                      <a:pt x="264" y="30968"/>
                    </a:cubicBezTo>
                    <a:cubicBezTo>
                      <a:pt x="-88" y="31626"/>
                      <a:pt x="-88" y="32406"/>
                      <a:pt x="264" y="33064"/>
                    </a:cubicBezTo>
                    <a:cubicBezTo>
                      <a:pt x="607" y="33692"/>
                      <a:pt x="1264" y="34092"/>
                      <a:pt x="1979" y="34111"/>
                    </a:cubicBezTo>
                    <a:close/>
                    <a:moveTo>
                      <a:pt x="32364" y="4870"/>
                    </a:moveTo>
                    <a:lnTo>
                      <a:pt x="33602" y="4870"/>
                    </a:lnTo>
                    <a:cubicBezTo>
                      <a:pt x="37221" y="6298"/>
                      <a:pt x="37031" y="7822"/>
                      <a:pt x="37031" y="8394"/>
                    </a:cubicBezTo>
                    <a:cubicBezTo>
                      <a:pt x="36269" y="14490"/>
                      <a:pt x="17981" y="25348"/>
                      <a:pt x="6075" y="28682"/>
                    </a:cubicBezTo>
                    <a:cubicBezTo>
                      <a:pt x="9666" y="19119"/>
                      <a:pt x="16114" y="10908"/>
                      <a:pt x="24553" y="5155"/>
                    </a:cubicBezTo>
                    <a:cubicBezTo>
                      <a:pt x="27030" y="4079"/>
                      <a:pt x="29820" y="3974"/>
                      <a:pt x="32364" y="4870"/>
                    </a:cubicBezTo>
                    <a:close/>
                  </a:path>
                </a:pathLst>
              </a:custGeom>
              <a:solidFill>
                <a:srgbClr val="90CAF9"/>
              </a:solid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138EB30E-6DD6-4C15-A296-20F66AA64C62}"/>
                  </a:ext>
                </a:extLst>
              </p:cNvPr>
              <p:cNvSpPr/>
              <p:nvPr/>
            </p:nvSpPr>
            <p:spPr>
              <a:xfrm>
                <a:off x="2151030" y="5376526"/>
                <a:ext cx="250602" cy="162961"/>
              </a:xfrm>
              <a:custGeom>
                <a:avLst/>
                <a:gdLst>
                  <a:gd name="connsiteX0" fmla="*/ 11049 w 250602"/>
                  <a:gd name="connsiteY0" fmla="*/ 38481 h 162961"/>
                  <a:gd name="connsiteX1" fmla="*/ 0 w 250602"/>
                  <a:gd name="connsiteY1" fmla="*/ 161830 h 162961"/>
                  <a:gd name="connsiteX2" fmla="*/ 250603 w 250602"/>
                  <a:gd name="connsiteY2" fmla="*/ 20003 h 162961"/>
                  <a:gd name="connsiteX3" fmla="*/ 215265 w 250602"/>
                  <a:gd name="connsiteY3" fmla="*/ 0 h 162961"/>
                </a:gdLst>
                <a:ahLst/>
                <a:cxnLst>
                  <a:cxn ang="0">
                    <a:pos x="connsiteX0" y="connsiteY0"/>
                  </a:cxn>
                  <a:cxn ang="0">
                    <a:pos x="connsiteX1" y="connsiteY1"/>
                  </a:cxn>
                  <a:cxn ang="0">
                    <a:pos x="connsiteX2" y="connsiteY2"/>
                  </a:cxn>
                  <a:cxn ang="0">
                    <a:pos x="connsiteX3" y="connsiteY3"/>
                  </a:cxn>
                </a:cxnLst>
                <a:rect l="l" t="t" r="r" b="b"/>
                <a:pathLst>
                  <a:path w="250602" h="162961">
                    <a:moveTo>
                      <a:pt x="11049" y="38481"/>
                    </a:moveTo>
                    <a:cubicBezTo>
                      <a:pt x="6572" y="83629"/>
                      <a:pt x="2572" y="124873"/>
                      <a:pt x="0" y="161830"/>
                    </a:cubicBezTo>
                    <a:cubicBezTo>
                      <a:pt x="45815" y="168688"/>
                      <a:pt x="124777" y="147161"/>
                      <a:pt x="250603" y="20003"/>
                    </a:cubicBezTo>
                    <a:lnTo>
                      <a:pt x="215265" y="0"/>
                    </a:lnTo>
                    <a:close/>
                  </a:path>
                </a:pathLst>
              </a:custGeom>
              <a:solidFill>
                <a:srgbClr val="000000">
                  <a:alpha val="20000"/>
                </a:srgbClr>
              </a:solid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60FC584A-1DBD-4764-979A-D31D41731FAB}"/>
                  </a:ext>
                </a:extLst>
              </p:cNvPr>
              <p:cNvSpPr/>
              <p:nvPr/>
            </p:nvSpPr>
            <p:spPr>
              <a:xfrm>
                <a:off x="2401839" y="4835125"/>
                <a:ext cx="210384" cy="220143"/>
              </a:xfrm>
              <a:custGeom>
                <a:avLst/>
                <a:gdLst>
                  <a:gd name="connsiteX0" fmla="*/ 193723 w 210384"/>
                  <a:gd name="connsiteY0" fmla="*/ 165354 h 220143"/>
                  <a:gd name="connsiteX1" fmla="*/ 163910 w 210384"/>
                  <a:gd name="connsiteY1" fmla="*/ 138303 h 220143"/>
                  <a:gd name="connsiteX2" fmla="*/ 175054 w 210384"/>
                  <a:gd name="connsiteY2" fmla="*/ 96012 h 220143"/>
                  <a:gd name="connsiteX3" fmla="*/ 32179 w 210384"/>
                  <a:gd name="connsiteY3" fmla="*/ 0 h 220143"/>
                  <a:gd name="connsiteX4" fmla="*/ 1127 w 210384"/>
                  <a:gd name="connsiteY4" fmla="*/ 119539 h 220143"/>
                  <a:gd name="connsiteX5" fmla="*/ 165624 w 210384"/>
                  <a:gd name="connsiteY5" fmla="*/ 219456 h 220143"/>
                  <a:gd name="connsiteX6" fmla="*/ 193723 w 210384"/>
                  <a:gd name="connsiteY6" fmla="*/ 165354 h 220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0384" h="220143">
                    <a:moveTo>
                      <a:pt x="193723" y="165354"/>
                    </a:moveTo>
                    <a:cubicBezTo>
                      <a:pt x="182198" y="151733"/>
                      <a:pt x="168291" y="157639"/>
                      <a:pt x="163910" y="138303"/>
                    </a:cubicBezTo>
                    <a:cubicBezTo>
                      <a:pt x="162624" y="123339"/>
                      <a:pt x="166567" y="108395"/>
                      <a:pt x="175054" y="96012"/>
                    </a:cubicBezTo>
                    <a:lnTo>
                      <a:pt x="32179" y="0"/>
                    </a:lnTo>
                    <a:cubicBezTo>
                      <a:pt x="29798" y="55817"/>
                      <a:pt x="27798" y="99822"/>
                      <a:pt x="1127" y="119539"/>
                    </a:cubicBezTo>
                    <a:cubicBezTo>
                      <a:pt x="-10017" y="160211"/>
                      <a:pt x="62659" y="208883"/>
                      <a:pt x="165624" y="219456"/>
                    </a:cubicBezTo>
                    <a:cubicBezTo>
                      <a:pt x="230870" y="225933"/>
                      <a:pt x="210201" y="184975"/>
                      <a:pt x="193723" y="165354"/>
                    </a:cubicBezTo>
                    <a:close/>
                  </a:path>
                </a:pathLst>
              </a:custGeom>
              <a:solidFill>
                <a:srgbClr val="CE7A63"/>
              </a:solid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A8CF5139-3E64-4CCD-A30A-A439DEA74D3D}"/>
                  </a:ext>
                </a:extLst>
              </p:cNvPr>
              <p:cNvSpPr/>
              <p:nvPr/>
            </p:nvSpPr>
            <p:spPr>
              <a:xfrm>
                <a:off x="2457925" y="4894276"/>
                <a:ext cx="116300" cy="74214"/>
              </a:xfrm>
              <a:custGeom>
                <a:avLst/>
                <a:gdLst>
                  <a:gd name="connsiteX0" fmla="*/ 116300 w 116300"/>
                  <a:gd name="connsiteY0" fmla="*/ 41338 h 74214"/>
                  <a:gd name="connsiteX1" fmla="*/ 0 w 116300"/>
                  <a:gd name="connsiteY1" fmla="*/ 0 h 74214"/>
                  <a:gd name="connsiteX2" fmla="*/ 107537 w 116300"/>
                  <a:gd name="connsiteY2" fmla="*/ 72771 h 74214"/>
                  <a:gd name="connsiteX3" fmla="*/ 116300 w 116300"/>
                  <a:gd name="connsiteY3" fmla="*/ 41338 h 74214"/>
                </a:gdLst>
                <a:ahLst/>
                <a:cxnLst>
                  <a:cxn ang="0">
                    <a:pos x="connsiteX0" y="connsiteY0"/>
                  </a:cxn>
                  <a:cxn ang="0">
                    <a:pos x="connsiteX1" y="connsiteY1"/>
                  </a:cxn>
                  <a:cxn ang="0">
                    <a:pos x="connsiteX2" y="connsiteY2"/>
                  </a:cxn>
                  <a:cxn ang="0">
                    <a:pos x="connsiteX3" y="connsiteY3"/>
                  </a:cxn>
                </a:cxnLst>
                <a:rect l="l" t="t" r="r" b="b"/>
                <a:pathLst>
                  <a:path w="116300" h="74214">
                    <a:moveTo>
                      <a:pt x="116300" y="41338"/>
                    </a:moveTo>
                    <a:lnTo>
                      <a:pt x="0" y="0"/>
                    </a:lnTo>
                    <a:cubicBezTo>
                      <a:pt x="25527" y="50292"/>
                      <a:pt x="77248" y="81439"/>
                      <a:pt x="107537" y="72771"/>
                    </a:cubicBezTo>
                    <a:cubicBezTo>
                      <a:pt x="107690" y="61712"/>
                      <a:pt x="110709" y="50883"/>
                      <a:pt x="116300" y="41338"/>
                    </a:cubicBezTo>
                    <a:close/>
                  </a:path>
                </a:pathLst>
              </a:custGeom>
              <a:solidFill>
                <a:srgbClr val="000000">
                  <a:alpha val="20000"/>
                </a:srgbClr>
              </a:solid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8A6DFF0C-8993-4CC5-9803-B3E9ED2AE698}"/>
                  </a:ext>
                </a:extLst>
              </p:cNvPr>
              <p:cNvSpPr/>
              <p:nvPr/>
            </p:nvSpPr>
            <p:spPr>
              <a:xfrm>
                <a:off x="2407528" y="4653333"/>
                <a:ext cx="228594" cy="290782"/>
              </a:xfrm>
              <a:custGeom>
                <a:avLst/>
                <a:gdLst>
                  <a:gd name="connsiteX0" fmla="*/ 143552 w 228594"/>
                  <a:gd name="connsiteY0" fmla="*/ 5866 h 290782"/>
                  <a:gd name="connsiteX1" fmla="*/ 677 w 228594"/>
                  <a:gd name="connsiteY1" fmla="*/ 112546 h 290782"/>
                  <a:gd name="connsiteX2" fmla="*/ 63446 w 228594"/>
                  <a:gd name="connsiteY2" fmla="*/ 263708 h 290782"/>
                  <a:gd name="connsiteX3" fmla="*/ 224514 w 228594"/>
                  <a:gd name="connsiteY3" fmla="*/ 205701 h 290782"/>
                  <a:gd name="connsiteX4" fmla="*/ 143552 w 228594"/>
                  <a:gd name="connsiteY4" fmla="*/ 5866 h 2907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594" h="290782">
                    <a:moveTo>
                      <a:pt x="143552" y="5866"/>
                    </a:moveTo>
                    <a:cubicBezTo>
                      <a:pt x="66399" y="-19185"/>
                      <a:pt x="-7896" y="39680"/>
                      <a:pt x="677" y="112546"/>
                    </a:cubicBezTo>
                    <a:cubicBezTo>
                      <a:pt x="9249" y="185412"/>
                      <a:pt x="16488" y="234657"/>
                      <a:pt x="63446" y="263708"/>
                    </a:cubicBezTo>
                    <a:cubicBezTo>
                      <a:pt x="156887" y="321525"/>
                      <a:pt x="209274" y="279519"/>
                      <a:pt x="224514" y="205701"/>
                    </a:cubicBezTo>
                    <a:cubicBezTo>
                      <a:pt x="237468" y="139216"/>
                      <a:pt x="221942" y="31298"/>
                      <a:pt x="143552" y="5866"/>
                    </a:cubicBezTo>
                    <a:close/>
                  </a:path>
                </a:pathLst>
              </a:custGeom>
              <a:solidFill>
                <a:srgbClr val="CE7A63"/>
              </a:solid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C5FA204B-E1F7-4364-AAEF-29A6031CBFC9}"/>
                  </a:ext>
                </a:extLst>
              </p:cNvPr>
              <p:cNvSpPr/>
              <p:nvPr/>
            </p:nvSpPr>
            <p:spPr>
              <a:xfrm>
                <a:off x="2516770" y="4843148"/>
                <a:ext cx="51466" cy="20286"/>
              </a:xfrm>
              <a:custGeom>
                <a:avLst/>
                <a:gdLst>
                  <a:gd name="connsiteX0" fmla="*/ 39739 w 51466"/>
                  <a:gd name="connsiteY0" fmla="*/ 20267 h 20286"/>
                  <a:gd name="connsiteX1" fmla="*/ 49740 w 51466"/>
                  <a:gd name="connsiteY1" fmla="*/ 19695 h 20286"/>
                  <a:gd name="connsiteX2" fmla="*/ 51455 w 51466"/>
                  <a:gd name="connsiteY2" fmla="*/ 17505 h 20286"/>
                  <a:gd name="connsiteX3" fmla="*/ 49207 w 51466"/>
                  <a:gd name="connsiteY3" fmla="*/ 15781 h 20286"/>
                  <a:gd name="connsiteX4" fmla="*/ 49169 w 51466"/>
                  <a:gd name="connsiteY4" fmla="*/ 15790 h 20286"/>
                  <a:gd name="connsiteX5" fmla="*/ 3354 w 51466"/>
                  <a:gd name="connsiteY5" fmla="*/ 550 h 20286"/>
                  <a:gd name="connsiteX6" fmla="*/ 591 w 51466"/>
                  <a:gd name="connsiteY6" fmla="*/ 550 h 20286"/>
                  <a:gd name="connsiteX7" fmla="*/ 524 w 51466"/>
                  <a:gd name="connsiteY7" fmla="*/ 3246 h 20286"/>
                  <a:gd name="connsiteX8" fmla="*/ 591 w 51466"/>
                  <a:gd name="connsiteY8" fmla="*/ 3312 h 20286"/>
                  <a:gd name="connsiteX9" fmla="*/ 39739 w 51466"/>
                  <a:gd name="connsiteY9" fmla="*/ 20267 h 20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466" h="20286">
                    <a:moveTo>
                      <a:pt x="39739" y="20267"/>
                    </a:moveTo>
                    <a:cubicBezTo>
                      <a:pt x="43082" y="20353"/>
                      <a:pt x="46425" y="20162"/>
                      <a:pt x="49740" y="19695"/>
                    </a:cubicBezTo>
                    <a:cubicBezTo>
                      <a:pt x="50807" y="19543"/>
                      <a:pt x="51569" y="18581"/>
                      <a:pt x="51455" y="17505"/>
                    </a:cubicBezTo>
                    <a:cubicBezTo>
                      <a:pt x="51312" y="16409"/>
                      <a:pt x="50302" y="15638"/>
                      <a:pt x="49207" y="15781"/>
                    </a:cubicBezTo>
                    <a:cubicBezTo>
                      <a:pt x="49197" y="15790"/>
                      <a:pt x="49178" y="15790"/>
                      <a:pt x="49169" y="15790"/>
                    </a:cubicBezTo>
                    <a:cubicBezTo>
                      <a:pt x="32338" y="18295"/>
                      <a:pt x="15326" y="12637"/>
                      <a:pt x="3354" y="550"/>
                    </a:cubicBezTo>
                    <a:cubicBezTo>
                      <a:pt x="2582" y="-183"/>
                      <a:pt x="1363" y="-183"/>
                      <a:pt x="591" y="550"/>
                    </a:cubicBezTo>
                    <a:cubicBezTo>
                      <a:pt x="-171" y="1274"/>
                      <a:pt x="-199" y="2484"/>
                      <a:pt x="524" y="3246"/>
                    </a:cubicBezTo>
                    <a:cubicBezTo>
                      <a:pt x="544" y="3265"/>
                      <a:pt x="562" y="3293"/>
                      <a:pt x="591" y="3312"/>
                    </a:cubicBezTo>
                    <a:cubicBezTo>
                      <a:pt x="10821" y="14009"/>
                      <a:pt x="24937" y="20124"/>
                      <a:pt x="39739" y="20267"/>
                    </a:cubicBezTo>
                    <a:close/>
                  </a:path>
                </a:pathLst>
              </a:custGeom>
              <a:solidFill>
                <a:srgbClr val="263238"/>
              </a:solid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B11E4403-5B70-4F15-AF93-CD41326CE6D5}"/>
                  </a:ext>
                </a:extLst>
              </p:cNvPr>
              <p:cNvSpPr/>
              <p:nvPr/>
            </p:nvSpPr>
            <p:spPr>
              <a:xfrm>
                <a:off x="2536203" y="4774446"/>
                <a:ext cx="15181" cy="23162"/>
              </a:xfrm>
              <a:custGeom>
                <a:avLst/>
                <a:gdLst>
                  <a:gd name="connsiteX0" fmla="*/ 18 w 15181"/>
                  <a:gd name="connsiteY0" fmla="*/ 12007 h 23162"/>
                  <a:gd name="connsiteX1" fmla="*/ 8114 w 15181"/>
                  <a:gd name="connsiteY1" fmla="*/ 23151 h 23162"/>
                  <a:gd name="connsiteX2" fmla="*/ 15163 w 15181"/>
                  <a:gd name="connsiteY2" fmla="*/ 11245 h 23162"/>
                  <a:gd name="connsiteX3" fmla="*/ 7067 w 15181"/>
                  <a:gd name="connsiteY3" fmla="*/ 5 h 23162"/>
                  <a:gd name="connsiteX4" fmla="*/ 18 w 15181"/>
                  <a:gd name="connsiteY4" fmla="*/ 12007 h 23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81" h="23162">
                    <a:moveTo>
                      <a:pt x="18" y="12007"/>
                    </a:moveTo>
                    <a:cubicBezTo>
                      <a:pt x="18" y="18388"/>
                      <a:pt x="3923" y="23437"/>
                      <a:pt x="8114" y="23151"/>
                    </a:cubicBezTo>
                    <a:cubicBezTo>
                      <a:pt x="12305" y="22865"/>
                      <a:pt x="15449" y="17626"/>
                      <a:pt x="15163" y="11245"/>
                    </a:cubicBezTo>
                    <a:cubicBezTo>
                      <a:pt x="14877" y="4863"/>
                      <a:pt x="11258" y="-185"/>
                      <a:pt x="7067" y="5"/>
                    </a:cubicBezTo>
                    <a:cubicBezTo>
                      <a:pt x="2876" y="196"/>
                      <a:pt x="-268" y="5625"/>
                      <a:pt x="18" y="12007"/>
                    </a:cubicBezTo>
                    <a:close/>
                  </a:path>
                </a:pathLst>
              </a:custGeom>
              <a:solidFill>
                <a:srgbClr val="263238"/>
              </a:solid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4173C0E8-6F0C-44EF-9988-18BE6A4B15B9}"/>
                  </a:ext>
                </a:extLst>
              </p:cNvPr>
              <p:cNvSpPr/>
              <p:nvPr/>
            </p:nvSpPr>
            <p:spPr>
              <a:xfrm>
                <a:off x="2611260" y="4771684"/>
                <a:ext cx="15179" cy="23162"/>
              </a:xfrm>
              <a:custGeom>
                <a:avLst/>
                <a:gdLst>
                  <a:gd name="connsiteX0" fmla="*/ 18 w 15179"/>
                  <a:gd name="connsiteY0" fmla="*/ 12007 h 23162"/>
                  <a:gd name="connsiteX1" fmla="*/ 8019 w 15179"/>
                  <a:gd name="connsiteY1" fmla="*/ 23151 h 23162"/>
                  <a:gd name="connsiteX2" fmla="*/ 15163 w 15179"/>
                  <a:gd name="connsiteY2" fmla="*/ 11245 h 23162"/>
                  <a:gd name="connsiteX3" fmla="*/ 7067 w 15179"/>
                  <a:gd name="connsiteY3" fmla="*/ 5 h 23162"/>
                  <a:gd name="connsiteX4" fmla="*/ 18 w 15179"/>
                  <a:gd name="connsiteY4" fmla="*/ 12007 h 23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79" h="23162">
                    <a:moveTo>
                      <a:pt x="18" y="12007"/>
                    </a:moveTo>
                    <a:cubicBezTo>
                      <a:pt x="18" y="18389"/>
                      <a:pt x="3923" y="23437"/>
                      <a:pt x="8019" y="23151"/>
                    </a:cubicBezTo>
                    <a:cubicBezTo>
                      <a:pt x="12115" y="22865"/>
                      <a:pt x="15448" y="17627"/>
                      <a:pt x="15163" y="11245"/>
                    </a:cubicBezTo>
                    <a:cubicBezTo>
                      <a:pt x="14877" y="4863"/>
                      <a:pt x="11258" y="-185"/>
                      <a:pt x="7067" y="5"/>
                    </a:cubicBezTo>
                    <a:cubicBezTo>
                      <a:pt x="2876" y="196"/>
                      <a:pt x="-268" y="5625"/>
                      <a:pt x="18" y="12007"/>
                    </a:cubicBezTo>
                    <a:close/>
                  </a:path>
                </a:pathLst>
              </a:custGeom>
              <a:solidFill>
                <a:srgbClr val="263238"/>
              </a:solid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F6C580AD-C5D7-4DC6-BADF-1BE7E2F1746F}"/>
                  </a:ext>
                </a:extLst>
              </p:cNvPr>
              <p:cNvSpPr/>
              <p:nvPr/>
            </p:nvSpPr>
            <p:spPr>
              <a:xfrm>
                <a:off x="2584513" y="4788072"/>
                <a:ext cx="27717" cy="54961"/>
              </a:xfrm>
              <a:custGeom>
                <a:avLst/>
                <a:gdLst>
                  <a:gd name="connsiteX0" fmla="*/ 1619 w 27717"/>
                  <a:gd name="connsiteY0" fmla="*/ 0 h 54961"/>
                  <a:gd name="connsiteX1" fmla="*/ 0 w 27717"/>
                  <a:gd name="connsiteY1" fmla="*/ 53721 h 54961"/>
                  <a:gd name="connsiteX2" fmla="*/ 27718 w 27717"/>
                  <a:gd name="connsiteY2" fmla="*/ 49244 h 54961"/>
                  <a:gd name="connsiteX3" fmla="*/ 1619 w 27717"/>
                  <a:gd name="connsiteY3" fmla="*/ 0 h 54961"/>
                </a:gdLst>
                <a:ahLst/>
                <a:cxnLst>
                  <a:cxn ang="0">
                    <a:pos x="connsiteX0" y="connsiteY0"/>
                  </a:cxn>
                  <a:cxn ang="0">
                    <a:pos x="connsiteX1" y="connsiteY1"/>
                  </a:cxn>
                  <a:cxn ang="0">
                    <a:pos x="connsiteX2" y="connsiteY2"/>
                  </a:cxn>
                  <a:cxn ang="0">
                    <a:pos x="connsiteX3" y="connsiteY3"/>
                  </a:cxn>
                </a:cxnLst>
                <a:rect l="l" t="t" r="r" b="b"/>
                <a:pathLst>
                  <a:path w="27717" h="54961">
                    <a:moveTo>
                      <a:pt x="1619" y="0"/>
                    </a:moveTo>
                    <a:lnTo>
                      <a:pt x="0" y="53721"/>
                    </a:lnTo>
                    <a:cubicBezTo>
                      <a:pt x="9449" y="56369"/>
                      <a:pt x="19583" y="54731"/>
                      <a:pt x="27718" y="49244"/>
                    </a:cubicBezTo>
                    <a:cubicBezTo>
                      <a:pt x="23422" y="30851"/>
                      <a:pt x="14431" y="13888"/>
                      <a:pt x="1619" y="0"/>
                    </a:cubicBezTo>
                    <a:close/>
                  </a:path>
                </a:pathLst>
              </a:custGeom>
              <a:solidFill>
                <a:srgbClr val="BA4D3C"/>
              </a:solid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615ECBC2-063A-4F95-8F45-CC1DD9BAB71F}"/>
                  </a:ext>
                </a:extLst>
              </p:cNvPr>
              <p:cNvSpPr/>
              <p:nvPr/>
            </p:nvSpPr>
            <p:spPr>
              <a:xfrm>
                <a:off x="2508897" y="4741120"/>
                <a:ext cx="29985" cy="28609"/>
              </a:xfrm>
              <a:custGeom>
                <a:avLst/>
                <a:gdLst>
                  <a:gd name="connsiteX0" fmla="*/ 4273 w 29985"/>
                  <a:gd name="connsiteY0" fmla="*/ 28474 h 28609"/>
                  <a:gd name="connsiteX1" fmla="*/ 2368 w 29985"/>
                  <a:gd name="connsiteY1" fmla="*/ 28474 h 28609"/>
                  <a:gd name="connsiteX2" fmla="*/ 254 w 29985"/>
                  <a:gd name="connsiteY2" fmla="*/ 23664 h 28609"/>
                  <a:gd name="connsiteX3" fmla="*/ 273 w 29985"/>
                  <a:gd name="connsiteY3" fmla="*/ 23616 h 28609"/>
                  <a:gd name="connsiteX4" fmla="*/ 25419 w 29985"/>
                  <a:gd name="connsiteY4" fmla="*/ 89 h 28609"/>
                  <a:gd name="connsiteX5" fmla="*/ 29896 w 29985"/>
                  <a:gd name="connsiteY5" fmla="*/ 2947 h 28609"/>
                  <a:gd name="connsiteX6" fmla="*/ 27038 w 29985"/>
                  <a:gd name="connsiteY6" fmla="*/ 7424 h 28609"/>
                  <a:gd name="connsiteX7" fmla="*/ 27038 w 29985"/>
                  <a:gd name="connsiteY7" fmla="*/ 7424 h 28609"/>
                  <a:gd name="connsiteX8" fmla="*/ 7321 w 29985"/>
                  <a:gd name="connsiteY8" fmla="*/ 26474 h 28609"/>
                  <a:gd name="connsiteX9" fmla="*/ 4273 w 29985"/>
                  <a:gd name="connsiteY9" fmla="*/ 28474 h 286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985" h="28609">
                    <a:moveTo>
                      <a:pt x="4273" y="28474"/>
                    </a:moveTo>
                    <a:cubicBezTo>
                      <a:pt x="3654" y="28655"/>
                      <a:pt x="2987" y="28655"/>
                      <a:pt x="2368" y="28474"/>
                    </a:cubicBezTo>
                    <a:cubicBezTo>
                      <a:pt x="454" y="27731"/>
                      <a:pt x="-489" y="25578"/>
                      <a:pt x="254" y="23664"/>
                    </a:cubicBezTo>
                    <a:cubicBezTo>
                      <a:pt x="263" y="23645"/>
                      <a:pt x="263" y="23635"/>
                      <a:pt x="273" y="23616"/>
                    </a:cubicBezTo>
                    <a:cubicBezTo>
                      <a:pt x="4426" y="12215"/>
                      <a:pt x="13770" y="3480"/>
                      <a:pt x="25419" y="89"/>
                    </a:cubicBezTo>
                    <a:cubicBezTo>
                      <a:pt x="27447" y="-358"/>
                      <a:pt x="29448" y="918"/>
                      <a:pt x="29896" y="2947"/>
                    </a:cubicBezTo>
                    <a:cubicBezTo>
                      <a:pt x="30343" y="4976"/>
                      <a:pt x="29067" y="6976"/>
                      <a:pt x="27038" y="7424"/>
                    </a:cubicBezTo>
                    <a:lnTo>
                      <a:pt x="27038" y="7424"/>
                    </a:lnTo>
                    <a:cubicBezTo>
                      <a:pt x="17808" y="10262"/>
                      <a:pt x="10484" y="17339"/>
                      <a:pt x="7321" y="26474"/>
                    </a:cubicBezTo>
                    <a:cubicBezTo>
                      <a:pt x="6702" y="27607"/>
                      <a:pt x="5559" y="28350"/>
                      <a:pt x="4273" y="28474"/>
                    </a:cubicBezTo>
                    <a:close/>
                  </a:path>
                </a:pathLst>
              </a:custGeom>
              <a:solidFill>
                <a:srgbClr val="263238"/>
              </a:solid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E7EA4E6F-ABCE-475D-988B-648122E03D2C}"/>
                  </a:ext>
                </a:extLst>
              </p:cNvPr>
              <p:cNvSpPr/>
              <p:nvPr/>
            </p:nvSpPr>
            <p:spPr>
              <a:xfrm>
                <a:off x="2609372" y="4733684"/>
                <a:ext cx="33044" cy="24313"/>
              </a:xfrm>
              <a:custGeom>
                <a:avLst/>
                <a:gdLst>
                  <a:gd name="connsiteX0" fmla="*/ 28862 w 33044"/>
                  <a:gd name="connsiteY0" fmla="*/ 24098 h 24313"/>
                  <a:gd name="connsiteX1" fmla="*/ 26100 w 33044"/>
                  <a:gd name="connsiteY1" fmla="*/ 22574 h 24313"/>
                  <a:gd name="connsiteX2" fmla="*/ 3621 w 33044"/>
                  <a:gd name="connsiteY2" fmla="*/ 7525 h 24313"/>
                  <a:gd name="connsiteX3" fmla="*/ 1 w 33044"/>
                  <a:gd name="connsiteY3" fmla="*/ 3724 h 24313"/>
                  <a:gd name="connsiteX4" fmla="*/ 1 w 33044"/>
                  <a:gd name="connsiteY4" fmla="*/ 3619 h 24313"/>
                  <a:gd name="connsiteX5" fmla="*/ 3907 w 33044"/>
                  <a:gd name="connsiteY5" fmla="*/ 0 h 24313"/>
                  <a:gd name="connsiteX6" fmla="*/ 32482 w 33044"/>
                  <a:gd name="connsiteY6" fmla="*/ 19050 h 24313"/>
                  <a:gd name="connsiteX7" fmla="*/ 31291 w 33044"/>
                  <a:gd name="connsiteY7" fmla="*/ 24165 h 24313"/>
                  <a:gd name="connsiteX8" fmla="*/ 31243 w 33044"/>
                  <a:gd name="connsiteY8" fmla="*/ 24193 h 24313"/>
                  <a:gd name="connsiteX9" fmla="*/ 28862 w 33044"/>
                  <a:gd name="connsiteY9" fmla="*/ 24098 h 2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044" h="24313">
                    <a:moveTo>
                      <a:pt x="28862" y="24098"/>
                    </a:moveTo>
                    <a:cubicBezTo>
                      <a:pt x="27776" y="23984"/>
                      <a:pt x="26776" y="23431"/>
                      <a:pt x="26100" y="22574"/>
                    </a:cubicBezTo>
                    <a:cubicBezTo>
                      <a:pt x="21528" y="14173"/>
                      <a:pt x="13127" y="8553"/>
                      <a:pt x="3621" y="7525"/>
                    </a:cubicBezTo>
                    <a:cubicBezTo>
                      <a:pt x="1573" y="7477"/>
                      <a:pt x="-56" y="5772"/>
                      <a:pt x="1" y="3724"/>
                    </a:cubicBezTo>
                    <a:cubicBezTo>
                      <a:pt x="1" y="3686"/>
                      <a:pt x="1" y="3658"/>
                      <a:pt x="1" y="3619"/>
                    </a:cubicBezTo>
                    <a:cubicBezTo>
                      <a:pt x="154" y="1572"/>
                      <a:pt x="1859" y="-10"/>
                      <a:pt x="3907" y="0"/>
                    </a:cubicBezTo>
                    <a:cubicBezTo>
                      <a:pt x="15975" y="1305"/>
                      <a:pt x="26643" y="8411"/>
                      <a:pt x="32482" y="19050"/>
                    </a:cubicBezTo>
                    <a:cubicBezTo>
                      <a:pt x="33567" y="20793"/>
                      <a:pt x="33034" y="23079"/>
                      <a:pt x="31291" y="24165"/>
                    </a:cubicBezTo>
                    <a:cubicBezTo>
                      <a:pt x="31272" y="24174"/>
                      <a:pt x="31262" y="24184"/>
                      <a:pt x="31243" y="24193"/>
                    </a:cubicBezTo>
                    <a:cubicBezTo>
                      <a:pt x="30453" y="24384"/>
                      <a:pt x="29634" y="24346"/>
                      <a:pt x="28862" y="24098"/>
                    </a:cubicBezTo>
                    <a:close/>
                  </a:path>
                </a:pathLst>
              </a:custGeom>
              <a:solidFill>
                <a:srgbClr val="263238"/>
              </a:solid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6BAED72A-83DB-4DEB-9A48-2DBD936ADB44}"/>
                  </a:ext>
                </a:extLst>
              </p:cNvPr>
              <p:cNvSpPr/>
              <p:nvPr/>
            </p:nvSpPr>
            <p:spPr>
              <a:xfrm>
                <a:off x="2388004" y="4620797"/>
                <a:ext cx="251901" cy="210115"/>
              </a:xfrm>
              <a:custGeom>
                <a:avLst/>
                <a:gdLst>
                  <a:gd name="connsiteX0" fmla="*/ 56968 w 251901"/>
                  <a:gd name="connsiteY0" fmla="*/ 209185 h 210115"/>
                  <a:gd name="connsiteX1" fmla="*/ 80875 w 251901"/>
                  <a:gd name="connsiteY1" fmla="*/ 176800 h 210115"/>
                  <a:gd name="connsiteX2" fmla="*/ 81352 w 251901"/>
                  <a:gd name="connsiteY2" fmla="*/ 80503 h 210115"/>
                  <a:gd name="connsiteX3" fmla="*/ 250706 w 251901"/>
                  <a:gd name="connsiteY3" fmla="*/ 43165 h 210115"/>
                  <a:gd name="connsiteX4" fmla="*/ 201367 w 251901"/>
                  <a:gd name="connsiteY4" fmla="*/ 44974 h 210115"/>
                  <a:gd name="connsiteX5" fmla="*/ 193461 w 251901"/>
                  <a:gd name="connsiteY5" fmla="*/ 778 h 210115"/>
                  <a:gd name="connsiteX6" fmla="*/ 163362 w 251901"/>
                  <a:gd name="connsiteY6" fmla="*/ 29353 h 210115"/>
                  <a:gd name="connsiteX7" fmla="*/ 3533 w 251901"/>
                  <a:gd name="connsiteY7" fmla="*/ 92695 h 210115"/>
                  <a:gd name="connsiteX8" fmla="*/ 56968 w 251901"/>
                  <a:gd name="connsiteY8" fmla="*/ 209185 h 2101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1901" h="210115">
                    <a:moveTo>
                      <a:pt x="56968" y="209185"/>
                    </a:moveTo>
                    <a:cubicBezTo>
                      <a:pt x="56968" y="209185"/>
                      <a:pt x="85543" y="218710"/>
                      <a:pt x="80875" y="176800"/>
                    </a:cubicBezTo>
                    <a:cubicBezTo>
                      <a:pt x="78570" y="144739"/>
                      <a:pt x="78732" y="112545"/>
                      <a:pt x="81352" y="80503"/>
                    </a:cubicBezTo>
                    <a:cubicBezTo>
                      <a:pt x="81352" y="80503"/>
                      <a:pt x="268518" y="100410"/>
                      <a:pt x="250706" y="43165"/>
                    </a:cubicBezTo>
                    <a:cubicBezTo>
                      <a:pt x="241181" y="11542"/>
                      <a:pt x="201367" y="44974"/>
                      <a:pt x="201367" y="44974"/>
                    </a:cubicBezTo>
                    <a:cubicBezTo>
                      <a:pt x="201367" y="44974"/>
                      <a:pt x="218797" y="8208"/>
                      <a:pt x="193461" y="778"/>
                    </a:cubicBezTo>
                    <a:cubicBezTo>
                      <a:pt x="171649" y="-5603"/>
                      <a:pt x="163362" y="29353"/>
                      <a:pt x="163362" y="29353"/>
                    </a:cubicBezTo>
                    <a:cubicBezTo>
                      <a:pt x="163362" y="29353"/>
                      <a:pt x="23821" y="-8175"/>
                      <a:pt x="3533" y="92695"/>
                    </a:cubicBezTo>
                    <a:cubicBezTo>
                      <a:pt x="-16756" y="193564"/>
                      <a:pt x="56968" y="209185"/>
                      <a:pt x="56968" y="209185"/>
                    </a:cubicBezTo>
                    <a:close/>
                  </a:path>
                </a:pathLst>
              </a:custGeom>
              <a:solidFill>
                <a:srgbClr val="263238"/>
              </a:solid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B92504A5-4383-4298-AC29-B460A56F6547}"/>
                  </a:ext>
                </a:extLst>
              </p:cNvPr>
              <p:cNvSpPr/>
              <p:nvPr/>
            </p:nvSpPr>
            <p:spPr>
              <a:xfrm>
                <a:off x="2330057" y="4587499"/>
                <a:ext cx="221309" cy="309415"/>
              </a:xfrm>
              <a:custGeom>
                <a:avLst/>
                <a:gdLst>
                  <a:gd name="connsiteX0" fmla="*/ 49097 w 221309"/>
                  <a:gd name="connsiteY0" fmla="*/ 33314 h 309415"/>
                  <a:gd name="connsiteX1" fmla="*/ 43096 w 221309"/>
                  <a:gd name="connsiteY1" fmla="*/ 214289 h 309415"/>
                  <a:gd name="connsiteX2" fmla="*/ 3663 w 221309"/>
                  <a:gd name="connsiteY2" fmla="*/ 306872 h 309415"/>
                  <a:gd name="connsiteX3" fmla="*/ 61289 w 221309"/>
                  <a:gd name="connsiteY3" fmla="*/ 230672 h 309415"/>
                  <a:gd name="connsiteX4" fmla="*/ 64242 w 221309"/>
                  <a:gd name="connsiteY4" fmla="*/ 232958 h 309415"/>
                  <a:gd name="connsiteX5" fmla="*/ 221309 w 221309"/>
                  <a:gd name="connsiteY5" fmla="*/ 62651 h 309415"/>
                  <a:gd name="connsiteX6" fmla="*/ 49097 w 221309"/>
                  <a:gd name="connsiteY6" fmla="*/ 33314 h 3094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1309" h="309415">
                    <a:moveTo>
                      <a:pt x="49097" y="33314"/>
                    </a:moveTo>
                    <a:cubicBezTo>
                      <a:pt x="-37961" y="110467"/>
                      <a:pt x="10997" y="181714"/>
                      <a:pt x="43096" y="214289"/>
                    </a:cubicBezTo>
                    <a:cubicBezTo>
                      <a:pt x="26904" y="235530"/>
                      <a:pt x="-12053" y="290489"/>
                      <a:pt x="3663" y="306872"/>
                    </a:cubicBezTo>
                    <a:cubicBezTo>
                      <a:pt x="19379" y="323255"/>
                      <a:pt x="50431" y="256104"/>
                      <a:pt x="61289" y="230672"/>
                    </a:cubicBezTo>
                    <a:lnTo>
                      <a:pt x="64242" y="232958"/>
                    </a:lnTo>
                    <a:cubicBezTo>
                      <a:pt x="64242" y="232958"/>
                      <a:pt x="85387" y="138660"/>
                      <a:pt x="221309" y="62651"/>
                    </a:cubicBezTo>
                    <a:cubicBezTo>
                      <a:pt x="221309" y="62365"/>
                      <a:pt x="149776" y="-55935"/>
                      <a:pt x="49097" y="33314"/>
                    </a:cubicBezTo>
                    <a:close/>
                  </a:path>
                </a:pathLst>
              </a:custGeom>
              <a:solidFill>
                <a:srgbClr val="90CAF9"/>
              </a:solid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A2DCCB49-6317-40B9-9CA7-42F3500664DB}"/>
                  </a:ext>
                </a:extLst>
              </p:cNvPr>
              <p:cNvSpPr/>
              <p:nvPr/>
            </p:nvSpPr>
            <p:spPr>
              <a:xfrm>
                <a:off x="2481588" y="4618121"/>
                <a:ext cx="62443" cy="51460"/>
              </a:xfrm>
              <a:custGeom>
                <a:avLst/>
                <a:gdLst>
                  <a:gd name="connsiteX0" fmla="*/ 62443 w 62443"/>
                  <a:gd name="connsiteY0" fmla="*/ 21266 h 51460"/>
                  <a:gd name="connsiteX1" fmla="*/ 45298 w 62443"/>
                  <a:gd name="connsiteY1" fmla="*/ 2216 h 51460"/>
                  <a:gd name="connsiteX2" fmla="*/ 15676 w 62443"/>
                  <a:gd name="connsiteY2" fmla="*/ 5264 h 51460"/>
                  <a:gd name="connsiteX3" fmla="*/ 11866 w 62443"/>
                  <a:gd name="connsiteY3" fmla="*/ 51460 h 51460"/>
                  <a:gd name="connsiteX4" fmla="*/ 62443 w 62443"/>
                  <a:gd name="connsiteY4" fmla="*/ 21266 h 514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443" h="51460">
                    <a:moveTo>
                      <a:pt x="62443" y="21266"/>
                    </a:moveTo>
                    <a:cubicBezTo>
                      <a:pt x="57205" y="14503"/>
                      <a:pt x="51480" y="8131"/>
                      <a:pt x="45298" y="2216"/>
                    </a:cubicBezTo>
                    <a:cubicBezTo>
                      <a:pt x="35507" y="-1584"/>
                      <a:pt x="24486" y="-451"/>
                      <a:pt x="15676" y="5264"/>
                    </a:cubicBezTo>
                    <a:cubicBezTo>
                      <a:pt x="-9375" y="19933"/>
                      <a:pt x="436" y="38792"/>
                      <a:pt x="11866" y="51460"/>
                    </a:cubicBezTo>
                    <a:cubicBezTo>
                      <a:pt x="27553" y="39545"/>
                      <a:pt x="44517" y="29420"/>
                      <a:pt x="62443" y="21266"/>
                    </a:cubicBezTo>
                    <a:close/>
                  </a:path>
                </a:pathLst>
              </a:custGeom>
              <a:solidFill>
                <a:srgbClr val="263238"/>
              </a:solid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89CCDADF-216B-4138-BA92-9F6EEC608DAD}"/>
                  </a:ext>
                </a:extLst>
              </p:cNvPr>
              <p:cNvSpPr/>
              <p:nvPr/>
            </p:nvSpPr>
            <p:spPr>
              <a:xfrm>
                <a:off x="2330086" y="4663390"/>
                <a:ext cx="65165" cy="138017"/>
              </a:xfrm>
              <a:custGeom>
                <a:avLst/>
                <a:gdLst>
                  <a:gd name="connsiteX0" fmla="*/ 13349 w 65165"/>
                  <a:gd name="connsiteY0" fmla="*/ 0 h 138017"/>
                  <a:gd name="connsiteX1" fmla="*/ 42877 w 65165"/>
                  <a:gd name="connsiteY1" fmla="*/ 138017 h 138017"/>
                  <a:gd name="connsiteX2" fmla="*/ 65165 w 65165"/>
                  <a:gd name="connsiteY2" fmla="*/ 108299 h 138017"/>
                  <a:gd name="connsiteX3" fmla="*/ 13349 w 65165"/>
                  <a:gd name="connsiteY3" fmla="*/ 0 h 138017"/>
                </a:gdLst>
                <a:ahLst/>
                <a:cxnLst>
                  <a:cxn ang="0">
                    <a:pos x="connsiteX0" y="connsiteY0"/>
                  </a:cxn>
                  <a:cxn ang="0">
                    <a:pos x="connsiteX1" y="connsiteY1"/>
                  </a:cxn>
                  <a:cxn ang="0">
                    <a:pos x="connsiteX2" y="connsiteY2"/>
                  </a:cxn>
                  <a:cxn ang="0">
                    <a:pos x="connsiteX3" y="connsiteY3"/>
                  </a:cxn>
                </a:cxnLst>
                <a:rect l="l" t="t" r="r" b="b"/>
                <a:pathLst>
                  <a:path w="65165" h="138017">
                    <a:moveTo>
                      <a:pt x="13349" y="0"/>
                    </a:moveTo>
                    <a:cubicBezTo>
                      <a:pt x="-20084" y="59817"/>
                      <a:pt x="16683" y="111633"/>
                      <a:pt x="42877" y="138017"/>
                    </a:cubicBezTo>
                    <a:lnTo>
                      <a:pt x="65165" y="108299"/>
                    </a:lnTo>
                    <a:cubicBezTo>
                      <a:pt x="38847" y="77267"/>
                      <a:pt x="20998" y="39957"/>
                      <a:pt x="13349" y="0"/>
                    </a:cubicBezTo>
                    <a:close/>
                  </a:path>
                </a:pathLst>
              </a:custGeom>
              <a:solidFill>
                <a:srgbClr val="FFFFFF">
                  <a:alpha val="50000"/>
                </a:srgbClr>
              </a:solid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5F206D5C-E847-4FAC-A25A-9F69FC68DC27}"/>
                  </a:ext>
                </a:extLst>
              </p:cNvPr>
              <p:cNvSpPr/>
              <p:nvPr/>
            </p:nvSpPr>
            <p:spPr>
              <a:xfrm>
                <a:off x="2415444" y="4758259"/>
                <a:ext cx="228790" cy="60594"/>
              </a:xfrm>
              <a:custGeom>
                <a:avLst/>
                <a:gdLst>
                  <a:gd name="connsiteX0" fmla="*/ 204883 w 228790"/>
                  <a:gd name="connsiteY0" fmla="*/ 0 h 60594"/>
                  <a:gd name="connsiteX1" fmla="*/ 181642 w 228790"/>
                  <a:gd name="connsiteY1" fmla="*/ 24384 h 60594"/>
                  <a:gd name="connsiteX2" fmla="*/ 165640 w 228790"/>
                  <a:gd name="connsiteY2" fmla="*/ 24384 h 60594"/>
                  <a:gd name="connsiteX3" fmla="*/ 130921 w 228790"/>
                  <a:gd name="connsiteY3" fmla="*/ 705 h 60594"/>
                  <a:gd name="connsiteX4" fmla="*/ 106775 w 228790"/>
                  <a:gd name="connsiteY4" fmla="*/ 28099 h 60594"/>
                  <a:gd name="connsiteX5" fmla="*/ 0 w 228790"/>
                  <a:gd name="connsiteY5" fmla="*/ 28099 h 60594"/>
                  <a:gd name="connsiteX6" fmla="*/ 0 w 228790"/>
                  <a:gd name="connsiteY6" fmla="*/ 31813 h 60594"/>
                  <a:gd name="connsiteX7" fmla="*/ 106775 w 228790"/>
                  <a:gd name="connsiteY7" fmla="*/ 31813 h 60594"/>
                  <a:gd name="connsiteX8" fmla="*/ 137446 w 228790"/>
                  <a:gd name="connsiteY8" fmla="*/ 60579 h 60594"/>
                  <a:gd name="connsiteX9" fmla="*/ 166211 w 228790"/>
                  <a:gd name="connsiteY9" fmla="*/ 29908 h 60594"/>
                  <a:gd name="connsiteX10" fmla="*/ 166211 w 228790"/>
                  <a:gd name="connsiteY10" fmla="*/ 28670 h 60594"/>
                  <a:gd name="connsiteX11" fmla="*/ 181356 w 228790"/>
                  <a:gd name="connsiteY11" fmla="*/ 28670 h 60594"/>
                  <a:gd name="connsiteX12" fmla="*/ 181356 w 228790"/>
                  <a:gd name="connsiteY12" fmla="*/ 29813 h 60594"/>
                  <a:gd name="connsiteX13" fmla="*/ 205073 w 228790"/>
                  <a:gd name="connsiteY13" fmla="*/ 59626 h 60594"/>
                  <a:gd name="connsiteX14" fmla="*/ 228791 w 228790"/>
                  <a:gd name="connsiteY14" fmla="*/ 29813 h 60594"/>
                  <a:gd name="connsiteX15" fmla="*/ 204883 w 228790"/>
                  <a:gd name="connsiteY15" fmla="*/ 0 h 60594"/>
                  <a:gd name="connsiteX16" fmla="*/ 136398 w 228790"/>
                  <a:gd name="connsiteY16" fmla="*/ 56007 h 60594"/>
                  <a:gd name="connsiteX17" fmla="*/ 110109 w 228790"/>
                  <a:gd name="connsiteY17" fmla="*/ 29908 h 60594"/>
                  <a:gd name="connsiteX18" fmla="*/ 136208 w 228790"/>
                  <a:gd name="connsiteY18" fmla="*/ 3619 h 60594"/>
                  <a:gd name="connsiteX19" fmla="*/ 162496 w 228790"/>
                  <a:gd name="connsiteY19" fmla="*/ 29718 h 60594"/>
                  <a:gd name="connsiteX20" fmla="*/ 162496 w 228790"/>
                  <a:gd name="connsiteY20" fmla="*/ 29813 h 60594"/>
                  <a:gd name="connsiteX21" fmla="*/ 136398 w 228790"/>
                  <a:gd name="connsiteY21" fmla="*/ 56007 h 60594"/>
                  <a:gd name="connsiteX22" fmla="*/ 204883 w 228790"/>
                  <a:gd name="connsiteY22" fmla="*/ 56007 h 60594"/>
                  <a:gd name="connsiteX23" fmla="*/ 184880 w 228790"/>
                  <a:gd name="connsiteY23" fmla="*/ 29813 h 60594"/>
                  <a:gd name="connsiteX24" fmla="*/ 204883 w 228790"/>
                  <a:gd name="connsiteY24" fmla="*/ 3715 h 60594"/>
                  <a:gd name="connsiteX25" fmla="*/ 224980 w 228790"/>
                  <a:gd name="connsiteY25" fmla="*/ 29813 h 60594"/>
                  <a:gd name="connsiteX26" fmla="*/ 204883 w 228790"/>
                  <a:gd name="connsiteY26" fmla="*/ 56007 h 6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790" h="60594">
                    <a:moveTo>
                      <a:pt x="204883" y="0"/>
                    </a:moveTo>
                    <a:cubicBezTo>
                      <a:pt x="192186" y="1295"/>
                      <a:pt x="182328" y="11640"/>
                      <a:pt x="181642" y="24384"/>
                    </a:cubicBezTo>
                    <a:cubicBezTo>
                      <a:pt x="176727" y="21384"/>
                      <a:pt x="170555" y="21384"/>
                      <a:pt x="165640" y="24384"/>
                    </a:cubicBezTo>
                    <a:cubicBezTo>
                      <a:pt x="162592" y="8258"/>
                      <a:pt x="147047" y="-2343"/>
                      <a:pt x="130921" y="705"/>
                    </a:cubicBezTo>
                    <a:cubicBezTo>
                      <a:pt x="117548" y="3229"/>
                      <a:pt x="107604" y="14516"/>
                      <a:pt x="106775" y="28099"/>
                    </a:cubicBezTo>
                    <a:lnTo>
                      <a:pt x="0" y="28099"/>
                    </a:lnTo>
                    <a:lnTo>
                      <a:pt x="0" y="31813"/>
                    </a:lnTo>
                    <a:lnTo>
                      <a:pt x="106775" y="31813"/>
                    </a:lnTo>
                    <a:cubicBezTo>
                      <a:pt x="107299" y="48225"/>
                      <a:pt x="121034" y="61103"/>
                      <a:pt x="137446" y="60579"/>
                    </a:cubicBezTo>
                    <a:cubicBezTo>
                      <a:pt x="153857" y="60055"/>
                      <a:pt x="166735" y="46320"/>
                      <a:pt x="166211" y="29908"/>
                    </a:cubicBezTo>
                    <a:cubicBezTo>
                      <a:pt x="166211" y="29908"/>
                      <a:pt x="166211" y="29051"/>
                      <a:pt x="166211" y="28670"/>
                    </a:cubicBezTo>
                    <a:cubicBezTo>
                      <a:pt x="170536" y="24841"/>
                      <a:pt x="177032" y="24841"/>
                      <a:pt x="181356" y="28670"/>
                    </a:cubicBezTo>
                    <a:cubicBezTo>
                      <a:pt x="181356" y="28670"/>
                      <a:pt x="181356" y="29432"/>
                      <a:pt x="181356" y="29813"/>
                    </a:cubicBezTo>
                    <a:cubicBezTo>
                      <a:pt x="181356" y="46292"/>
                      <a:pt x="192024" y="59626"/>
                      <a:pt x="205073" y="59626"/>
                    </a:cubicBezTo>
                    <a:cubicBezTo>
                      <a:pt x="218122" y="59626"/>
                      <a:pt x="228791" y="46292"/>
                      <a:pt x="228791" y="29813"/>
                    </a:cubicBezTo>
                    <a:cubicBezTo>
                      <a:pt x="228791" y="13335"/>
                      <a:pt x="217932" y="0"/>
                      <a:pt x="204883" y="0"/>
                    </a:cubicBezTo>
                    <a:close/>
                    <a:moveTo>
                      <a:pt x="136398" y="56007"/>
                    </a:moveTo>
                    <a:cubicBezTo>
                      <a:pt x="121929" y="56064"/>
                      <a:pt x="110166" y="44377"/>
                      <a:pt x="110109" y="29908"/>
                    </a:cubicBezTo>
                    <a:cubicBezTo>
                      <a:pt x="110052" y="15440"/>
                      <a:pt x="121739" y="3677"/>
                      <a:pt x="136208" y="3619"/>
                    </a:cubicBezTo>
                    <a:cubicBezTo>
                      <a:pt x="150676" y="3572"/>
                      <a:pt x="162440" y="15250"/>
                      <a:pt x="162496" y="29718"/>
                    </a:cubicBezTo>
                    <a:cubicBezTo>
                      <a:pt x="162496" y="29746"/>
                      <a:pt x="162496" y="29785"/>
                      <a:pt x="162496" y="29813"/>
                    </a:cubicBezTo>
                    <a:cubicBezTo>
                      <a:pt x="162496" y="44244"/>
                      <a:pt x="150828" y="55950"/>
                      <a:pt x="136398" y="56007"/>
                    </a:cubicBezTo>
                    <a:close/>
                    <a:moveTo>
                      <a:pt x="204883" y="56007"/>
                    </a:moveTo>
                    <a:cubicBezTo>
                      <a:pt x="193834" y="56007"/>
                      <a:pt x="184880" y="44291"/>
                      <a:pt x="184880" y="29813"/>
                    </a:cubicBezTo>
                    <a:cubicBezTo>
                      <a:pt x="184880" y="15335"/>
                      <a:pt x="193834" y="3715"/>
                      <a:pt x="204883" y="3715"/>
                    </a:cubicBezTo>
                    <a:cubicBezTo>
                      <a:pt x="215932" y="3715"/>
                      <a:pt x="224980" y="15430"/>
                      <a:pt x="224980" y="29813"/>
                    </a:cubicBezTo>
                    <a:cubicBezTo>
                      <a:pt x="224980" y="44196"/>
                      <a:pt x="215932" y="56007"/>
                      <a:pt x="204883" y="56007"/>
                    </a:cubicBezTo>
                    <a:close/>
                  </a:path>
                </a:pathLst>
              </a:custGeom>
              <a:solidFill>
                <a:srgbClr val="90CAF9"/>
              </a:solid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EFD9026E-0DAD-461A-9D8C-88D6AF53DEB3}"/>
                  </a:ext>
                </a:extLst>
              </p:cNvPr>
              <p:cNvSpPr/>
              <p:nvPr/>
            </p:nvSpPr>
            <p:spPr>
              <a:xfrm>
                <a:off x="2415444" y="4758259"/>
                <a:ext cx="228790" cy="60594"/>
              </a:xfrm>
              <a:custGeom>
                <a:avLst/>
                <a:gdLst>
                  <a:gd name="connsiteX0" fmla="*/ 204883 w 228790"/>
                  <a:gd name="connsiteY0" fmla="*/ 0 h 60594"/>
                  <a:gd name="connsiteX1" fmla="*/ 181642 w 228790"/>
                  <a:gd name="connsiteY1" fmla="*/ 24384 h 60594"/>
                  <a:gd name="connsiteX2" fmla="*/ 165640 w 228790"/>
                  <a:gd name="connsiteY2" fmla="*/ 24384 h 60594"/>
                  <a:gd name="connsiteX3" fmla="*/ 130921 w 228790"/>
                  <a:gd name="connsiteY3" fmla="*/ 705 h 60594"/>
                  <a:gd name="connsiteX4" fmla="*/ 106775 w 228790"/>
                  <a:gd name="connsiteY4" fmla="*/ 28099 h 60594"/>
                  <a:gd name="connsiteX5" fmla="*/ 0 w 228790"/>
                  <a:gd name="connsiteY5" fmla="*/ 28099 h 60594"/>
                  <a:gd name="connsiteX6" fmla="*/ 0 w 228790"/>
                  <a:gd name="connsiteY6" fmla="*/ 31813 h 60594"/>
                  <a:gd name="connsiteX7" fmla="*/ 106775 w 228790"/>
                  <a:gd name="connsiteY7" fmla="*/ 31813 h 60594"/>
                  <a:gd name="connsiteX8" fmla="*/ 137446 w 228790"/>
                  <a:gd name="connsiteY8" fmla="*/ 60579 h 60594"/>
                  <a:gd name="connsiteX9" fmla="*/ 166211 w 228790"/>
                  <a:gd name="connsiteY9" fmla="*/ 29908 h 60594"/>
                  <a:gd name="connsiteX10" fmla="*/ 166211 w 228790"/>
                  <a:gd name="connsiteY10" fmla="*/ 28670 h 60594"/>
                  <a:gd name="connsiteX11" fmla="*/ 181356 w 228790"/>
                  <a:gd name="connsiteY11" fmla="*/ 28670 h 60594"/>
                  <a:gd name="connsiteX12" fmla="*/ 181356 w 228790"/>
                  <a:gd name="connsiteY12" fmla="*/ 29813 h 60594"/>
                  <a:gd name="connsiteX13" fmla="*/ 205073 w 228790"/>
                  <a:gd name="connsiteY13" fmla="*/ 59626 h 60594"/>
                  <a:gd name="connsiteX14" fmla="*/ 228791 w 228790"/>
                  <a:gd name="connsiteY14" fmla="*/ 29813 h 60594"/>
                  <a:gd name="connsiteX15" fmla="*/ 204883 w 228790"/>
                  <a:gd name="connsiteY15" fmla="*/ 0 h 60594"/>
                  <a:gd name="connsiteX16" fmla="*/ 136398 w 228790"/>
                  <a:gd name="connsiteY16" fmla="*/ 56007 h 60594"/>
                  <a:gd name="connsiteX17" fmla="*/ 110109 w 228790"/>
                  <a:gd name="connsiteY17" fmla="*/ 29908 h 60594"/>
                  <a:gd name="connsiteX18" fmla="*/ 136208 w 228790"/>
                  <a:gd name="connsiteY18" fmla="*/ 3619 h 60594"/>
                  <a:gd name="connsiteX19" fmla="*/ 162496 w 228790"/>
                  <a:gd name="connsiteY19" fmla="*/ 29718 h 60594"/>
                  <a:gd name="connsiteX20" fmla="*/ 162496 w 228790"/>
                  <a:gd name="connsiteY20" fmla="*/ 29813 h 60594"/>
                  <a:gd name="connsiteX21" fmla="*/ 136398 w 228790"/>
                  <a:gd name="connsiteY21" fmla="*/ 56007 h 60594"/>
                  <a:gd name="connsiteX22" fmla="*/ 204883 w 228790"/>
                  <a:gd name="connsiteY22" fmla="*/ 56007 h 60594"/>
                  <a:gd name="connsiteX23" fmla="*/ 184880 w 228790"/>
                  <a:gd name="connsiteY23" fmla="*/ 29813 h 60594"/>
                  <a:gd name="connsiteX24" fmla="*/ 204883 w 228790"/>
                  <a:gd name="connsiteY24" fmla="*/ 3715 h 60594"/>
                  <a:gd name="connsiteX25" fmla="*/ 224980 w 228790"/>
                  <a:gd name="connsiteY25" fmla="*/ 29813 h 60594"/>
                  <a:gd name="connsiteX26" fmla="*/ 204883 w 228790"/>
                  <a:gd name="connsiteY26" fmla="*/ 56007 h 6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28790" h="60594">
                    <a:moveTo>
                      <a:pt x="204883" y="0"/>
                    </a:moveTo>
                    <a:cubicBezTo>
                      <a:pt x="192186" y="1295"/>
                      <a:pt x="182328" y="11640"/>
                      <a:pt x="181642" y="24384"/>
                    </a:cubicBezTo>
                    <a:cubicBezTo>
                      <a:pt x="176727" y="21384"/>
                      <a:pt x="170555" y="21384"/>
                      <a:pt x="165640" y="24384"/>
                    </a:cubicBezTo>
                    <a:cubicBezTo>
                      <a:pt x="162592" y="8258"/>
                      <a:pt x="147047" y="-2343"/>
                      <a:pt x="130921" y="705"/>
                    </a:cubicBezTo>
                    <a:cubicBezTo>
                      <a:pt x="117548" y="3229"/>
                      <a:pt x="107604" y="14516"/>
                      <a:pt x="106775" y="28099"/>
                    </a:cubicBezTo>
                    <a:lnTo>
                      <a:pt x="0" y="28099"/>
                    </a:lnTo>
                    <a:lnTo>
                      <a:pt x="0" y="31813"/>
                    </a:lnTo>
                    <a:lnTo>
                      <a:pt x="106775" y="31813"/>
                    </a:lnTo>
                    <a:cubicBezTo>
                      <a:pt x="107299" y="48225"/>
                      <a:pt x="121034" y="61103"/>
                      <a:pt x="137446" y="60579"/>
                    </a:cubicBezTo>
                    <a:cubicBezTo>
                      <a:pt x="153857" y="60055"/>
                      <a:pt x="166735" y="46320"/>
                      <a:pt x="166211" y="29908"/>
                    </a:cubicBezTo>
                    <a:cubicBezTo>
                      <a:pt x="166211" y="29908"/>
                      <a:pt x="166211" y="29051"/>
                      <a:pt x="166211" y="28670"/>
                    </a:cubicBezTo>
                    <a:cubicBezTo>
                      <a:pt x="170536" y="24841"/>
                      <a:pt x="177032" y="24841"/>
                      <a:pt x="181356" y="28670"/>
                    </a:cubicBezTo>
                    <a:cubicBezTo>
                      <a:pt x="181356" y="28670"/>
                      <a:pt x="181356" y="29432"/>
                      <a:pt x="181356" y="29813"/>
                    </a:cubicBezTo>
                    <a:cubicBezTo>
                      <a:pt x="181356" y="46292"/>
                      <a:pt x="192024" y="59626"/>
                      <a:pt x="205073" y="59626"/>
                    </a:cubicBezTo>
                    <a:cubicBezTo>
                      <a:pt x="218122" y="59626"/>
                      <a:pt x="228791" y="46292"/>
                      <a:pt x="228791" y="29813"/>
                    </a:cubicBezTo>
                    <a:cubicBezTo>
                      <a:pt x="228791" y="13335"/>
                      <a:pt x="217932" y="0"/>
                      <a:pt x="204883" y="0"/>
                    </a:cubicBezTo>
                    <a:close/>
                    <a:moveTo>
                      <a:pt x="136398" y="56007"/>
                    </a:moveTo>
                    <a:cubicBezTo>
                      <a:pt x="121929" y="56064"/>
                      <a:pt x="110166" y="44377"/>
                      <a:pt x="110109" y="29908"/>
                    </a:cubicBezTo>
                    <a:cubicBezTo>
                      <a:pt x="110052" y="15440"/>
                      <a:pt x="121739" y="3677"/>
                      <a:pt x="136208" y="3619"/>
                    </a:cubicBezTo>
                    <a:cubicBezTo>
                      <a:pt x="150676" y="3572"/>
                      <a:pt x="162440" y="15250"/>
                      <a:pt x="162496" y="29718"/>
                    </a:cubicBezTo>
                    <a:cubicBezTo>
                      <a:pt x="162496" y="29746"/>
                      <a:pt x="162496" y="29785"/>
                      <a:pt x="162496" y="29813"/>
                    </a:cubicBezTo>
                    <a:cubicBezTo>
                      <a:pt x="162496" y="44244"/>
                      <a:pt x="150828" y="55950"/>
                      <a:pt x="136398" y="56007"/>
                    </a:cubicBezTo>
                    <a:close/>
                    <a:moveTo>
                      <a:pt x="204883" y="56007"/>
                    </a:moveTo>
                    <a:cubicBezTo>
                      <a:pt x="193834" y="56007"/>
                      <a:pt x="184880" y="44291"/>
                      <a:pt x="184880" y="29813"/>
                    </a:cubicBezTo>
                    <a:cubicBezTo>
                      <a:pt x="184880" y="15335"/>
                      <a:pt x="193834" y="3715"/>
                      <a:pt x="204883" y="3715"/>
                    </a:cubicBezTo>
                    <a:cubicBezTo>
                      <a:pt x="215932" y="3715"/>
                      <a:pt x="224980" y="15430"/>
                      <a:pt x="224980" y="29813"/>
                    </a:cubicBezTo>
                    <a:cubicBezTo>
                      <a:pt x="224980" y="44196"/>
                      <a:pt x="215932" y="56007"/>
                      <a:pt x="204883" y="56007"/>
                    </a:cubicBezTo>
                    <a:close/>
                  </a:path>
                </a:pathLst>
              </a:custGeom>
              <a:solidFill>
                <a:srgbClr val="FFFFFF">
                  <a:alpha val="50000"/>
                </a:srgbClr>
              </a:solid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74451A86-7D59-433A-804F-4925950214F9}"/>
                  </a:ext>
                </a:extLst>
              </p:cNvPr>
              <p:cNvSpPr/>
              <p:nvPr/>
            </p:nvSpPr>
            <p:spPr>
              <a:xfrm>
                <a:off x="2378761" y="4781952"/>
                <a:ext cx="73100" cy="76424"/>
              </a:xfrm>
              <a:custGeom>
                <a:avLst/>
                <a:gdLst>
                  <a:gd name="connsiteX0" fmla="*/ 5060 w 73100"/>
                  <a:gd name="connsiteY0" fmla="*/ 45935 h 76424"/>
                  <a:gd name="connsiteX1" fmla="*/ 45065 w 73100"/>
                  <a:gd name="connsiteY1" fmla="*/ 75558 h 76424"/>
                  <a:gd name="connsiteX2" fmla="*/ 71068 w 73100"/>
                  <a:gd name="connsiteY2" fmla="*/ 40125 h 76424"/>
                  <a:gd name="connsiteX3" fmla="*/ 24014 w 73100"/>
                  <a:gd name="connsiteY3" fmla="*/ 405 h 76424"/>
                  <a:gd name="connsiteX4" fmla="*/ 526 w 73100"/>
                  <a:gd name="connsiteY4" fmla="*/ 34933 h 76424"/>
                  <a:gd name="connsiteX5" fmla="*/ 5060 w 73100"/>
                  <a:gd name="connsiteY5" fmla="*/ 45935 h 76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00" h="76424">
                    <a:moveTo>
                      <a:pt x="5060" y="45935"/>
                    </a:moveTo>
                    <a:cubicBezTo>
                      <a:pt x="13937" y="60718"/>
                      <a:pt x="28329" y="71376"/>
                      <a:pt x="45065" y="75558"/>
                    </a:cubicBezTo>
                    <a:cubicBezTo>
                      <a:pt x="67353" y="80892"/>
                      <a:pt x="77831" y="60699"/>
                      <a:pt x="71068" y="40125"/>
                    </a:cubicBezTo>
                    <a:cubicBezTo>
                      <a:pt x="64972" y="21646"/>
                      <a:pt x="46113" y="-3500"/>
                      <a:pt x="24014" y="405"/>
                    </a:cubicBezTo>
                    <a:cubicBezTo>
                      <a:pt x="7993" y="3453"/>
                      <a:pt x="-2522" y="18912"/>
                      <a:pt x="526" y="34933"/>
                    </a:cubicBezTo>
                    <a:cubicBezTo>
                      <a:pt x="1278" y="38867"/>
                      <a:pt x="2821" y="42611"/>
                      <a:pt x="5060" y="45935"/>
                    </a:cubicBezTo>
                    <a:close/>
                  </a:path>
                </a:pathLst>
              </a:custGeom>
              <a:solidFill>
                <a:srgbClr val="CE7A63"/>
              </a:solid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1E45D04A-DAE5-41D0-83AB-C940C68930F0}"/>
                  </a:ext>
                </a:extLst>
              </p:cNvPr>
              <p:cNvSpPr/>
              <p:nvPr/>
            </p:nvSpPr>
            <p:spPr>
              <a:xfrm>
                <a:off x="2124208" y="4938296"/>
                <a:ext cx="334193" cy="741579"/>
              </a:xfrm>
              <a:custGeom>
                <a:avLst/>
                <a:gdLst>
                  <a:gd name="connsiteX0" fmla="*/ 276568 w 334193"/>
                  <a:gd name="connsiteY0" fmla="*/ 25131 h 741579"/>
                  <a:gd name="connsiteX1" fmla="*/ 176650 w 334193"/>
                  <a:gd name="connsiteY1" fmla="*/ 3700 h 741579"/>
                  <a:gd name="connsiteX2" fmla="*/ 176650 w 334193"/>
                  <a:gd name="connsiteY2" fmla="*/ 10177 h 741579"/>
                  <a:gd name="connsiteX3" fmla="*/ 269710 w 334193"/>
                  <a:gd name="connsiteY3" fmla="*/ 176102 h 741579"/>
                  <a:gd name="connsiteX4" fmla="*/ 21583 w 334193"/>
                  <a:gd name="connsiteY4" fmla="*/ 648161 h 741579"/>
                  <a:gd name="connsiteX5" fmla="*/ 2533 w 334193"/>
                  <a:gd name="connsiteY5" fmla="*/ 690167 h 741579"/>
                  <a:gd name="connsiteX6" fmla="*/ 57 w 334193"/>
                  <a:gd name="connsiteY6" fmla="*/ 722266 h 741579"/>
                  <a:gd name="connsiteX7" fmla="*/ 16507 w 334193"/>
                  <a:gd name="connsiteY7" fmla="*/ 741526 h 741579"/>
                  <a:gd name="connsiteX8" fmla="*/ 29394 w 334193"/>
                  <a:gd name="connsiteY8" fmla="*/ 737411 h 741579"/>
                  <a:gd name="connsiteX9" fmla="*/ 334194 w 334193"/>
                  <a:gd name="connsiteY9" fmla="*/ 213536 h 741579"/>
                  <a:gd name="connsiteX10" fmla="*/ 276568 w 334193"/>
                  <a:gd name="connsiteY10" fmla="*/ 25131 h 74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193" h="741579">
                    <a:moveTo>
                      <a:pt x="276568" y="25131"/>
                    </a:moveTo>
                    <a:cubicBezTo>
                      <a:pt x="252089" y="-491"/>
                      <a:pt x="210464" y="-4206"/>
                      <a:pt x="176650" y="3700"/>
                    </a:cubicBezTo>
                    <a:lnTo>
                      <a:pt x="176650" y="10177"/>
                    </a:lnTo>
                    <a:cubicBezTo>
                      <a:pt x="207797" y="13034"/>
                      <a:pt x="258947" y="35799"/>
                      <a:pt x="269710" y="176102"/>
                    </a:cubicBezTo>
                    <a:cubicBezTo>
                      <a:pt x="283902" y="361554"/>
                      <a:pt x="83686" y="585677"/>
                      <a:pt x="21583" y="648161"/>
                    </a:cubicBezTo>
                    <a:cubicBezTo>
                      <a:pt x="10439" y="659449"/>
                      <a:pt x="3686" y="674346"/>
                      <a:pt x="2533" y="690167"/>
                    </a:cubicBezTo>
                    <a:lnTo>
                      <a:pt x="57" y="722266"/>
                    </a:lnTo>
                    <a:cubicBezTo>
                      <a:pt x="-724" y="732124"/>
                      <a:pt x="6639" y="740744"/>
                      <a:pt x="16507" y="741526"/>
                    </a:cubicBezTo>
                    <a:cubicBezTo>
                      <a:pt x="21174" y="741887"/>
                      <a:pt x="25803" y="740411"/>
                      <a:pt x="29394" y="737411"/>
                    </a:cubicBezTo>
                    <a:cubicBezTo>
                      <a:pt x="113785" y="667211"/>
                      <a:pt x="334194" y="460424"/>
                      <a:pt x="334194" y="213536"/>
                    </a:cubicBezTo>
                    <a:cubicBezTo>
                      <a:pt x="333718" y="112285"/>
                      <a:pt x="306286" y="56087"/>
                      <a:pt x="276568" y="25131"/>
                    </a:cubicBezTo>
                    <a:close/>
                  </a:path>
                </a:pathLst>
              </a:custGeom>
              <a:solidFill>
                <a:srgbClr val="90CAF9"/>
              </a:solid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BB36513D-7746-4B6E-BA12-92B874B3A5C6}"/>
                  </a:ext>
                </a:extLst>
              </p:cNvPr>
              <p:cNvSpPr/>
              <p:nvPr/>
            </p:nvSpPr>
            <p:spPr>
              <a:xfrm>
                <a:off x="2124208" y="4938296"/>
                <a:ext cx="334193" cy="741579"/>
              </a:xfrm>
              <a:custGeom>
                <a:avLst/>
                <a:gdLst>
                  <a:gd name="connsiteX0" fmla="*/ 276568 w 334193"/>
                  <a:gd name="connsiteY0" fmla="*/ 25131 h 741579"/>
                  <a:gd name="connsiteX1" fmla="*/ 176650 w 334193"/>
                  <a:gd name="connsiteY1" fmla="*/ 3700 h 741579"/>
                  <a:gd name="connsiteX2" fmla="*/ 176650 w 334193"/>
                  <a:gd name="connsiteY2" fmla="*/ 10177 h 741579"/>
                  <a:gd name="connsiteX3" fmla="*/ 269710 w 334193"/>
                  <a:gd name="connsiteY3" fmla="*/ 176102 h 741579"/>
                  <a:gd name="connsiteX4" fmla="*/ 21583 w 334193"/>
                  <a:gd name="connsiteY4" fmla="*/ 648161 h 741579"/>
                  <a:gd name="connsiteX5" fmla="*/ 2533 w 334193"/>
                  <a:gd name="connsiteY5" fmla="*/ 690167 h 741579"/>
                  <a:gd name="connsiteX6" fmla="*/ 57 w 334193"/>
                  <a:gd name="connsiteY6" fmla="*/ 722266 h 741579"/>
                  <a:gd name="connsiteX7" fmla="*/ 16507 w 334193"/>
                  <a:gd name="connsiteY7" fmla="*/ 741526 h 741579"/>
                  <a:gd name="connsiteX8" fmla="*/ 29394 w 334193"/>
                  <a:gd name="connsiteY8" fmla="*/ 737411 h 741579"/>
                  <a:gd name="connsiteX9" fmla="*/ 334194 w 334193"/>
                  <a:gd name="connsiteY9" fmla="*/ 213536 h 741579"/>
                  <a:gd name="connsiteX10" fmla="*/ 276568 w 334193"/>
                  <a:gd name="connsiteY10" fmla="*/ 25131 h 74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34193" h="741579">
                    <a:moveTo>
                      <a:pt x="276568" y="25131"/>
                    </a:moveTo>
                    <a:cubicBezTo>
                      <a:pt x="252089" y="-491"/>
                      <a:pt x="210464" y="-4206"/>
                      <a:pt x="176650" y="3700"/>
                    </a:cubicBezTo>
                    <a:lnTo>
                      <a:pt x="176650" y="10177"/>
                    </a:lnTo>
                    <a:cubicBezTo>
                      <a:pt x="207797" y="13034"/>
                      <a:pt x="258947" y="35799"/>
                      <a:pt x="269710" y="176102"/>
                    </a:cubicBezTo>
                    <a:cubicBezTo>
                      <a:pt x="283902" y="361554"/>
                      <a:pt x="83686" y="585677"/>
                      <a:pt x="21583" y="648161"/>
                    </a:cubicBezTo>
                    <a:cubicBezTo>
                      <a:pt x="10439" y="659449"/>
                      <a:pt x="3686" y="674346"/>
                      <a:pt x="2533" y="690167"/>
                    </a:cubicBezTo>
                    <a:lnTo>
                      <a:pt x="57" y="722266"/>
                    </a:lnTo>
                    <a:cubicBezTo>
                      <a:pt x="-724" y="732124"/>
                      <a:pt x="6639" y="740744"/>
                      <a:pt x="16507" y="741526"/>
                    </a:cubicBezTo>
                    <a:cubicBezTo>
                      <a:pt x="21174" y="741887"/>
                      <a:pt x="25803" y="740411"/>
                      <a:pt x="29394" y="737411"/>
                    </a:cubicBezTo>
                    <a:cubicBezTo>
                      <a:pt x="113785" y="667211"/>
                      <a:pt x="334194" y="460424"/>
                      <a:pt x="334194" y="213536"/>
                    </a:cubicBezTo>
                    <a:cubicBezTo>
                      <a:pt x="333718" y="112285"/>
                      <a:pt x="306286" y="56087"/>
                      <a:pt x="276568" y="25131"/>
                    </a:cubicBezTo>
                    <a:close/>
                  </a:path>
                </a:pathLst>
              </a:custGeom>
              <a:solidFill>
                <a:srgbClr val="000000">
                  <a:alpha val="50000"/>
                </a:srgbClr>
              </a:solid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F1A3816E-D78B-4151-953F-02F3A6EC9665}"/>
                  </a:ext>
                </a:extLst>
              </p:cNvPr>
              <p:cNvSpPr/>
              <p:nvPr/>
            </p:nvSpPr>
            <p:spPr>
              <a:xfrm>
                <a:off x="2023576" y="5036381"/>
                <a:ext cx="400252" cy="468616"/>
              </a:xfrm>
              <a:custGeom>
                <a:avLst/>
                <a:gdLst>
                  <a:gd name="connsiteX0" fmla="*/ 398535 w 400252"/>
                  <a:gd name="connsiteY0" fmla="*/ 307570 h 468616"/>
                  <a:gd name="connsiteX1" fmla="*/ 347529 w 400252"/>
                  <a:gd name="connsiteY1" fmla="*/ 280976 h 468616"/>
                  <a:gd name="connsiteX2" fmla="*/ 347481 w 400252"/>
                  <a:gd name="connsiteY2" fmla="*/ 280995 h 468616"/>
                  <a:gd name="connsiteX3" fmla="*/ 345576 w 400252"/>
                  <a:gd name="connsiteY3" fmla="*/ 281567 h 468616"/>
                  <a:gd name="connsiteX4" fmla="*/ 274901 w 400252"/>
                  <a:gd name="connsiteY4" fmla="*/ 303855 h 468616"/>
                  <a:gd name="connsiteX5" fmla="*/ 205368 w 400252"/>
                  <a:gd name="connsiteY5" fmla="*/ 322238 h 468616"/>
                  <a:gd name="connsiteX6" fmla="*/ 172411 w 400252"/>
                  <a:gd name="connsiteY6" fmla="*/ 328334 h 468616"/>
                  <a:gd name="connsiteX7" fmla="*/ 152504 w 400252"/>
                  <a:gd name="connsiteY7" fmla="*/ 330144 h 468616"/>
                  <a:gd name="connsiteX8" fmla="*/ 155933 w 400252"/>
                  <a:gd name="connsiteY8" fmla="*/ 311761 h 468616"/>
                  <a:gd name="connsiteX9" fmla="*/ 164792 w 400252"/>
                  <a:gd name="connsiteY9" fmla="*/ 282043 h 468616"/>
                  <a:gd name="connsiteX10" fmla="*/ 176793 w 400252"/>
                  <a:gd name="connsiteY10" fmla="*/ 251372 h 468616"/>
                  <a:gd name="connsiteX11" fmla="*/ 208511 w 400252"/>
                  <a:gd name="connsiteY11" fmla="*/ 189650 h 468616"/>
                  <a:gd name="connsiteX12" fmla="*/ 226990 w 400252"/>
                  <a:gd name="connsiteY12" fmla="*/ 159266 h 468616"/>
                  <a:gd name="connsiteX13" fmla="*/ 236515 w 400252"/>
                  <a:gd name="connsiteY13" fmla="*/ 144502 h 468616"/>
                  <a:gd name="connsiteX14" fmla="*/ 241277 w 400252"/>
                  <a:gd name="connsiteY14" fmla="*/ 137358 h 468616"/>
                  <a:gd name="connsiteX15" fmla="*/ 245278 w 400252"/>
                  <a:gd name="connsiteY15" fmla="*/ 131453 h 468616"/>
                  <a:gd name="connsiteX16" fmla="*/ 248326 w 400252"/>
                  <a:gd name="connsiteY16" fmla="*/ 127071 h 468616"/>
                  <a:gd name="connsiteX17" fmla="*/ 227323 w 400252"/>
                  <a:gd name="connsiteY17" fmla="*/ 14238 h 468616"/>
                  <a:gd name="connsiteX18" fmla="*/ 116976 w 400252"/>
                  <a:gd name="connsiteY18" fmla="*/ 31821 h 468616"/>
                  <a:gd name="connsiteX19" fmla="*/ 109166 w 400252"/>
                  <a:gd name="connsiteY19" fmla="*/ 42108 h 468616"/>
                  <a:gd name="connsiteX20" fmla="*/ 102308 w 400252"/>
                  <a:gd name="connsiteY20" fmla="*/ 51633 h 468616"/>
                  <a:gd name="connsiteX21" fmla="*/ 89544 w 400252"/>
                  <a:gd name="connsiteY21" fmla="*/ 70683 h 468616"/>
                  <a:gd name="connsiteX22" fmla="*/ 66113 w 400252"/>
                  <a:gd name="connsiteY22" fmla="*/ 108783 h 468616"/>
                  <a:gd name="connsiteX23" fmla="*/ 45443 w 400252"/>
                  <a:gd name="connsiteY23" fmla="*/ 149074 h 468616"/>
                  <a:gd name="connsiteX24" fmla="*/ 27536 w 400252"/>
                  <a:gd name="connsiteY24" fmla="*/ 191651 h 468616"/>
                  <a:gd name="connsiteX25" fmla="*/ 3248 w 400252"/>
                  <a:gd name="connsiteY25" fmla="*/ 285472 h 468616"/>
                  <a:gd name="connsiteX26" fmla="*/ 104 w 400252"/>
                  <a:gd name="connsiteY26" fmla="*/ 337574 h 468616"/>
                  <a:gd name="connsiteX27" fmla="*/ 7058 w 400252"/>
                  <a:gd name="connsiteY27" fmla="*/ 392818 h 468616"/>
                  <a:gd name="connsiteX28" fmla="*/ 8010 w 400252"/>
                  <a:gd name="connsiteY28" fmla="*/ 397010 h 468616"/>
                  <a:gd name="connsiteX29" fmla="*/ 20869 w 400252"/>
                  <a:gd name="connsiteY29" fmla="*/ 423299 h 468616"/>
                  <a:gd name="connsiteX30" fmla="*/ 58969 w 400252"/>
                  <a:gd name="connsiteY30" fmla="*/ 454445 h 468616"/>
                  <a:gd name="connsiteX31" fmla="*/ 97640 w 400252"/>
                  <a:gd name="connsiteY31" fmla="*/ 466733 h 468616"/>
                  <a:gd name="connsiteX32" fmla="*/ 156981 w 400252"/>
                  <a:gd name="connsiteY32" fmla="*/ 465685 h 468616"/>
                  <a:gd name="connsiteX33" fmla="*/ 203463 w 400252"/>
                  <a:gd name="connsiteY33" fmla="*/ 453874 h 468616"/>
                  <a:gd name="connsiteX34" fmla="*/ 244325 w 400252"/>
                  <a:gd name="connsiteY34" fmla="*/ 437872 h 468616"/>
                  <a:gd name="connsiteX35" fmla="*/ 317763 w 400252"/>
                  <a:gd name="connsiteY35" fmla="*/ 398629 h 468616"/>
                  <a:gd name="connsiteX36" fmla="*/ 384438 w 400252"/>
                  <a:gd name="connsiteY36" fmla="*/ 351575 h 468616"/>
                  <a:gd name="connsiteX37" fmla="*/ 398535 w 400252"/>
                  <a:gd name="connsiteY37" fmla="*/ 307570 h 468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400252" h="468616">
                    <a:moveTo>
                      <a:pt x="398535" y="307570"/>
                    </a:moveTo>
                    <a:cubicBezTo>
                      <a:pt x="391791" y="286139"/>
                      <a:pt x="368960" y="274242"/>
                      <a:pt x="347529" y="280976"/>
                    </a:cubicBezTo>
                    <a:cubicBezTo>
                      <a:pt x="347519" y="280985"/>
                      <a:pt x="347500" y="280985"/>
                      <a:pt x="347481" y="280995"/>
                    </a:cubicBezTo>
                    <a:lnTo>
                      <a:pt x="345576" y="281567"/>
                    </a:lnTo>
                    <a:cubicBezTo>
                      <a:pt x="322621" y="288806"/>
                      <a:pt x="297951" y="296997"/>
                      <a:pt x="274901" y="303855"/>
                    </a:cubicBezTo>
                    <a:cubicBezTo>
                      <a:pt x="251850" y="310713"/>
                      <a:pt x="228038" y="317381"/>
                      <a:pt x="205368" y="322238"/>
                    </a:cubicBezTo>
                    <a:cubicBezTo>
                      <a:pt x="194129" y="324620"/>
                      <a:pt x="183080" y="326906"/>
                      <a:pt x="172411" y="328334"/>
                    </a:cubicBezTo>
                    <a:cubicBezTo>
                      <a:pt x="165458" y="329192"/>
                      <a:pt x="158791" y="329858"/>
                      <a:pt x="152504" y="330144"/>
                    </a:cubicBezTo>
                    <a:cubicBezTo>
                      <a:pt x="153361" y="324143"/>
                      <a:pt x="154409" y="318047"/>
                      <a:pt x="155933" y="311761"/>
                    </a:cubicBezTo>
                    <a:cubicBezTo>
                      <a:pt x="158277" y="301683"/>
                      <a:pt x="161239" y="291758"/>
                      <a:pt x="164792" y="282043"/>
                    </a:cubicBezTo>
                    <a:cubicBezTo>
                      <a:pt x="168125" y="271946"/>
                      <a:pt x="172316" y="261659"/>
                      <a:pt x="176793" y="251372"/>
                    </a:cubicBezTo>
                    <a:cubicBezTo>
                      <a:pt x="186223" y="230236"/>
                      <a:pt x="196815" y="209624"/>
                      <a:pt x="208511" y="189650"/>
                    </a:cubicBezTo>
                    <a:cubicBezTo>
                      <a:pt x="214322" y="179363"/>
                      <a:pt x="220703" y="169267"/>
                      <a:pt x="226990" y="159266"/>
                    </a:cubicBezTo>
                    <a:lnTo>
                      <a:pt x="236515" y="144502"/>
                    </a:lnTo>
                    <a:lnTo>
                      <a:pt x="241277" y="137358"/>
                    </a:lnTo>
                    <a:lnTo>
                      <a:pt x="245278" y="131453"/>
                    </a:lnTo>
                    <a:lnTo>
                      <a:pt x="248326" y="127071"/>
                    </a:lnTo>
                    <a:cubicBezTo>
                      <a:pt x="273681" y="90114"/>
                      <a:pt x="264280" y="39603"/>
                      <a:pt x="227323" y="14238"/>
                    </a:cubicBezTo>
                    <a:cubicBezTo>
                      <a:pt x="191719" y="-10184"/>
                      <a:pt x="143227" y="-2459"/>
                      <a:pt x="116976" y="31821"/>
                    </a:cubicBezTo>
                    <a:lnTo>
                      <a:pt x="109166" y="42108"/>
                    </a:lnTo>
                    <a:lnTo>
                      <a:pt x="102308" y="51633"/>
                    </a:lnTo>
                    <a:cubicBezTo>
                      <a:pt x="97831" y="57824"/>
                      <a:pt x="93640" y="64111"/>
                      <a:pt x="89544" y="70683"/>
                    </a:cubicBezTo>
                    <a:cubicBezTo>
                      <a:pt x="81162" y="83161"/>
                      <a:pt x="73542" y="96115"/>
                      <a:pt x="66113" y="108783"/>
                    </a:cubicBezTo>
                    <a:cubicBezTo>
                      <a:pt x="58683" y="121451"/>
                      <a:pt x="52016" y="135358"/>
                      <a:pt x="45443" y="149074"/>
                    </a:cubicBezTo>
                    <a:cubicBezTo>
                      <a:pt x="38871" y="162790"/>
                      <a:pt x="32870" y="176982"/>
                      <a:pt x="27536" y="191651"/>
                    </a:cubicBezTo>
                    <a:cubicBezTo>
                      <a:pt x="15887" y="221892"/>
                      <a:pt x="7734" y="253372"/>
                      <a:pt x="3248" y="285472"/>
                    </a:cubicBezTo>
                    <a:cubicBezTo>
                      <a:pt x="695" y="302712"/>
                      <a:pt x="-353" y="320152"/>
                      <a:pt x="104" y="337574"/>
                    </a:cubicBezTo>
                    <a:cubicBezTo>
                      <a:pt x="628" y="356166"/>
                      <a:pt x="2962" y="374673"/>
                      <a:pt x="7058" y="392818"/>
                    </a:cubicBezTo>
                    <a:lnTo>
                      <a:pt x="8010" y="397010"/>
                    </a:lnTo>
                    <a:cubicBezTo>
                      <a:pt x="10296" y="406620"/>
                      <a:pt x="14687" y="415593"/>
                      <a:pt x="20869" y="423299"/>
                    </a:cubicBezTo>
                    <a:cubicBezTo>
                      <a:pt x="31270" y="436214"/>
                      <a:pt x="44243" y="446816"/>
                      <a:pt x="58969" y="454445"/>
                    </a:cubicBezTo>
                    <a:cubicBezTo>
                      <a:pt x="71094" y="460636"/>
                      <a:pt x="84162" y="464789"/>
                      <a:pt x="97640" y="466733"/>
                    </a:cubicBezTo>
                    <a:cubicBezTo>
                      <a:pt x="117348" y="469561"/>
                      <a:pt x="137388" y="469200"/>
                      <a:pt x="156981" y="465685"/>
                    </a:cubicBezTo>
                    <a:cubicBezTo>
                      <a:pt x="172783" y="463094"/>
                      <a:pt x="188337" y="459141"/>
                      <a:pt x="203463" y="453874"/>
                    </a:cubicBezTo>
                    <a:cubicBezTo>
                      <a:pt x="217750" y="449016"/>
                      <a:pt x="231276" y="443777"/>
                      <a:pt x="244325" y="437872"/>
                    </a:cubicBezTo>
                    <a:cubicBezTo>
                      <a:pt x="269643" y="426413"/>
                      <a:pt x="294170" y="413307"/>
                      <a:pt x="317763" y="398629"/>
                    </a:cubicBezTo>
                    <a:cubicBezTo>
                      <a:pt x="340947" y="384341"/>
                      <a:pt x="363216" y="368634"/>
                      <a:pt x="384438" y="351575"/>
                    </a:cubicBezTo>
                    <a:cubicBezTo>
                      <a:pt x="397773" y="341231"/>
                      <a:pt x="403374" y="323743"/>
                      <a:pt x="398535" y="307570"/>
                    </a:cubicBezTo>
                    <a:close/>
                  </a:path>
                </a:pathLst>
              </a:custGeom>
              <a:solidFill>
                <a:srgbClr val="263238"/>
              </a:solid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D6D30AC6-D441-461B-9F38-FB34059D765B}"/>
                  </a:ext>
                </a:extLst>
              </p:cNvPr>
              <p:cNvSpPr/>
              <p:nvPr/>
            </p:nvSpPr>
            <p:spPr>
              <a:xfrm>
                <a:off x="2044922" y="4957003"/>
                <a:ext cx="307272" cy="310554"/>
              </a:xfrm>
              <a:custGeom>
                <a:avLst/>
                <a:gdLst>
                  <a:gd name="connsiteX0" fmla="*/ 186309 w 307272"/>
                  <a:gd name="connsiteY0" fmla="*/ 11187 h 310554"/>
                  <a:gd name="connsiteX1" fmla="*/ 0 w 307272"/>
                  <a:gd name="connsiteY1" fmla="*/ 233786 h 310554"/>
                  <a:gd name="connsiteX2" fmla="*/ 208026 w 307272"/>
                  <a:gd name="connsiteY2" fmla="*/ 307605 h 310554"/>
                  <a:gd name="connsiteX3" fmla="*/ 305848 w 307272"/>
                  <a:gd name="connsiteY3" fmla="*/ 130535 h 310554"/>
                  <a:gd name="connsiteX4" fmla="*/ 186309 w 307272"/>
                  <a:gd name="connsiteY4" fmla="*/ 11187 h 310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72" h="310554">
                    <a:moveTo>
                      <a:pt x="186309" y="11187"/>
                    </a:moveTo>
                    <a:cubicBezTo>
                      <a:pt x="56483" y="79577"/>
                      <a:pt x="0" y="233786"/>
                      <a:pt x="0" y="233786"/>
                    </a:cubicBezTo>
                    <a:cubicBezTo>
                      <a:pt x="25337" y="282745"/>
                      <a:pt x="149923" y="321797"/>
                      <a:pt x="208026" y="307605"/>
                    </a:cubicBezTo>
                    <a:cubicBezTo>
                      <a:pt x="208026" y="307605"/>
                      <a:pt x="293751" y="221404"/>
                      <a:pt x="305848" y="130535"/>
                    </a:cubicBezTo>
                    <a:cubicBezTo>
                      <a:pt x="316897" y="46906"/>
                      <a:pt x="262414" y="-29294"/>
                      <a:pt x="186309" y="11187"/>
                    </a:cubicBezTo>
                    <a:close/>
                  </a:path>
                </a:pathLst>
              </a:custGeom>
              <a:solidFill>
                <a:srgbClr val="90CAF9"/>
              </a:solid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15D894EF-F59F-46D7-BE2C-BA0B480029CD}"/>
                  </a:ext>
                </a:extLst>
              </p:cNvPr>
              <p:cNvSpPr/>
              <p:nvPr/>
            </p:nvSpPr>
            <p:spPr>
              <a:xfrm>
                <a:off x="2044922" y="4957003"/>
                <a:ext cx="307272" cy="310554"/>
              </a:xfrm>
              <a:custGeom>
                <a:avLst/>
                <a:gdLst>
                  <a:gd name="connsiteX0" fmla="*/ 186309 w 307272"/>
                  <a:gd name="connsiteY0" fmla="*/ 11187 h 310554"/>
                  <a:gd name="connsiteX1" fmla="*/ 0 w 307272"/>
                  <a:gd name="connsiteY1" fmla="*/ 233786 h 310554"/>
                  <a:gd name="connsiteX2" fmla="*/ 208026 w 307272"/>
                  <a:gd name="connsiteY2" fmla="*/ 307605 h 310554"/>
                  <a:gd name="connsiteX3" fmla="*/ 305848 w 307272"/>
                  <a:gd name="connsiteY3" fmla="*/ 130535 h 310554"/>
                  <a:gd name="connsiteX4" fmla="*/ 186309 w 307272"/>
                  <a:gd name="connsiteY4" fmla="*/ 11187 h 3105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272" h="310554">
                    <a:moveTo>
                      <a:pt x="186309" y="11187"/>
                    </a:moveTo>
                    <a:cubicBezTo>
                      <a:pt x="56483" y="79577"/>
                      <a:pt x="0" y="233786"/>
                      <a:pt x="0" y="233786"/>
                    </a:cubicBezTo>
                    <a:cubicBezTo>
                      <a:pt x="25337" y="282745"/>
                      <a:pt x="149923" y="321797"/>
                      <a:pt x="208026" y="307605"/>
                    </a:cubicBezTo>
                    <a:cubicBezTo>
                      <a:pt x="208026" y="307605"/>
                      <a:pt x="293751" y="221404"/>
                      <a:pt x="305848" y="130535"/>
                    </a:cubicBezTo>
                    <a:cubicBezTo>
                      <a:pt x="316897" y="46906"/>
                      <a:pt x="262414" y="-29294"/>
                      <a:pt x="186309" y="11187"/>
                    </a:cubicBezTo>
                    <a:close/>
                  </a:path>
                </a:pathLst>
              </a:custGeom>
              <a:solidFill>
                <a:srgbClr val="000000"/>
              </a:solid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5DCEEAF-BD68-406E-A7A6-148C201CCC05}"/>
                  </a:ext>
                </a:extLst>
              </p:cNvPr>
              <p:cNvSpPr/>
              <p:nvPr/>
            </p:nvSpPr>
            <p:spPr>
              <a:xfrm>
                <a:off x="2369321" y="5231468"/>
                <a:ext cx="129523" cy="142922"/>
              </a:xfrm>
              <a:custGeom>
                <a:avLst/>
                <a:gdLst>
                  <a:gd name="connsiteX0" fmla="*/ 5070 w 129523"/>
                  <a:gd name="connsiteY0" fmla="*/ 108196 h 142922"/>
                  <a:gd name="connsiteX1" fmla="*/ 24120 w 129523"/>
                  <a:gd name="connsiteY1" fmla="*/ 134962 h 142922"/>
                  <a:gd name="connsiteX2" fmla="*/ 96510 w 129523"/>
                  <a:gd name="connsiteY2" fmla="*/ 101624 h 142922"/>
                  <a:gd name="connsiteX3" fmla="*/ 122418 w 129523"/>
                  <a:gd name="connsiteY3" fmla="*/ 76859 h 142922"/>
                  <a:gd name="connsiteX4" fmla="*/ 123847 w 129523"/>
                  <a:gd name="connsiteY4" fmla="*/ 42283 h 142922"/>
                  <a:gd name="connsiteX5" fmla="*/ 103749 w 129523"/>
                  <a:gd name="connsiteY5" fmla="*/ 13232 h 142922"/>
                  <a:gd name="connsiteX6" fmla="*/ 66125 w 129523"/>
                  <a:gd name="connsiteY6" fmla="*/ 3707 h 142922"/>
                  <a:gd name="connsiteX7" fmla="*/ 40217 w 129523"/>
                  <a:gd name="connsiteY7" fmla="*/ 21328 h 142922"/>
                  <a:gd name="connsiteX8" fmla="*/ 22405 w 129523"/>
                  <a:gd name="connsiteY8" fmla="*/ 41521 h 142922"/>
                  <a:gd name="connsiteX9" fmla="*/ 3355 w 129523"/>
                  <a:gd name="connsiteY9" fmla="*/ 78193 h 142922"/>
                  <a:gd name="connsiteX10" fmla="*/ 5070 w 129523"/>
                  <a:gd name="connsiteY10" fmla="*/ 108196 h 14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523" h="142922">
                    <a:moveTo>
                      <a:pt x="5070" y="108196"/>
                    </a:moveTo>
                    <a:lnTo>
                      <a:pt x="24120" y="134962"/>
                    </a:lnTo>
                    <a:cubicBezTo>
                      <a:pt x="67935" y="164680"/>
                      <a:pt x="96510" y="101624"/>
                      <a:pt x="96510" y="101624"/>
                    </a:cubicBezTo>
                    <a:lnTo>
                      <a:pt x="122418" y="76859"/>
                    </a:lnTo>
                    <a:cubicBezTo>
                      <a:pt x="131324" y="67248"/>
                      <a:pt x="131924" y="52599"/>
                      <a:pt x="123847" y="42283"/>
                    </a:cubicBezTo>
                    <a:lnTo>
                      <a:pt x="103749" y="13232"/>
                    </a:lnTo>
                    <a:cubicBezTo>
                      <a:pt x="95834" y="431"/>
                      <a:pt x="79184" y="-3789"/>
                      <a:pt x="66125" y="3707"/>
                    </a:cubicBezTo>
                    <a:lnTo>
                      <a:pt x="40217" y="21328"/>
                    </a:lnTo>
                    <a:cubicBezTo>
                      <a:pt x="32702" y="26481"/>
                      <a:pt x="26587" y="33425"/>
                      <a:pt x="22405" y="41521"/>
                    </a:cubicBezTo>
                    <a:lnTo>
                      <a:pt x="3355" y="78193"/>
                    </a:lnTo>
                    <a:cubicBezTo>
                      <a:pt x="-1674" y="87737"/>
                      <a:pt x="-1007" y="99281"/>
                      <a:pt x="5070" y="108196"/>
                    </a:cubicBezTo>
                    <a:close/>
                  </a:path>
                </a:pathLst>
              </a:custGeom>
              <a:solidFill>
                <a:srgbClr val="CE7A63"/>
              </a:solid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9BC92CE-F617-4CE8-8593-7FE594A4D9FC}"/>
                  </a:ext>
                </a:extLst>
              </p:cNvPr>
              <p:cNvSpPr/>
              <p:nvPr/>
            </p:nvSpPr>
            <p:spPr>
              <a:xfrm>
                <a:off x="2586341" y="4964114"/>
                <a:ext cx="213397" cy="390314"/>
              </a:xfrm>
              <a:custGeom>
                <a:avLst/>
                <a:gdLst>
                  <a:gd name="connsiteX0" fmla="*/ 210484 w 213397"/>
                  <a:gd name="connsiteY0" fmla="*/ 390315 h 390314"/>
                  <a:gd name="connsiteX1" fmla="*/ 213056 w 213397"/>
                  <a:gd name="connsiteY1" fmla="*/ 342690 h 390314"/>
                  <a:gd name="connsiteX2" fmla="*/ 208675 w 213397"/>
                  <a:gd name="connsiteY2" fmla="*/ 285540 h 390314"/>
                  <a:gd name="connsiteX3" fmla="*/ 68657 w 213397"/>
                  <a:gd name="connsiteY3" fmla="*/ 18840 h 390314"/>
                  <a:gd name="connsiteX4" fmla="*/ 53132 w 213397"/>
                  <a:gd name="connsiteY4" fmla="*/ 10267 h 390314"/>
                  <a:gd name="connsiteX5" fmla="*/ 4459 w 213397"/>
                  <a:gd name="connsiteY5" fmla="*/ 76 h 390314"/>
                  <a:gd name="connsiteX6" fmla="*/ 77 w 213397"/>
                  <a:gd name="connsiteY6" fmla="*/ 2971 h 390314"/>
                  <a:gd name="connsiteX7" fmla="*/ 1316 w 213397"/>
                  <a:gd name="connsiteY7" fmla="*/ 6553 h 390314"/>
                  <a:gd name="connsiteX8" fmla="*/ 207055 w 213397"/>
                  <a:gd name="connsiteY8" fmla="*/ 390315 h 39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397" h="390314">
                    <a:moveTo>
                      <a:pt x="210484" y="390315"/>
                    </a:moveTo>
                    <a:lnTo>
                      <a:pt x="213056" y="342690"/>
                    </a:lnTo>
                    <a:cubicBezTo>
                      <a:pt x="214132" y="323525"/>
                      <a:pt x="212666" y="304314"/>
                      <a:pt x="208675" y="285540"/>
                    </a:cubicBezTo>
                    <a:cubicBezTo>
                      <a:pt x="187110" y="185565"/>
                      <a:pt x="138704" y="93363"/>
                      <a:pt x="68657" y="18840"/>
                    </a:cubicBezTo>
                    <a:cubicBezTo>
                      <a:pt x="64466" y="14477"/>
                      <a:pt x="59056" y="11487"/>
                      <a:pt x="53132" y="10267"/>
                    </a:cubicBezTo>
                    <a:lnTo>
                      <a:pt x="4459" y="76"/>
                    </a:lnTo>
                    <a:cubicBezTo>
                      <a:pt x="2449" y="-334"/>
                      <a:pt x="487" y="961"/>
                      <a:pt x="77" y="2971"/>
                    </a:cubicBezTo>
                    <a:cubicBezTo>
                      <a:pt x="-199" y="4305"/>
                      <a:pt x="277" y="5676"/>
                      <a:pt x="1316" y="6553"/>
                    </a:cubicBezTo>
                    <a:cubicBezTo>
                      <a:pt x="44750" y="40652"/>
                      <a:pt x="179624" y="163715"/>
                      <a:pt x="207055" y="390315"/>
                    </a:cubicBezTo>
                    <a:close/>
                  </a:path>
                </a:pathLst>
              </a:custGeom>
              <a:solidFill>
                <a:srgbClr val="90CAF9"/>
              </a:solid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C8B21A1-22A1-4D75-B706-59F197CF6814}"/>
                  </a:ext>
                </a:extLst>
              </p:cNvPr>
              <p:cNvSpPr/>
              <p:nvPr/>
            </p:nvSpPr>
            <p:spPr>
              <a:xfrm>
                <a:off x="2586341" y="4964114"/>
                <a:ext cx="213397" cy="390314"/>
              </a:xfrm>
              <a:custGeom>
                <a:avLst/>
                <a:gdLst>
                  <a:gd name="connsiteX0" fmla="*/ 210484 w 213397"/>
                  <a:gd name="connsiteY0" fmla="*/ 390315 h 390314"/>
                  <a:gd name="connsiteX1" fmla="*/ 213056 w 213397"/>
                  <a:gd name="connsiteY1" fmla="*/ 342690 h 390314"/>
                  <a:gd name="connsiteX2" fmla="*/ 208675 w 213397"/>
                  <a:gd name="connsiteY2" fmla="*/ 285540 h 390314"/>
                  <a:gd name="connsiteX3" fmla="*/ 68657 w 213397"/>
                  <a:gd name="connsiteY3" fmla="*/ 18840 h 390314"/>
                  <a:gd name="connsiteX4" fmla="*/ 53132 w 213397"/>
                  <a:gd name="connsiteY4" fmla="*/ 10267 h 390314"/>
                  <a:gd name="connsiteX5" fmla="*/ 4459 w 213397"/>
                  <a:gd name="connsiteY5" fmla="*/ 76 h 390314"/>
                  <a:gd name="connsiteX6" fmla="*/ 77 w 213397"/>
                  <a:gd name="connsiteY6" fmla="*/ 2971 h 390314"/>
                  <a:gd name="connsiteX7" fmla="*/ 1316 w 213397"/>
                  <a:gd name="connsiteY7" fmla="*/ 6553 h 390314"/>
                  <a:gd name="connsiteX8" fmla="*/ 207055 w 213397"/>
                  <a:gd name="connsiteY8" fmla="*/ 390315 h 390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3397" h="390314">
                    <a:moveTo>
                      <a:pt x="210484" y="390315"/>
                    </a:moveTo>
                    <a:lnTo>
                      <a:pt x="213056" y="342690"/>
                    </a:lnTo>
                    <a:cubicBezTo>
                      <a:pt x="214132" y="323525"/>
                      <a:pt x="212666" y="304314"/>
                      <a:pt x="208675" y="285540"/>
                    </a:cubicBezTo>
                    <a:cubicBezTo>
                      <a:pt x="187110" y="185565"/>
                      <a:pt x="138704" y="93363"/>
                      <a:pt x="68657" y="18840"/>
                    </a:cubicBezTo>
                    <a:cubicBezTo>
                      <a:pt x="64466" y="14477"/>
                      <a:pt x="59056" y="11487"/>
                      <a:pt x="53132" y="10267"/>
                    </a:cubicBezTo>
                    <a:lnTo>
                      <a:pt x="4459" y="76"/>
                    </a:lnTo>
                    <a:cubicBezTo>
                      <a:pt x="2449" y="-334"/>
                      <a:pt x="487" y="961"/>
                      <a:pt x="77" y="2971"/>
                    </a:cubicBezTo>
                    <a:cubicBezTo>
                      <a:pt x="-199" y="4305"/>
                      <a:pt x="277" y="5676"/>
                      <a:pt x="1316" y="6553"/>
                    </a:cubicBezTo>
                    <a:cubicBezTo>
                      <a:pt x="44750" y="40652"/>
                      <a:pt x="179624" y="163715"/>
                      <a:pt x="207055" y="390315"/>
                    </a:cubicBezTo>
                    <a:close/>
                  </a:path>
                </a:pathLst>
              </a:custGeom>
              <a:solidFill>
                <a:srgbClr val="000000">
                  <a:alpha val="50000"/>
                </a:srgbClr>
              </a:solid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818C46DB-555E-4EFA-A32C-677DBE5EE83A}"/>
                  </a:ext>
                </a:extLst>
              </p:cNvPr>
              <p:cNvSpPr/>
              <p:nvPr/>
            </p:nvSpPr>
            <p:spPr>
              <a:xfrm>
                <a:off x="2753429" y="5231468"/>
                <a:ext cx="129523" cy="142922"/>
              </a:xfrm>
              <a:custGeom>
                <a:avLst/>
                <a:gdLst>
                  <a:gd name="connsiteX0" fmla="*/ 124454 w 129523"/>
                  <a:gd name="connsiteY0" fmla="*/ 108196 h 142922"/>
                  <a:gd name="connsiteX1" fmla="*/ 105404 w 129523"/>
                  <a:gd name="connsiteY1" fmla="*/ 134962 h 142922"/>
                  <a:gd name="connsiteX2" fmla="*/ 33014 w 129523"/>
                  <a:gd name="connsiteY2" fmla="*/ 101624 h 142922"/>
                  <a:gd name="connsiteX3" fmla="*/ 7106 w 129523"/>
                  <a:gd name="connsiteY3" fmla="*/ 76859 h 142922"/>
                  <a:gd name="connsiteX4" fmla="*/ 5677 w 129523"/>
                  <a:gd name="connsiteY4" fmla="*/ 42283 h 142922"/>
                  <a:gd name="connsiteX5" fmla="*/ 25775 w 129523"/>
                  <a:gd name="connsiteY5" fmla="*/ 13232 h 142922"/>
                  <a:gd name="connsiteX6" fmla="*/ 63399 w 129523"/>
                  <a:gd name="connsiteY6" fmla="*/ 3707 h 142922"/>
                  <a:gd name="connsiteX7" fmla="*/ 89307 w 129523"/>
                  <a:gd name="connsiteY7" fmla="*/ 21328 h 142922"/>
                  <a:gd name="connsiteX8" fmla="*/ 107118 w 129523"/>
                  <a:gd name="connsiteY8" fmla="*/ 41521 h 142922"/>
                  <a:gd name="connsiteX9" fmla="*/ 126168 w 129523"/>
                  <a:gd name="connsiteY9" fmla="*/ 78193 h 142922"/>
                  <a:gd name="connsiteX10" fmla="*/ 124454 w 129523"/>
                  <a:gd name="connsiteY10" fmla="*/ 108196 h 142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9523" h="142922">
                    <a:moveTo>
                      <a:pt x="124454" y="108196"/>
                    </a:moveTo>
                    <a:lnTo>
                      <a:pt x="105404" y="134962"/>
                    </a:lnTo>
                    <a:cubicBezTo>
                      <a:pt x="61493" y="164680"/>
                      <a:pt x="33014" y="101624"/>
                      <a:pt x="33014" y="101624"/>
                    </a:cubicBezTo>
                    <a:lnTo>
                      <a:pt x="7106" y="76859"/>
                    </a:lnTo>
                    <a:cubicBezTo>
                      <a:pt x="-1800" y="67248"/>
                      <a:pt x="-2400" y="52599"/>
                      <a:pt x="5677" y="42283"/>
                    </a:cubicBezTo>
                    <a:lnTo>
                      <a:pt x="25775" y="13232"/>
                    </a:lnTo>
                    <a:cubicBezTo>
                      <a:pt x="33690" y="431"/>
                      <a:pt x="50340" y="-3789"/>
                      <a:pt x="63399" y="3707"/>
                    </a:cubicBezTo>
                    <a:lnTo>
                      <a:pt x="89307" y="21328"/>
                    </a:lnTo>
                    <a:cubicBezTo>
                      <a:pt x="96822" y="26481"/>
                      <a:pt x="102937" y="33425"/>
                      <a:pt x="107118" y="41521"/>
                    </a:cubicBezTo>
                    <a:lnTo>
                      <a:pt x="126168" y="78193"/>
                    </a:lnTo>
                    <a:cubicBezTo>
                      <a:pt x="131197" y="87737"/>
                      <a:pt x="130531" y="99281"/>
                      <a:pt x="124454" y="108196"/>
                    </a:cubicBezTo>
                    <a:close/>
                  </a:path>
                </a:pathLst>
              </a:custGeom>
              <a:solidFill>
                <a:srgbClr val="CE7A63"/>
              </a:solidFill>
              <a:ln w="9525" cap="flat">
                <a:noFill/>
                <a:prstDash val="solid"/>
                <a:miter/>
              </a:ln>
            </p:spPr>
            <p:txBody>
              <a:bodyPr rtlCol="0" anchor="ctr"/>
              <a:lstStyle/>
              <a:p>
                <a:endParaRPr lang="en-US"/>
              </a:p>
            </p:txBody>
          </p:sp>
        </p:grpSp>
        <p:grpSp>
          <p:nvGrpSpPr>
            <p:cNvPr id="91" name="Graphic 11">
              <a:extLst>
                <a:ext uri="{FF2B5EF4-FFF2-40B4-BE49-F238E27FC236}">
                  <a16:creationId xmlns:a16="http://schemas.microsoft.com/office/drawing/2014/main" id="{48D93360-F993-495C-B76E-C5ED3EA2C445}"/>
                </a:ext>
              </a:extLst>
            </p:cNvPr>
            <p:cNvGrpSpPr/>
            <p:nvPr/>
          </p:nvGrpSpPr>
          <p:grpSpPr>
            <a:xfrm>
              <a:off x="2549045" y="4722629"/>
              <a:ext cx="1042831" cy="2140654"/>
              <a:chOff x="2549045" y="4722629"/>
              <a:chExt cx="1042831" cy="2140654"/>
            </a:xfrm>
          </p:grpSpPr>
          <p:sp>
            <p:nvSpPr>
              <p:cNvPr id="92" name="Freeform: Shape 91">
                <a:extLst>
                  <a:ext uri="{FF2B5EF4-FFF2-40B4-BE49-F238E27FC236}">
                    <a16:creationId xmlns:a16="http://schemas.microsoft.com/office/drawing/2014/main" id="{09428784-DB4F-4C2E-AD68-FD961613905E}"/>
                  </a:ext>
                </a:extLst>
              </p:cNvPr>
              <p:cNvSpPr/>
              <p:nvPr/>
            </p:nvSpPr>
            <p:spPr>
              <a:xfrm>
                <a:off x="2907109" y="4722629"/>
                <a:ext cx="421196" cy="469704"/>
              </a:xfrm>
              <a:custGeom>
                <a:avLst/>
                <a:gdLst>
                  <a:gd name="connsiteX0" fmla="*/ 174132 w 421196"/>
                  <a:gd name="connsiteY0" fmla="*/ 41059 h 469704"/>
                  <a:gd name="connsiteX1" fmla="*/ 81549 w 421196"/>
                  <a:gd name="connsiteY1" fmla="*/ 119736 h 469704"/>
                  <a:gd name="connsiteX2" fmla="*/ 51260 w 421196"/>
                  <a:gd name="connsiteY2" fmla="*/ 229654 h 469704"/>
                  <a:gd name="connsiteX3" fmla="*/ 29162 w 421196"/>
                  <a:gd name="connsiteY3" fmla="*/ 337382 h 469704"/>
                  <a:gd name="connsiteX4" fmla="*/ 96313 w 421196"/>
                  <a:gd name="connsiteY4" fmla="*/ 422250 h 469704"/>
                  <a:gd name="connsiteX5" fmla="*/ 236616 w 421196"/>
                  <a:gd name="connsiteY5" fmla="*/ 431775 h 469704"/>
                  <a:gd name="connsiteX6" fmla="*/ 371871 w 421196"/>
                  <a:gd name="connsiteY6" fmla="*/ 422250 h 469704"/>
                  <a:gd name="connsiteX7" fmla="*/ 379206 w 421196"/>
                  <a:gd name="connsiteY7" fmla="*/ 322332 h 469704"/>
                  <a:gd name="connsiteX8" fmla="*/ 372729 w 421196"/>
                  <a:gd name="connsiteY8" fmla="*/ 229654 h 469704"/>
                  <a:gd name="connsiteX9" fmla="*/ 353679 w 421196"/>
                  <a:gd name="connsiteY9" fmla="*/ 143929 h 469704"/>
                  <a:gd name="connsiteX10" fmla="*/ 323865 w 421196"/>
                  <a:gd name="connsiteY10" fmla="*/ 58204 h 469704"/>
                  <a:gd name="connsiteX11" fmla="*/ 252904 w 421196"/>
                  <a:gd name="connsiteY11" fmla="*/ 25724 h 469704"/>
                  <a:gd name="connsiteX12" fmla="*/ 174132 w 421196"/>
                  <a:gd name="connsiteY12" fmla="*/ 41059 h 469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21196" h="469704">
                    <a:moveTo>
                      <a:pt x="174132" y="41059"/>
                    </a:moveTo>
                    <a:cubicBezTo>
                      <a:pt x="174132" y="41059"/>
                      <a:pt x="35448" y="26010"/>
                      <a:pt x="81549" y="119736"/>
                    </a:cubicBezTo>
                    <a:cubicBezTo>
                      <a:pt x="81549" y="119736"/>
                      <a:pt x="-25226" y="138786"/>
                      <a:pt x="51260" y="229654"/>
                    </a:cubicBezTo>
                    <a:cubicBezTo>
                      <a:pt x="51260" y="229654"/>
                      <a:pt x="-47514" y="295472"/>
                      <a:pt x="29162" y="337382"/>
                    </a:cubicBezTo>
                    <a:cubicBezTo>
                      <a:pt x="29162" y="337382"/>
                      <a:pt x="-37513" y="472161"/>
                      <a:pt x="96313" y="422250"/>
                    </a:cubicBezTo>
                    <a:cubicBezTo>
                      <a:pt x="96313" y="422250"/>
                      <a:pt x="155845" y="522357"/>
                      <a:pt x="236616" y="431775"/>
                    </a:cubicBezTo>
                    <a:cubicBezTo>
                      <a:pt x="236616" y="431775"/>
                      <a:pt x="367109" y="512737"/>
                      <a:pt x="371871" y="422250"/>
                    </a:cubicBezTo>
                    <a:cubicBezTo>
                      <a:pt x="371871" y="422250"/>
                      <a:pt x="477789" y="410915"/>
                      <a:pt x="379206" y="322332"/>
                    </a:cubicBezTo>
                    <a:cubicBezTo>
                      <a:pt x="379206" y="322332"/>
                      <a:pt x="420449" y="293757"/>
                      <a:pt x="372729" y="229654"/>
                    </a:cubicBezTo>
                    <a:cubicBezTo>
                      <a:pt x="372729" y="229654"/>
                      <a:pt x="428260" y="192221"/>
                      <a:pt x="353679" y="143929"/>
                    </a:cubicBezTo>
                    <a:cubicBezTo>
                      <a:pt x="353679" y="143929"/>
                      <a:pt x="407781" y="86779"/>
                      <a:pt x="323865" y="58204"/>
                    </a:cubicBezTo>
                    <a:cubicBezTo>
                      <a:pt x="323865" y="58204"/>
                      <a:pt x="339772" y="-11138"/>
                      <a:pt x="252904" y="25724"/>
                    </a:cubicBezTo>
                    <a:cubicBezTo>
                      <a:pt x="253190" y="25438"/>
                      <a:pt x="242712" y="-41142"/>
                      <a:pt x="174132" y="41059"/>
                    </a:cubicBezTo>
                    <a:close/>
                  </a:path>
                </a:pathLst>
              </a:custGeom>
              <a:solidFill>
                <a:srgbClr val="263238"/>
              </a:solid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F6F62933-8E60-412A-911A-6F4516613521}"/>
                  </a:ext>
                </a:extLst>
              </p:cNvPr>
              <p:cNvSpPr/>
              <p:nvPr/>
            </p:nvSpPr>
            <p:spPr>
              <a:xfrm>
                <a:off x="2858440" y="5307584"/>
                <a:ext cx="70663" cy="151893"/>
              </a:xfrm>
              <a:custGeom>
                <a:avLst/>
                <a:gdLst>
                  <a:gd name="connsiteX0" fmla="*/ 58971 w 70663"/>
                  <a:gd name="connsiteY0" fmla="*/ 1696 h 151893"/>
                  <a:gd name="connsiteX1" fmla="*/ 773 w 70663"/>
                  <a:gd name="connsiteY1" fmla="*/ 143999 h 151893"/>
                  <a:gd name="connsiteX2" fmla="*/ 16966 w 70663"/>
                  <a:gd name="connsiteY2" fmla="*/ 143999 h 151893"/>
                  <a:gd name="connsiteX3" fmla="*/ 66972 w 70663"/>
                  <a:gd name="connsiteY3" fmla="*/ 15507 h 151893"/>
                  <a:gd name="connsiteX4" fmla="*/ 58971 w 70663"/>
                  <a:gd name="connsiteY4" fmla="*/ 1410 h 151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63" h="151893">
                    <a:moveTo>
                      <a:pt x="58971" y="1696"/>
                    </a:moveTo>
                    <a:cubicBezTo>
                      <a:pt x="10680" y="33890"/>
                      <a:pt x="-3703" y="88849"/>
                      <a:pt x="773" y="143999"/>
                    </a:cubicBezTo>
                    <a:cubicBezTo>
                      <a:pt x="1536" y="154381"/>
                      <a:pt x="17823" y="154667"/>
                      <a:pt x="16966" y="143999"/>
                    </a:cubicBezTo>
                    <a:cubicBezTo>
                      <a:pt x="13061" y="95136"/>
                      <a:pt x="23634" y="44463"/>
                      <a:pt x="66972" y="15507"/>
                    </a:cubicBezTo>
                    <a:cubicBezTo>
                      <a:pt x="75545" y="9696"/>
                      <a:pt x="67639" y="-4496"/>
                      <a:pt x="58971" y="1410"/>
                    </a:cubicBezTo>
                    <a:close/>
                  </a:path>
                </a:pathLst>
              </a:custGeom>
              <a:solidFill>
                <a:srgbClr val="90CAF9"/>
              </a:solid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31FF43FC-53B7-4177-AF33-DFB5FFFC404C}"/>
                  </a:ext>
                </a:extLst>
              </p:cNvPr>
              <p:cNvSpPr/>
              <p:nvPr/>
            </p:nvSpPr>
            <p:spPr>
              <a:xfrm>
                <a:off x="2858440" y="5307584"/>
                <a:ext cx="70663" cy="151893"/>
              </a:xfrm>
              <a:custGeom>
                <a:avLst/>
                <a:gdLst>
                  <a:gd name="connsiteX0" fmla="*/ 58971 w 70663"/>
                  <a:gd name="connsiteY0" fmla="*/ 1696 h 151893"/>
                  <a:gd name="connsiteX1" fmla="*/ 773 w 70663"/>
                  <a:gd name="connsiteY1" fmla="*/ 143999 h 151893"/>
                  <a:gd name="connsiteX2" fmla="*/ 16966 w 70663"/>
                  <a:gd name="connsiteY2" fmla="*/ 143999 h 151893"/>
                  <a:gd name="connsiteX3" fmla="*/ 66972 w 70663"/>
                  <a:gd name="connsiteY3" fmla="*/ 15507 h 151893"/>
                  <a:gd name="connsiteX4" fmla="*/ 58971 w 70663"/>
                  <a:gd name="connsiteY4" fmla="*/ 1410 h 1518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63" h="151893">
                    <a:moveTo>
                      <a:pt x="58971" y="1696"/>
                    </a:moveTo>
                    <a:cubicBezTo>
                      <a:pt x="10680" y="33890"/>
                      <a:pt x="-3703" y="88849"/>
                      <a:pt x="773" y="143999"/>
                    </a:cubicBezTo>
                    <a:cubicBezTo>
                      <a:pt x="1536" y="154381"/>
                      <a:pt x="17823" y="154667"/>
                      <a:pt x="16966" y="143999"/>
                    </a:cubicBezTo>
                    <a:cubicBezTo>
                      <a:pt x="13061" y="95136"/>
                      <a:pt x="23634" y="44463"/>
                      <a:pt x="66972" y="15507"/>
                    </a:cubicBezTo>
                    <a:cubicBezTo>
                      <a:pt x="75545" y="9696"/>
                      <a:pt x="67639" y="-4496"/>
                      <a:pt x="58971" y="1410"/>
                    </a:cubicBezTo>
                    <a:close/>
                  </a:path>
                </a:pathLst>
              </a:custGeom>
              <a:solidFill>
                <a:srgbClr val="000000"/>
              </a:solid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181B84A0-32B8-422B-9E60-649B1DC9EA2D}"/>
                  </a:ext>
                </a:extLst>
              </p:cNvPr>
              <p:cNvSpPr/>
              <p:nvPr/>
            </p:nvSpPr>
            <p:spPr>
              <a:xfrm>
                <a:off x="2872394" y="5120091"/>
                <a:ext cx="380866" cy="467995"/>
              </a:xfrm>
              <a:custGeom>
                <a:avLst/>
                <a:gdLst>
                  <a:gd name="connsiteX0" fmla="*/ 155984 w 380866"/>
                  <a:gd name="connsiteY0" fmla="*/ 22 h 467995"/>
                  <a:gd name="connsiteX1" fmla="*/ 279809 w 380866"/>
                  <a:gd name="connsiteY1" fmla="*/ 1737 h 467995"/>
                  <a:gd name="connsiteX2" fmla="*/ 378202 w 380866"/>
                  <a:gd name="connsiteY2" fmla="*/ 93367 h 467995"/>
                  <a:gd name="connsiteX3" fmla="*/ 378202 w 380866"/>
                  <a:gd name="connsiteY3" fmla="*/ 93367 h 467995"/>
                  <a:gd name="connsiteX4" fmla="*/ 374487 w 380866"/>
                  <a:gd name="connsiteY4" fmla="*/ 372259 h 467995"/>
                  <a:gd name="connsiteX5" fmla="*/ 373344 w 380866"/>
                  <a:gd name="connsiteY5" fmla="*/ 382260 h 467995"/>
                  <a:gd name="connsiteX6" fmla="*/ 273618 w 380866"/>
                  <a:gd name="connsiteY6" fmla="*/ 467985 h 467995"/>
                  <a:gd name="connsiteX7" fmla="*/ 100358 w 380866"/>
                  <a:gd name="connsiteY7" fmla="*/ 465604 h 467995"/>
                  <a:gd name="connsiteX8" fmla="*/ 7394 w 380866"/>
                  <a:gd name="connsiteY8" fmla="*/ 397786 h 467995"/>
                  <a:gd name="connsiteX9" fmla="*/ 6155 w 380866"/>
                  <a:gd name="connsiteY9" fmla="*/ 393119 h 467995"/>
                  <a:gd name="connsiteX10" fmla="*/ 8061 w 380866"/>
                  <a:gd name="connsiteY10" fmla="*/ 249196 h 467995"/>
                  <a:gd name="connsiteX11" fmla="*/ 54733 w 380866"/>
                  <a:gd name="connsiteY11" fmla="*/ 184045 h 467995"/>
                  <a:gd name="connsiteX12" fmla="*/ 56447 w 380866"/>
                  <a:gd name="connsiteY12" fmla="*/ 60220 h 467995"/>
                  <a:gd name="connsiteX13" fmla="*/ 88356 w 380866"/>
                  <a:gd name="connsiteY13" fmla="*/ 24502 h 467995"/>
                  <a:gd name="connsiteX14" fmla="*/ 155984 w 380866"/>
                  <a:gd name="connsiteY14" fmla="*/ 22 h 46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866" h="467995">
                    <a:moveTo>
                      <a:pt x="155984" y="22"/>
                    </a:moveTo>
                    <a:lnTo>
                      <a:pt x="279809" y="1737"/>
                    </a:lnTo>
                    <a:cubicBezTo>
                      <a:pt x="331330" y="2346"/>
                      <a:pt x="373935" y="42028"/>
                      <a:pt x="378202" y="93367"/>
                    </a:cubicBezTo>
                    <a:lnTo>
                      <a:pt x="378202" y="93367"/>
                    </a:lnTo>
                    <a:cubicBezTo>
                      <a:pt x="382726" y="186322"/>
                      <a:pt x="381488" y="279457"/>
                      <a:pt x="374487" y="372259"/>
                    </a:cubicBezTo>
                    <a:cubicBezTo>
                      <a:pt x="374487" y="375022"/>
                      <a:pt x="373916" y="378451"/>
                      <a:pt x="373344" y="382260"/>
                    </a:cubicBezTo>
                    <a:cubicBezTo>
                      <a:pt x="366515" y="431914"/>
                      <a:pt x="323738" y="468690"/>
                      <a:pt x="273618" y="467985"/>
                    </a:cubicBezTo>
                    <a:lnTo>
                      <a:pt x="100358" y="465604"/>
                    </a:lnTo>
                    <a:cubicBezTo>
                      <a:pt x="58010" y="465338"/>
                      <a:pt x="20576" y="438029"/>
                      <a:pt x="7394" y="397786"/>
                    </a:cubicBezTo>
                    <a:cubicBezTo>
                      <a:pt x="7394" y="396072"/>
                      <a:pt x="6441" y="394548"/>
                      <a:pt x="6155" y="393119"/>
                    </a:cubicBezTo>
                    <a:cubicBezTo>
                      <a:pt x="-1369" y="357972"/>
                      <a:pt x="-3370" y="283391"/>
                      <a:pt x="8061" y="249196"/>
                    </a:cubicBezTo>
                    <a:cubicBezTo>
                      <a:pt x="14347" y="230146"/>
                      <a:pt x="48542" y="203095"/>
                      <a:pt x="54733" y="184045"/>
                    </a:cubicBezTo>
                    <a:cubicBezTo>
                      <a:pt x="64258" y="154613"/>
                      <a:pt x="44160" y="88795"/>
                      <a:pt x="56447" y="60220"/>
                    </a:cubicBezTo>
                    <a:cubicBezTo>
                      <a:pt x="64925" y="46552"/>
                      <a:pt x="75726" y="34465"/>
                      <a:pt x="88356" y="24502"/>
                    </a:cubicBezTo>
                    <a:cubicBezTo>
                      <a:pt x="107073" y="8223"/>
                      <a:pt x="131181" y="-502"/>
                      <a:pt x="155984" y="22"/>
                    </a:cubicBezTo>
                    <a:close/>
                  </a:path>
                </a:pathLst>
              </a:custGeom>
              <a:solidFill>
                <a:srgbClr val="90CAF9"/>
              </a:solid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EDB2EE6B-C785-4D39-BF17-A188896BFE3F}"/>
                  </a:ext>
                </a:extLst>
              </p:cNvPr>
              <p:cNvSpPr/>
              <p:nvPr/>
            </p:nvSpPr>
            <p:spPr>
              <a:xfrm>
                <a:off x="2872394" y="5120091"/>
                <a:ext cx="380866" cy="467995"/>
              </a:xfrm>
              <a:custGeom>
                <a:avLst/>
                <a:gdLst>
                  <a:gd name="connsiteX0" fmla="*/ 155984 w 380866"/>
                  <a:gd name="connsiteY0" fmla="*/ 22 h 467995"/>
                  <a:gd name="connsiteX1" fmla="*/ 279809 w 380866"/>
                  <a:gd name="connsiteY1" fmla="*/ 1737 h 467995"/>
                  <a:gd name="connsiteX2" fmla="*/ 378202 w 380866"/>
                  <a:gd name="connsiteY2" fmla="*/ 93367 h 467995"/>
                  <a:gd name="connsiteX3" fmla="*/ 378202 w 380866"/>
                  <a:gd name="connsiteY3" fmla="*/ 93367 h 467995"/>
                  <a:gd name="connsiteX4" fmla="*/ 374487 w 380866"/>
                  <a:gd name="connsiteY4" fmla="*/ 372259 h 467995"/>
                  <a:gd name="connsiteX5" fmla="*/ 373344 w 380866"/>
                  <a:gd name="connsiteY5" fmla="*/ 382260 h 467995"/>
                  <a:gd name="connsiteX6" fmla="*/ 273618 w 380866"/>
                  <a:gd name="connsiteY6" fmla="*/ 467985 h 467995"/>
                  <a:gd name="connsiteX7" fmla="*/ 100358 w 380866"/>
                  <a:gd name="connsiteY7" fmla="*/ 465604 h 467995"/>
                  <a:gd name="connsiteX8" fmla="*/ 7394 w 380866"/>
                  <a:gd name="connsiteY8" fmla="*/ 397786 h 467995"/>
                  <a:gd name="connsiteX9" fmla="*/ 6155 w 380866"/>
                  <a:gd name="connsiteY9" fmla="*/ 393119 h 467995"/>
                  <a:gd name="connsiteX10" fmla="*/ 8061 w 380866"/>
                  <a:gd name="connsiteY10" fmla="*/ 249196 h 467995"/>
                  <a:gd name="connsiteX11" fmla="*/ 54733 w 380866"/>
                  <a:gd name="connsiteY11" fmla="*/ 184045 h 467995"/>
                  <a:gd name="connsiteX12" fmla="*/ 56447 w 380866"/>
                  <a:gd name="connsiteY12" fmla="*/ 60220 h 467995"/>
                  <a:gd name="connsiteX13" fmla="*/ 88356 w 380866"/>
                  <a:gd name="connsiteY13" fmla="*/ 24502 h 467995"/>
                  <a:gd name="connsiteX14" fmla="*/ 155984 w 380866"/>
                  <a:gd name="connsiteY14" fmla="*/ 22 h 467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0866" h="467995">
                    <a:moveTo>
                      <a:pt x="155984" y="22"/>
                    </a:moveTo>
                    <a:lnTo>
                      <a:pt x="279809" y="1737"/>
                    </a:lnTo>
                    <a:cubicBezTo>
                      <a:pt x="331330" y="2346"/>
                      <a:pt x="373935" y="42028"/>
                      <a:pt x="378202" y="93367"/>
                    </a:cubicBezTo>
                    <a:lnTo>
                      <a:pt x="378202" y="93367"/>
                    </a:lnTo>
                    <a:cubicBezTo>
                      <a:pt x="382726" y="186322"/>
                      <a:pt x="381488" y="279457"/>
                      <a:pt x="374487" y="372259"/>
                    </a:cubicBezTo>
                    <a:cubicBezTo>
                      <a:pt x="374487" y="375022"/>
                      <a:pt x="373916" y="378451"/>
                      <a:pt x="373344" y="382260"/>
                    </a:cubicBezTo>
                    <a:cubicBezTo>
                      <a:pt x="366515" y="431914"/>
                      <a:pt x="323738" y="468690"/>
                      <a:pt x="273618" y="467985"/>
                    </a:cubicBezTo>
                    <a:lnTo>
                      <a:pt x="100358" y="465604"/>
                    </a:lnTo>
                    <a:cubicBezTo>
                      <a:pt x="58010" y="465338"/>
                      <a:pt x="20576" y="438029"/>
                      <a:pt x="7394" y="397786"/>
                    </a:cubicBezTo>
                    <a:cubicBezTo>
                      <a:pt x="7394" y="396072"/>
                      <a:pt x="6441" y="394548"/>
                      <a:pt x="6155" y="393119"/>
                    </a:cubicBezTo>
                    <a:cubicBezTo>
                      <a:pt x="-1369" y="357972"/>
                      <a:pt x="-3370" y="283391"/>
                      <a:pt x="8061" y="249196"/>
                    </a:cubicBezTo>
                    <a:cubicBezTo>
                      <a:pt x="14347" y="230146"/>
                      <a:pt x="48542" y="203095"/>
                      <a:pt x="54733" y="184045"/>
                    </a:cubicBezTo>
                    <a:cubicBezTo>
                      <a:pt x="64258" y="154613"/>
                      <a:pt x="44160" y="88795"/>
                      <a:pt x="56447" y="60220"/>
                    </a:cubicBezTo>
                    <a:cubicBezTo>
                      <a:pt x="64925" y="46552"/>
                      <a:pt x="75726" y="34465"/>
                      <a:pt x="88356" y="24502"/>
                    </a:cubicBezTo>
                    <a:cubicBezTo>
                      <a:pt x="107073" y="8223"/>
                      <a:pt x="131181" y="-502"/>
                      <a:pt x="155984" y="22"/>
                    </a:cubicBezTo>
                    <a:close/>
                  </a:path>
                </a:pathLst>
              </a:custGeom>
              <a:solidFill>
                <a:srgbClr val="000000">
                  <a:alpha val="50000"/>
                </a:srgbClr>
              </a:solid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7D446A29-016D-4E11-ACEF-2B45C2FDF0B0}"/>
                  </a:ext>
                </a:extLst>
              </p:cNvPr>
              <p:cNvSpPr/>
              <p:nvPr/>
            </p:nvSpPr>
            <p:spPr>
              <a:xfrm>
                <a:off x="2872465" y="5135925"/>
                <a:ext cx="114549" cy="449484"/>
              </a:xfrm>
              <a:custGeom>
                <a:avLst/>
                <a:gdLst>
                  <a:gd name="connsiteX0" fmla="*/ 106383 w 114549"/>
                  <a:gd name="connsiteY0" fmla="*/ 4858 h 449484"/>
                  <a:gd name="connsiteX1" fmla="*/ 100763 w 114549"/>
                  <a:gd name="connsiteY1" fmla="*/ 0 h 449484"/>
                  <a:gd name="connsiteX2" fmla="*/ 88285 w 114549"/>
                  <a:gd name="connsiteY2" fmla="*/ 9525 h 449484"/>
                  <a:gd name="connsiteX3" fmla="*/ 56376 w 114549"/>
                  <a:gd name="connsiteY3" fmla="*/ 45244 h 449484"/>
                  <a:gd name="connsiteX4" fmla="*/ 54662 w 114549"/>
                  <a:gd name="connsiteY4" fmla="*/ 169069 h 449484"/>
                  <a:gd name="connsiteX5" fmla="*/ 7990 w 114549"/>
                  <a:gd name="connsiteY5" fmla="*/ 234220 h 449484"/>
                  <a:gd name="connsiteX6" fmla="*/ 6084 w 114549"/>
                  <a:gd name="connsiteY6" fmla="*/ 378142 h 449484"/>
                  <a:gd name="connsiteX7" fmla="*/ 7323 w 114549"/>
                  <a:gd name="connsiteY7" fmla="*/ 382810 h 449484"/>
                  <a:gd name="connsiteX8" fmla="*/ 84094 w 114549"/>
                  <a:gd name="connsiteY8" fmla="*/ 449485 h 449484"/>
                  <a:gd name="connsiteX9" fmla="*/ 93619 w 114549"/>
                  <a:gd name="connsiteY9" fmla="*/ 443484 h 449484"/>
                  <a:gd name="connsiteX10" fmla="*/ 106383 w 114549"/>
                  <a:gd name="connsiteY10" fmla="*/ 4858 h 44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549" h="449484">
                    <a:moveTo>
                      <a:pt x="106383" y="4858"/>
                    </a:moveTo>
                    <a:cubicBezTo>
                      <a:pt x="104916" y="2829"/>
                      <a:pt x="102992" y="1162"/>
                      <a:pt x="100763" y="0"/>
                    </a:cubicBezTo>
                    <a:cubicBezTo>
                      <a:pt x="96334" y="2810"/>
                      <a:pt x="92162" y="5991"/>
                      <a:pt x="88285" y="9525"/>
                    </a:cubicBezTo>
                    <a:cubicBezTo>
                      <a:pt x="75655" y="19488"/>
                      <a:pt x="64854" y="31575"/>
                      <a:pt x="56376" y="45244"/>
                    </a:cubicBezTo>
                    <a:cubicBezTo>
                      <a:pt x="44089" y="73819"/>
                      <a:pt x="64378" y="139732"/>
                      <a:pt x="54662" y="169069"/>
                    </a:cubicBezTo>
                    <a:cubicBezTo>
                      <a:pt x="48471" y="188119"/>
                      <a:pt x="14276" y="215170"/>
                      <a:pt x="7990" y="234220"/>
                    </a:cubicBezTo>
                    <a:cubicBezTo>
                      <a:pt x="-3155" y="268415"/>
                      <a:pt x="-1535" y="342995"/>
                      <a:pt x="6084" y="378142"/>
                    </a:cubicBezTo>
                    <a:cubicBezTo>
                      <a:pt x="6084" y="379571"/>
                      <a:pt x="6847" y="381095"/>
                      <a:pt x="7323" y="382810"/>
                    </a:cubicBezTo>
                    <a:cubicBezTo>
                      <a:pt x="18486" y="417605"/>
                      <a:pt x="48071" y="443313"/>
                      <a:pt x="84094" y="449485"/>
                    </a:cubicBezTo>
                    <a:cubicBezTo>
                      <a:pt x="87580" y="448037"/>
                      <a:pt x="90800" y="446008"/>
                      <a:pt x="93619" y="443484"/>
                    </a:cubicBezTo>
                    <a:cubicBezTo>
                      <a:pt x="108002" y="428434"/>
                      <a:pt x="124957" y="32671"/>
                      <a:pt x="106383" y="4858"/>
                    </a:cubicBezTo>
                    <a:close/>
                  </a:path>
                </a:pathLst>
              </a:custGeom>
              <a:solidFill>
                <a:srgbClr val="90CAF9"/>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B65697B8-DBB1-432F-8911-5D7BD7C96793}"/>
                  </a:ext>
                </a:extLst>
              </p:cNvPr>
              <p:cNvSpPr/>
              <p:nvPr/>
            </p:nvSpPr>
            <p:spPr>
              <a:xfrm>
                <a:off x="2872465" y="5135925"/>
                <a:ext cx="114549" cy="449484"/>
              </a:xfrm>
              <a:custGeom>
                <a:avLst/>
                <a:gdLst>
                  <a:gd name="connsiteX0" fmla="*/ 106383 w 114549"/>
                  <a:gd name="connsiteY0" fmla="*/ 4858 h 449484"/>
                  <a:gd name="connsiteX1" fmla="*/ 100763 w 114549"/>
                  <a:gd name="connsiteY1" fmla="*/ 0 h 449484"/>
                  <a:gd name="connsiteX2" fmla="*/ 88285 w 114549"/>
                  <a:gd name="connsiteY2" fmla="*/ 9525 h 449484"/>
                  <a:gd name="connsiteX3" fmla="*/ 56376 w 114549"/>
                  <a:gd name="connsiteY3" fmla="*/ 45244 h 449484"/>
                  <a:gd name="connsiteX4" fmla="*/ 54662 w 114549"/>
                  <a:gd name="connsiteY4" fmla="*/ 169069 h 449484"/>
                  <a:gd name="connsiteX5" fmla="*/ 7990 w 114549"/>
                  <a:gd name="connsiteY5" fmla="*/ 234220 h 449484"/>
                  <a:gd name="connsiteX6" fmla="*/ 6084 w 114549"/>
                  <a:gd name="connsiteY6" fmla="*/ 378142 h 449484"/>
                  <a:gd name="connsiteX7" fmla="*/ 7323 w 114549"/>
                  <a:gd name="connsiteY7" fmla="*/ 382810 h 449484"/>
                  <a:gd name="connsiteX8" fmla="*/ 84094 w 114549"/>
                  <a:gd name="connsiteY8" fmla="*/ 449485 h 449484"/>
                  <a:gd name="connsiteX9" fmla="*/ 93619 w 114549"/>
                  <a:gd name="connsiteY9" fmla="*/ 443484 h 449484"/>
                  <a:gd name="connsiteX10" fmla="*/ 106383 w 114549"/>
                  <a:gd name="connsiteY10" fmla="*/ 4858 h 449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4549" h="449484">
                    <a:moveTo>
                      <a:pt x="106383" y="4858"/>
                    </a:moveTo>
                    <a:cubicBezTo>
                      <a:pt x="104916" y="2829"/>
                      <a:pt x="102992" y="1162"/>
                      <a:pt x="100763" y="0"/>
                    </a:cubicBezTo>
                    <a:cubicBezTo>
                      <a:pt x="96334" y="2810"/>
                      <a:pt x="92162" y="5991"/>
                      <a:pt x="88285" y="9525"/>
                    </a:cubicBezTo>
                    <a:cubicBezTo>
                      <a:pt x="75655" y="19488"/>
                      <a:pt x="64854" y="31575"/>
                      <a:pt x="56376" y="45244"/>
                    </a:cubicBezTo>
                    <a:cubicBezTo>
                      <a:pt x="44089" y="73819"/>
                      <a:pt x="64378" y="139732"/>
                      <a:pt x="54662" y="169069"/>
                    </a:cubicBezTo>
                    <a:cubicBezTo>
                      <a:pt x="48471" y="188119"/>
                      <a:pt x="14276" y="215170"/>
                      <a:pt x="7990" y="234220"/>
                    </a:cubicBezTo>
                    <a:cubicBezTo>
                      <a:pt x="-3155" y="268415"/>
                      <a:pt x="-1535" y="342995"/>
                      <a:pt x="6084" y="378142"/>
                    </a:cubicBezTo>
                    <a:cubicBezTo>
                      <a:pt x="6084" y="379571"/>
                      <a:pt x="6847" y="381095"/>
                      <a:pt x="7323" y="382810"/>
                    </a:cubicBezTo>
                    <a:cubicBezTo>
                      <a:pt x="18486" y="417605"/>
                      <a:pt x="48071" y="443313"/>
                      <a:pt x="84094" y="449485"/>
                    </a:cubicBezTo>
                    <a:cubicBezTo>
                      <a:pt x="87580" y="448037"/>
                      <a:pt x="90800" y="446008"/>
                      <a:pt x="93619" y="443484"/>
                    </a:cubicBezTo>
                    <a:cubicBezTo>
                      <a:pt x="108002" y="428434"/>
                      <a:pt x="124957" y="32671"/>
                      <a:pt x="106383" y="4858"/>
                    </a:cubicBezTo>
                    <a:close/>
                  </a:path>
                </a:pathLst>
              </a:custGeom>
              <a:solidFill>
                <a:srgbClr val="FFFFFF">
                  <a:alpha val="20000"/>
                </a:srgbClr>
              </a:solid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ED3FC953-F460-4F19-B3D2-81B2C23EE142}"/>
                  </a:ext>
                </a:extLst>
              </p:cNvPr>
              <p:cNvSpPr/>
              <p:nvPr/>
            </p:nvSpPr>
            <p:spPr>
              <a:xfrm>
                <a:off x="2872401" y="5424533"/>
                <a:ext cx="109875" cy="160782"/>
              </a:xfrm>
              <a:custGeom>
                <a:avLst/>
                <a:gdLst>
                  <a:gd name="connsiteX0" fmla="*/ 433 w 109875"/>
                  <a:gd name="connsiteY0" fmla="*/ 0 h 160782"/>
                  <a:gd name="connsiteX1" fmla="*/ 6148 w 109875"/>
                  <a:gd name="connsiteY1" fmla="*/ 89440 h 160782"/>
                  <a:gd name="connsiteX2" fmla="*/ 7387 w 109875"/>
                  <a:gd name="connsiteY2" fmla="*/ 94107 h 160782"/>
                  <a:gd name="connsiteX3" fmla="*/ 84158 w 109875"/>
                  <a:gd name="connsiteY3" fmla="*/ 160782 h 160782"/>
                  <a:gd name="connsiteX4" fmla="*/ 93683 w 109875"/>
                  <a:gd name="connsiteY4" fmla="*/ 154781 h 160782"/>
                  <a:gd name="connsiteX5" fmla="*/ 109876 w 109875"/>
                  <a:gd name="connsiteY5" fmla="*/ 3620 h 160782"/>
                  <a:gd name="connsiteX6" fmla="*/ 433 w 109875"/>
                  <a:gd name="connsiteY6" fmla="*/ 0 h 160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9875" h="160782">
                    <a:moveTo>
                      <a:pt x="433" y="0"/>
                    </a:moveTo>
                    <a:cubicBezTo>
                      <a:pt x="-948" y="29937"/>
                      <a:pt x="976" y="59922"/>
                      <a:pt x="6148" y="89440"/>
                    </a:cubicBezTo>
                    <a:cubicBezTo>
                      <a:pt x="6148" y="90869"/>
                      <a:pt x="6910" y="92392"/>
                      <a:pt x="7387" y="94107"/>
                    </a:cubicBezTo>
                    <a:cubicBezTo>
                      <a:pt x="18550" y="128911"/>
                      <a:pt x="48135" y="154610"/>
                      <a:pt x="84158" y="160782"/>
                    </a:cubicBezTo>
                    <a:cubicBezTo>
                      <a:pt x="87644" y="159334"/>
                      <a:pt x="90864" y="157305"/>
                      <a:pt x="93683" y="154781"/>
                    </a:cubicBezTo>
                    <a:cubicBezTo>
                      <a:pt x="99493" y="148971"/>
                      <a:pt x="105685" y="82867"/>
                      <a:pt x="109876" y="3620"/>
                    </a:cubicBezTo>
                    <a:cubicBezTo>
                      <a:pt x="63870" y="20479"/>
                      <a:pt x="17102" y="6287"/>
                      <a:pt x="433" y="0"/>
                    </a:cubicBezTo>
                    <a:close/>
                  </a:path>
                </a:pathLst>
              </a:custGeom>
              <a:solidFill>
                <a:srgbClr val="000000">
                  <a:alpha val="20000"/>
                </a:srgbClr>
              </a:solid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57D88696-22AA-4992-8683-78EB09990AD3}"/>
                  </a:ext>
                </a:extLst>
              </p:cNvPr>
              <p:cNvSpPr/>
              <p:nvPr/>
            </p:nvSpPr>
            <p:spPr>
              <a:xfrm>
                <a:off x="3112864" y="6661830"/>
                <a:ext cx="85153" cy="139922"/>
              </a:xfrm>
              <a:custGeom>
                <a:avLst/>
                <a:gdLst>
                  <a:gd name="connsiteX0" fmla="*/ 0 w 85153"/>
                  <a:gd name="connsiteY0" fmla="*/ 139922 h 139922"/>
                  <a:gd name="connsiteX1" fmla="*/ 60388 w 85153"/>
                  <a:gd name="connsiteY1" fmla="*/ 139922 h 139922"/>
                  <a:gd name="connsiteX2" fmla="*/ 85154 w 85153"/>
                  <a:gd name="connsiteY2" fmla="*/ 0 h 139922"/>
                  <a:gd name="connsiteX3" fmla="*/ 24765 w 85153"/>
                  <a:gd name="connsiteY3" fmla="*/ 0 h 139922"/>
                  <a:gd name="connsiteX4" fmla="*/ 0 w 85153"/>
                  <a:gd name="connsiteY4" fmla="*/ 139922 h 1399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153" h="139922">
                    <a:moveTo>
                      <a:pt x="0" y="139922"/>
                    </a:moveTo>
                    <a:lnTo>
                      <a:pt x="60388" y="139922"/>
                    </a:lnTo>
                    <a:lnTo>
                      <a:pt x="85154" y="0"/>
                    </a:lnTo>
                    <a:lnTo>
                      <a:pt x="24765" y="0"/>
                    </a:lnTo>
                    <a:lnTo>
                      <a:pt x="0" y="139922"/>
                    </a:lnTo>
                    <a:close/>
                  </a:path>
                </a:pathLst>
              </a:custGeom>
              <a:solidFill>
                <a:srgbClr val="FFB573"/>
              </a:solid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4DFB1B2A-C517-4303-8E76-8253B502EC2C}"/>
                  </a:ext>
                </a:extLst>
              </p:cNvPr>
              <p:cNvSpPr/>
              <p:nvPr/>
            </p:nvSpPr>
            <p:spPr>
              <a:xfrm>
                <a:off x="3097923" y="6794606"/>
                <a:ext cx="193316" cy="68677"/>
              </a:xfrm>
              <a:custGeom>
                <a:avLst/>
                <a:gdLst>
                  <a:gd name="connsiteX0" fmla="*/ 80473 w 193316"/>
                  <a:gd name="connsiteY0" fmla="*/ 3 h 68677"/>
                  <a:gd name="connsiteX1" fmla="*/ 12655 w 193316"/>
                  <a:gd name="connsiteY1" fmla="*/ 3 h 68677"/>
                  <a:gd name="connsiteX2" fmla="*/ 7797 w 193316"/>
                  <a:gd name="connsiteY2" fmla="*/ 4194 h 68677"/>
                  <a:gd name="connsiteX3" fmla="*/ 82 w 193316"/>
                  <a:gd name="connsiteY3" fmla="*/ 57820 h 68677"/>
                  <a:gd name="connsiteX4" fmla="*/ 8283 w 193316"/>
                  <a:gd name="connsiteY4" fmla="*/ 68506 h 68677"/>
                  <a:gd name="connsiteX5" fmla="*/ 9607 w 193316"/>
                  <a:gd name="connsiteY5" fmla="*/ 68583 h 68677"/>
                  <a:gd name="connsiteX6" fmla="*/ 74473 w 193316"/>
                  <a:gd name="connsiteY6" fmla="*/ 66773 h 68677"/>
                  <a:gd name="connsiteX7" fmla="*/ 170961 w 193316"/>
                  <a:gd name="connsiteY7" fmla="*/ 68678 h 68677"/>
                  <a:gd name="connsiteX8" fmla="*/ 187058 w 193316"/>
                  <a:gd name="connsiteY8" fmla="*/ 41341 h 68677"/>
                  <a:gd name="connsiteX9" fmla="*/ 90379 w 193316"/>
                  <a:gd name="connsiteY9" fmla="*/ 3241 h 68677"/>
                  <a:gd name="connsiteX10" fmla="*/ 80473 w 193316"/>
                  <a:gd name="connsiteY10" fmla="*/ 3 h 68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316" h="68677">
                    <a:moveTo>
                      <a:pt x="80473" y="3"/>
                    </a:moveTo>
                    <a:lnTo>
                      <a:pt x="12655" y="3"/>
                    </a:lnTo>
                    <a:cubicBezTo>
                      <a:pt x="10217" y="-16"/>
                      <a:pt x="8131" y="1774"/>
                      <a:pt x="7797" y="4194"/>
                    </a:cubicBezTo>
                    <a:lnTo>
                      <a:pt x="82" y="57820"/>
                    </a:lnTo>
                    <a:cubicBezTo>
                      <a:pt x="-603" y="63039"/>
                      <a:pt x="3073" y="67821"/>
                      <a:pt x="8283" y="68506"/>
                    </a:cubicBezTo>
                    <a:cubicBezTo>
                      <a:pt x="8722" y="68564"/>
                      <a:pt x="9169" y="68583"/>
                      <a:pt x="9607" y="68583"/>
                    </a:cubicBezTo>
                    <a:cubicBezTo>
                      <a:pt x="33229" y="68583"/>
                      <a:pt x="44659" y="66773"/>
                      <a:pt x="74473" y="66773"/>
                    </a:cubicBezTo>
                    <a:cubicBezTo>
                      <a:pt x="92856" y="66773"/>
                      <a:pt x="145529" y="68678"/>
                      <a:pt x="170961" y="68678"/>
                    </a:cubicBezTo>
                    <a:cubicBezTo>
                      <a:pt x="196393" y="68678"/>
                      <a:pt x="197631" y="43627"/>
                      <a:pt x="187058" y="41341"/>
                    </a:cubicBezTo>
                    <a:cubicBezTo>
                      <a:pt x="139433" y="31149"/>
                      <a:pt x="106381" y="17148"/>
                      <a:pt x="90379" y="3241"/>
                    </a:cubicBezTo>
                    <a:cubicBezTo>
                      <a:pt x="87531" y="1079"/>
                      <a:pt x="84045" y="-64"/>
                      <a:pt x="80473" y="3"/>
                    </a:cubicBezTo>
                    <a:close/>
                  </a:path>
                </a:pathLst>
              </a:custGeom>
              <a:solidFill>
                <a:srgbClr val="263238"/>
              </a:solid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A423FC0-8CAC-420C-879B-0876BA35F3F8}"/>
                  </a:ext>
                </a:extLst>
              </p:cNvPr>
              <p:cNvSpPr/>
              <p:nvPr/>
            </p:nvSpPr>
            <p:spPr>
              <a:xfrm>
                <a:off x="3124866" y="6661925"/>
                <a:ext cx="73151" cy="72104"/>
              </a:xfrm>
              <a:custGeom>
                <a:avLst/>
                <a:gdLst>
                  <a:gd name="connsiteX0" fmla="*/ 73152 w 73151"/>
                  <a:gd name="connsiteY0" fmla="*/ 0 h 72104"/>
                  <a:gd name="connsiteX1" fmla="*/ 60388 w 73151"/>
                  <a:gd name="connsiteY1" fmla="*/ 72104 h 72104"/>
                  <a:gd name="connsiteX2" fmla="*/ 0 w 73151"/>
                  <a:gd name="connsiteY2" fmla="*/ 72104 h 72104"/>
                  <a:gd name="connsiteX3" fmla="*/ 12668 w 73151"/>
                  <a:gd name="connsiteY3" fmla="*/ 0 h 72104"/>
                  <a:gd name="connsiteX4" fmla="*/ 73152 w 73151"/>
                  <a:gd name="connsiteY4" fmla="*/ 0 h 72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151" h="72104">
                    <a:moveTo>
                      <a:pt x="73152" y="0"/>
                    </a:moveTo>
                    <a:lnTo>
                      <a:pt x="60388" y="72104"/>
                    </a:lnTo>
                    <a:lnTo>
                      <a:pt x="0" y="72104"/>
                    </a:lnTo>
                    <a:lnTo>
                      <a:pt x="12668" y="0"/>
                    </a:lnTo>
                    <a:lnTo>
                      <a:pt x="73152" y="0"/>
                    </a:lnTo>
                    <a:close/>
                  </a:path>
                </a:pathLst>
              </a:custGeom>
              <a:solidFill>
                <a:srgbClr val="000000"/>
              </a:solid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F83A67EC-38EF-4A24-B4A4-33CC61C8D73D}"/>
                  </a:ext>
                </a:extLst>
              </p:cNvPr>
              <p:cNvSpPr/>
              <p:nvPr/>
            </p:nvSpPr>
            <p:spPr>
              <a:xfrm>
                <a:off x="3098387" y="5442059"/>
                <a:ext cx="223504" cy="1278064"/>
              </a:xfrm>
              <a:custGeom>
                <a:avLst/>
                <a:gdLst>
                  <a:gd name="connsiteX0" fmla="*/ 179641 w 223504"/>
                  <a:gd name="connsiteY0" fmla="*/ 0 h 1278064"/>
                  <a:gd name="connsiteX1" fmla="*/ 223266 w 223504"/>
                  <a:gd name="connsiteY1" fmla="*/ 649414 h 1278064"/>
                  <a:gd name="connsiteX2" fmla="*/ 100013 w 223504"/>
                  <a:gd name="connsiteY2" fmla="*/ 1278064 h 1278064"/>
                  <a:gd name="connsiteX3" fmla="*/ 18288 w 223504"/>
                  <a:gd name="connsiteY3" fmla="*/ 1278064 h 1278064"/>
                  <a:gd name="connsiteX4" fmla="*/ 72962 w 223504"/>
                  <a:gd name="connsiteY4" fmla="*/ 664178 h 1278064"/>
                  <a:gd name="connsiteX5" fmla="*/ 0 w 223504"/>
                  <a:gd name="connsiteY5" fmla="*/ 95 h 1278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504" h="1278064">
                    <a:moveTo>
                      <a:pt x="179641" y="0"/>
                    </a:moveTo>
                    <a:cubicBezTo>
                      <a:pt x="179641" y="0"/>
                      <a:pt x="227266" y="465296"/>
                      <a:pt x="223266" y="649414"/>
                    </a:cubicBezTo>
                    <a:cubicBezTo>
                      <a:pt x="219170" y="841057"/>
                      <a:pt x="100013" y="1278064"/>
                      <a:pt x="100013" y="1278064"/>
                    </a:cubicBezTo>
                    <a:lnTo>
                      <a:pt x="18288" y="1278064"/>
                    </a:lnTo>
                    <a:cubicBezTo>
                      <a:pt x="18288" y="1278064"/>
                      <a:pt x="80200" y="852297"/>
                      <a:pt x="72962" y="664178"/>
                    </a:cubicBezTo>
                    <a:cubicBezTo>
                      <a:pt x="65151" y="459010"/>
                      <a:pt x="0" y="95"/>
                      <a:pt x="0" y="95"/>
                    </a:cubicBezTo>
                    <a:close/>
                  </a:path>
                </a:pathLst>
              </a:custGeom>
              <a:solidFill>
                <a:srgbClr val="263238"/>
              </a:solid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A31BAF92-CB9F-434E-9397-EB6B66374968}"/>
                  </a:ext>
                </a:extLst>
              </p:cNvPr>
              <p:cNvSpPr/>
              <p:nvPr/>
            </p:nvSpPr>
            <p:spPr>
              <a:xfrm>
                <a:off x="3105149" y="6688691"/>
                <a:ext cx="107346" cy="34290"/>
              </a:xfrm>
              <a:custGeom>
                <a:avLst/>
                <a:gdLst>
                  <a:gd name="connsiteX0" fmla="*/ 4477 w 107346"/>
                  <a:gd name="connsiteY0" fmla="*/ 34290 h 34290"/>
                  <a:gd name="connsiteX1" fmla="*/ 100298 w 107346"/>
                  <a:gd name="connsiteY1" fmla="*/ 34290 h 34290"/>
                  <a:gd name="connsiteX2" fmla="*/ 107347 w 107346"/>
                  <a:gd name="connsiteY2" fmla="*/ 3715 h 34290"/>
                  <a:gd name="connsiteX3" fmla="*/ 0 w 107346"/>
                  <a:gd name="connsiteY3" fmla="*/ 0 h 34290"/>
                  <a:gd name="connsiteX4" fmla="*/ 4477 w 107346"/>
                  <a:gd name="connsiteY4" fmla="*/ 34290 h 34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46" h="34290">
                    <a:moveTo>
                      <a:pt x="4477" y="34290"/>
                    </a:moveTo>
                    <a:lnTo>
                      <a:pt x="100298" y="34290"/>
                    </a:lnTo>
                    <a:lnTo>
                      <a:pt x="107347" y="3715"/>
                    </a:lnTo>
                    <a:lnTo>
                      <a:pt x="0" y="0"/>
                    </a:lnTo>
                    <a:lnTo>
                      <a:pt x="4477" y="34290"/>
                    </a:lnTo>
                    <a:close/>
                  </a:path>
                </a:pathLst>
              </a:custGeom>
              <a:solidFill>
                <a:srgbClr val="90CAF9"/>
              </a:solid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3D34F2-6C35-47CD-A263-62737DE10AD0}"/>
                  </a:ext>
                </a:extLst>
              </p:cNvPr>
              <p:cNvSpPr/>
              <p:nvPr/>
            </p:nvSpPr>
            <p:spPr>
              <a:xfrm>
                <a:off x="3118961" y="5529044"/>
                <a:ext cx="82441" cy="453367"/>
              </a:xfrm>
              <a:custGeom>
                <a:avLst/>
                <a:gdLst>
                  <a:gd name="connsiteX0" fmla="*/ 53245 w 82441"/>
                  <a:gd name="connsiteY0" fmla="*/ 28743 h 453367"/>
                  <a:gd name="connsiteX1" fmla="*/ 43720 w 82441"/>
                  <a:gd name="connsiteY1" fmla="*/ 453368 h 453367"/>
                  <a:gd name="connsiteX2" fmla="*/ 0 w 82441"/>
                  <a:gd name="connsiteY2" fmla="*/ 67891 h 453367"/>
                  <a:gd name="connsiteX3" fmla="*/ 53245 w 82441"/>
                  <a:gd name="connsiteY3" fmla="*/ 28743 h 453367"/>
                </a:gdLst>
                <a:ahLst/>
                <a:cxnLst>
                  <a:cxn ang="0">
                    <a:pos x="connsiteX0" y="connsiteY0"/>
                  </a:cxn>
                  <a:cxn ang="0">
                    <a:pos x="connsiteX1" y="connsiteY1"/>
                  </a:cxn>
                  <a:cxn ang="0">
                    <a:pos x="connsiteX2" y="connsiteY2"/>
                  </a:cxn>
                  <a:cxn ang="0">
                    <a:pos x="connsiteX3" y="connsiteY3"/>
                  </a:cxn>
                </a:cxnLst>
                <a:rect l="l" t="t" r="r" b="b"/>
                <a:pathLst>
                  <a:path w="82441" h="453367">
                    <a:moveTo>
                      <a:pt x="53245" y="28743"/>
                    </a:moveTo>
                    <a:cubicBezTo>
                      <a:pt x="113443" y="149996"/>
                      <a:pt x="65341" y="371071"/>
                      <a:pt x="43720" y="453368"/>
                    </a:cubicBezTo>
                    <a:cubicBezTo>
                      <a:pt x="32766" y="329543"/>
                      <a:pt x="14383" y="178762"/>
                      <a:pt x="0" y="67891"/>
                    </a:cubicBezTo>
                    <a:cubicBezTo>
                      <a:pt x="9430" y="5121"/>
                      <a:pt x="25432" y="-27073"/>
                      <a:pt x="53245" y="28743"/>
                    </a:cubicBezTo>
                    <a:close/>
                  </a:path>
                </a:pathLst>
              </a:custGeom>
              <a:solidFill>
                <a:srgbClr val="000000">
                  <a:alpha val="60000"/>
                </a:srgbClr>
              </a:solid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530A192B-3680-49FE-BAF4-2262CB4B6584}"/>
                  </a:ext>
                </a:extLst>
              </p:cNvPr>
              <p:cNvSpPr/>
              <p:nvPr/>
            </p:nvSpPr>
            <p:spPr>
              <a:xfrm>
                <a:off x="2586513" y="6235300"/>
                <a:ext cx="159543" cy="83058"/>
              </a:xfrm>
              <a:custGeom>
                <a:avLst/>
                <a:gdLst>
                  <a:gd name="connsiteX0" fmla="*/ 0 w 159543"/>
                  <a:gd name="connsiteY0" fmla="*/ 26194 h 83058"/>
                  <a:gd name="connsiteX1" fmla="*/ 20384 w 159543"/>
                  <a:gd name="connsiteY1" fmla="*/ 83058 h 83058"/>
                  <a:gd name="connsiteX2" fmla="*/ 159544 w 159543"/>
                  <a:gd name="connsiteY2" fmla="*/ 56864 h 83058"/>
                  <a:gd name="connsiteX3" fmla="*/ 139160 w 159543"/>
                  <a:gd name="connsiteY3" fmla="*/ 0 h 83058"/>
                  <a:gd name="connsiteX4" fmla="*/ 0 w 159543"/>
                  <a:gd name="connsiteY4" fmla="*/ 26194 h 830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543" h="83058">
                    <a:moveTo>
                      <a:pt x="0" y="26194"/>
                    </a:moveTo>
                    <a:lnTo>
                      <a:pt x="20384" y="83058"/>
                    </a:lnTo>
                    <a:lnTo>
                      <a:pt x="159544" y="56864"/>
                    </a:lnTo>
                    <a:lnTo>
                      <a:pt x="139160" y="0"/>
                    </a:lnTo>
                    <a:lnTo>
                      <a:pt x="0" y="26194"/>
                    </a:lnTo>
                    <a:close/>
                  </a:path>
                </a:pathLst>
              </a:custGeom>
              <a:solidFill>
                <a:srgbClr val="FFB573"/>
              </a:solid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47FFE30D-D580-475E-8810-B96AEBDE9079}"/>
                  </a:ext>
                </a:extLst>
              </p:cNvPr>
              <p:cNvSpPr/>
              <p:nvPr/>
            </p:nvSpPr>
            <p:spPr>
              <a:xfrm>
                <a:off x="2549045" y="6236356"/>
                <a:ext cx="74336" cy="193587"/>
              </a:xfrm>
              <a:custGeom>
                <a:avLst/>
                <a:gdLst>
                  <a:gd name="connsiteX0" fmla="*/ 74330 w 74336"/>
                  <a:gd name="connsiteY0" fmla="*/ 83908 h 193587"/>
                  <a:gd name="connsiteX1" fmla="*/ 69568 w 74336"/>
                  <a:gd name="connsiteY1" fmla="*/ 16185 h 193587"/>
                  <a:gd name="connsiteX2" fmla="*/ 65091 w 74336"/>
                  <a:gd name="connsiteY2" fmla="*/ 11137 h 193587"/>
                  <a:gd name="connsiteX3" fmla="*/ 10227 w 74336"/>
                  <a:gd name="connsiteY3" fmla="*/ 183 h 193587"/>
                  <a:gd name="connsiteX4" fmla="*/ 187 w 74336"/>
                  <a:gd name="connsiteY4" fmla="*/ 6727 h 193587"/>
                  <a:gd name="connsiteX5" fmla="*/ 35 w 74336"/>
                  <a:gd name="connsiteY5" fmla="*/ 9232 h 193587"/>
                  <a:gd name="connsiteX6" fmla="*/ 6417 w 74336"/>
                  <a:gd name="connsiteY6" fmla="*/ 74097 h 193587"/>
                  <a:gd name="connsiteX7" fmla="*/ 11179 w 74336"/>
                  <a:gd name="connsiteY7" fmla="*/ 170204 h 193587"/>
                  <a:gd name="connsiteX8" fmla="*/ 39754 w 74336"/>
                  <a:gd name="connsiteY8" fmla="*/ 187921 h 193587"/>
                  <a:gd name="connsiteX9" fmla="*/ 70901 w 74336"/>
                  <a:gd name="connsiteY9" fmla="*/ 93719 h 193587"/>
                  <a:gd name="connsiteX10" fmla="*/ 74330 w 74336"/>
                  <a:gd name="connsiteY10" fmla="*/ 83908 h 193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36" h="193587">
                    <a:moveTo>
                      <a:pt x="74330" y="83908"/>
                    </a:moveTo>
                    <a:lnTo>
                      <a:pt x="69568" y="16185"/>
                    </a:lnTo>
                    <a:cubicBezTo>
                      <a:pt x="69329" y="13708"/>
                      <a:pt x="67520" y="11661"/>
                      <a:pt x="65091" y="11137"/>
                    </a:cubicBezTo>
                    <a:lnTo>
                      <a:pt x="10227" y="183"/>
                    </a:lnTo>
                    <a:cubicBezTo>
                      <a:pt x="5645" y="-779"/>
                      <a:pt x="1149" y="2145"/>
                      <a:pt x="187" y="6727"/>
                    </a:cubicBezTo>
                    <a:cubicBezTo>
                      <a:pt x="6" y="7555"/>
                      <a:pt x="-41" y="8394"/>
                      <a:pt x="35" y="9232"/>
                    </a:cubicBezTo>
                    <a:cubicBezTo>
                      <a:pt x="2130" y="32854"/>
                      <a:pt x="4321" y="44284"/>
                      <a:pt x="6417" y="74097"/>
                    </a:cubicBezTo>
                    <a:cubicBezTo>
                      <a:pt x="7655" y="92385"/>
                      <a:pt x="9465" y="144868"/>
                      <a:pt x="11179" y="170204"/>
                    </a:cubicBezTo>
                    <a:cubicBezTo>
                      <a:pt x="12894" y="195541"/>
                      <a:pt x="38326" y="198303"/>
                      <a:pt x="39754" y="187921"/>
                    </a:cubicBezTo>
                    <a:cubicBezTo>
                      <a:pt x="46707" y="141248"/>
                      <a:pt x="58804" y="108863"/>
                      <a:pt x="70901" y="93719"/>
                    </a:cubicBezTo>
                    <a:cubicBezTo>
                      <a:pt x="73206" y="90985"/>
                      <a:pt x="74435" y="87489"/>
                      <a:pt x="74330" y="83908"/>
                    </a:cubicBezTo>
                    <a:close/>
                  </a:path>
                </a:pathLst>
              </a:custGeom>
              <a:solidFill>
                <a:srgbClr val="263238"/>
              </a:solid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F4212BF0-2E87-491A-81FE-A8E75C87441D}"/>
                  </a:ext>
                </a:extLst>
              </p:cNvPr>
              <p:cNvSpPr/>
              <p:nvPr/>
            </p:nvSpPr>
            <p:spPr>
              <a:xfrm>
                <a:off x="2653950" y="6235205"/>
                <a:ext cx="92106" cy="70485"/>
              </a:xfrm>
              <a:custGeom>
                <a:avLst/>
                <a:gdLst>
                  <a:gd name="connsiteX0" fmla="*/ 92107 w 92106"/>
                  <a:gd name="connsiteY0" fmla="*/ 56960 h 70485"/>
                  <a:gd name="connsiteX1" fmla="*/ 20383 w 92106"/>
                  <a:gd name="connsiteY1" fmla="*/ 70485 h 70485"/>
                  <a:gd name="connsiteX2" fmla="*/ 0 w 92106"/>
                  <a:gd name="connsiteY2" fmla="*/ 13621 h 70485"/>
                  <a:gd name="connsiteX3" fmla="*/ 71723 w 92106"/>
                  <a:gd name="connsiteY3" fmla="*/ 0 h 70485"/>
                  <a:gd name="connsiteX4" fmla="*/ 92107 w 92106"/>
                  <a:gd name="connsiteY4" fmla="*/ 56960 h 7048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2106" h="70485">
                    <a:moveTo>
                      <a:pt x="92107" y="56960"/>
                    </a:moveTo>
                    <a:lnTo>
                      <a:pt x="20383" y="70485"/>
                    </a:lnTo>
                    <a:lnTo>
                      <a:pt x="0" y="13621"/>
                    </a:lnTo>
                    <a:lnTo>
                      <a:pt x="71723" y="0"/>
                    </a:lnTo>
                    <a:lnTo>
                      <a:pt x="92107" y="56960"/>
                    </a:lnTo>
                    <a:close/>
                  </a:path>
                </a:pathLst>
              </a:custGeom>
              <a:solidFill>
                <a:srgbClr val="000000"/>
              </a:solid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92D5C9F2-1F2B-48A7-A562-3BF03C824498}"/>
                  </a:ext>
                </a:extLst>
              </p:cNvPr>
              <p:cNvSpPr/>
              <p:nvPr/>
            </p:nvSpPr>
            <p:spPr>
              <a:xfrm>
                <a:off x="2662332" y="5434724"/>
                <a:ext cx="547782" cy="872013"/>
              </a:xfrm>
              <a:custGeom>
                <a:avLst/>
                <a:gdLst>
                  <a:gd name="connsiteX0" fmla="*/ 547783 w 547782"/>
                  <a:gd name="connsiteY0" fmla="*/ 7334 h 872013"/>
                  <a:gd name="connsiteX1" fmla="*/ 435388 w 547782"/>
                  <a:gd name="connsiteY1" fmla="*/ 668083 h 872013"/>
                  <a:gd name="connsiteX2" fmla="*/ 35909 w 547782"/>
                  <a:gd name="connsiteY2" fmla="*/ 872014 h 872013"/>
                  <a:gd name="connsiteX3" fmla="*/ 0 w 547782"/>
                  <a:gd name="connsiteY3" fmla="*/ 798671 h 872013"/>
                  <a:gd name="connsiteX4" fmla="*/ 294513 w 547782"/>
                  <a:gd name="connsiteY4" fmla="*/ 620268 h 872013"/>
                  <a:gd name="connsiteX5" fmla="*/ 331089 w 547782"/>
                  <a:gd name="connsiteY5" fmla="*/ 165449 h 872013"/>
                  <a:gd name="connsiteX6" fmla="*/ 353092 w 547782"/>
                  <a:gd name="connsiteY6" fmla="*/ 51816 h 872013"/>
                  <a:gd name="connsiteX7" fmla="*/ 375571 w 547782"/>
                  <a:gd name="connsiteY7" fmla="*/ 0 h 8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7782" h="872013">
                    <a:moveTo>
                      <a:pt x="547783" y="7334"/>
                    </a:moveTo>
                    <a:cubicBezTo>
                      <a:pt x="547783" y="7334"/>
                      <a:pt x="481108" y="487489"/>
                      <a:pt x="435388" y="668083"/>
                    </a:cubicBezTo>
                    <a:cubicBezTo>
                      <a:pt x="387763" y="856012"/>
                      <a:pt x="35909" y="872014"/>
                      <a:pt x="35909" y="872014"/>
                    </a:cubicBezTo>
                    <a:lnTo>
                      <a:pt x="0" y="798671"/>
                    </a:lnTo>
                    <a:cubicBezTo>
                      <a:pt x="0" y="798671"/>
                      <a:pt x="205645" y="743902"/>
                      <a:pt x="294513" y="620268"/>
                    </a:cubicBezTo>
                    <a:cubicBezTo>
                      <a:pt x="317468" y="499015"/>
                      <a:pt x="317278" y="303085"/>
                      <a:pt x="331089" y="165449"/>
                    </a:cubicBezTo>
                    <a:cubicBezTo>
                      <a:pt x="335042" y="126997"/>
                      <a:pt x="342405" y="88963"/>
                      <a:pt x="353092" y="51816"/>
                    </a:cubicBezTo>
                    <a:cubicBezTo>
                      <a:pt x="358559" y="33737"/>
                      <a:pt x="366103" y="16345"/>
                      <a:pt x="375571" y="0"/>
                    </a:cubicBezTo>
                    <a:close/>
                  </a:path>
                </a:pathLst>
              </a:custGeom>
              <a:solidFill>
                <a:srgbClr val="263238"/>
              </a:solid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7B915DCA-6A9A-440A-9497-3202C381A535}"/>
                  </a:ext>
                </a:extLst>
              </p:cNvPr>
              <p:cNvSpPr/>
              <p:nvPr/>
            </p:nvSpPr>
            <p:spPr>
              <a:xfrm>
                <a:off x="2658236" y="6215298"/>
                <a:ext cx="63912" cy="102108"/>
              </a:xfrm>
              <a:custGeom>
                <a:avLst/>
                <a:gdLst>
                  <a:gd name="connsiteX0" fmla="*/ 0 w 63912"/>
                  <a:gd name="connsiteY0" fmla="*/ 11239 h 102108"/>
                  <a:gd name="connsiteX1" fmla="*/ 31432 w 63912"/>
                  <a:gd name="connsiteY1" fmla="*/ 101822 h 102108"/>
                  <a:gd name="connsiteX2" fmla="*/ 63913 w 63912"/>
                  <a:gd name="connsiteY2" fmla="*/ 102108 h 102108"/>
                  <a:gd name="connsiteX3" fmla="*/ 32385 w 63912"/>
                  <a:gd name="connsiteY3" fmla="*/ 0 h 102108"/>
                  <a:gd name="connsiteX4" fmla="*/ 0 w 63912"/>
                  <a:gd name="connsiteY4" fmla="*/ 11239 h 1021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12" h="102108">
                    <a:moveTo>
                      <a:pt x="0" y="11239"/>
                    </a:moveTo>
                    <a:lnTo>
                      <a:pt x="31432" y="101822"/>
                    </a:lnTo>
                    <a:lnTo>
                      <a:pt x="63913" y="102108"/>
                    </a:lnTo>
                    <a:lnTo>
                      <a:pt x="32385" y="0"/>
                    </a:lnTo>
                    <a:lnTo>
                      <a:pt x="0" y="11239"/>
                    </a:lnTo>
                    <a:close/>
                  </a:path>
                </a:pathLst>
              </a:custGeom>
              <a:solidFill>
                <a:srgbClr val="90CAF9"/>
              </a:solid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46BD1F03-3CF8-4CE9-9C64-B4EA80104766}"/>
                  </a:ext>
                </a:extLst>
              </p:cNvPr>
              <p:cNvSpPr/>
              <p:nvPr/>
            </p:nvSpPr>
            <p:spPr>
              <a:xfrm>
                <a:off x="2614173" y="6322264"/>
                <a:ext cx="16337" cy="37815"/>
              </a:xfrm>
              <a:custGeom>
                <a:avLst/>
                <a:gdLst>
                  <a:gd name="connsiteX0" fmla="*/ 153 w 16337"/>
                  <a:gd name="connsiteY0" fmla="*/ 19907 h 37815"/>
                  <a:gd name="connsiteX1" fmla="*/ 4916 w 16337"/>
                  <a:gd name="connsiteY1" fmla="*/ 34766 h 37815"/>
                  <a:gd name="connsiteX2" fmla="*/ 12059 w 16337"/>
                  <a:gd name="connsiteY2" fmla="*/ 37814 h 37815"/>
                  <a:gd name="connsiteX3" fmla="*/ 15774 w 16337"/>
                  <a:gd name="connsiteY3" fmla="*/ 35623 h 37815"/>
                  <a:gd name="connsiteX4" fmla="*/ 3582 w 16337"/>
                  <a:gd name="connsiteY4" fmla="*/ 857 h 37815"/>
                  <a:gd name="connsiteX5" fmla="*/ 2058 w 16337"/>
                  <a:gd name="connsiteY5" fmla="*/ 0 h 37815"/>
                  <a:gd name="connsiteX6" fmla="*/ 915 w 16337"/>
                  <a:gd name="connsiteY6" fmla="*/ 1143 h 37815"/>
                  <a:gd name="connsiteX7" fmla="*/ 153 w 16337"/>
                  <a:gd name="connsiteY7" fmla="*/ 19907 h 37815"/>
                  <a:gd name="connsiteX8" fmla="*/ 13488 w 16337"/>
                  <a:gd name="connsiteY8" fmla="*/ 31432 h 37815"/>
                  <a:gd name="connsiteX9" fmla="*/ 13488 w 16337"/>
                  <a:gd name="connsiteY9" fmla="*/ 34099 h 37815"/>
                  <a:gd name="connsiteX10" fmla="*/ 11964 w 16337"/>
                  <a:gd name="connsiteY10" fmla="*/ 34957 h 37815"/>
                  <a:gd name="connsiteX11" fmla="*/ 7297 w 16337"/>
                  <a:gd name="connsiteY11" fmla="*/ 32956 h 37815"/>
                  <a:gd name="connsiteX12" fmla="*/ 3773 w 16337"/>
                  <a:gd name="connsiteY12" fmla="*/ 6001 h 37815"/>
                  <a:gd name="connsiteX13" fmla="*/ 13488 w 16337"/>
                  <a:gd name="connsiteY13" fmla="*/ 31432 h 37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337" h="37815">
                    <a:moveTo>
                      <a:pt x="153" y="19907"/>
                    </a:moveTo>
                    <a:cubicBezTo>
                      <a:pt x="77" y="25251"/>
                      <a:pt x="1753" y="30461"/>
                      <a:pt x="4916" y="34766"/>
                    </a:cubicBezTo>
                    <a:cubicBezTo>
                      <a:pt x="6754" y="36747"/>
                      <a:pt x="9354" y="37862"/>
                      <a:pt x="12059" y="37814"/>
                    </a:cubicBezTo>
                    <a:cubicBezTo>
                      <a:pt x="13602" y="37805"/>
                      <a:pt x="15022" y="36966"/>
                      <a:pt x="15774" y="35623"/>
                    </a:cubicBezTo>
                    <a:cubicBezTo>
                      <a:pt x="19298" y="28480"/>
                      <a:pt x="5201" y="3715"/>
                      <a:pt x="3582" y="857"/>
                    </a:cubicBezTo>
                    <a:cubicBezTo>
                      <a:pt x="3258" y="333"/>
                      <a:pt x="2677" y="10"/>
                      <a:pt x="2058" y="0"/>
                    </a:cubicBezTo>
                    <a:cubicBezTo>
                      <a:pt x="1467" y="76"/>
                      <a:pt x="991" y="552"/>
                      <a:pt x="915" y="1143"/>
                    </a:cubicBezTo>
                    <a:cubicBezTo>
                      <a:pt x="58" y="7363"/>
                      <a:pt x="-199" y="13640"/>
                      <a:pt x="153" y="19907"/>
                    </a:cubicBezTo>
                    <a:close/>
                    <a:moveTo>
                      <a:pt x="13488" y="31432"/>
                    </a:moveTo>
                    <a:cubicBezTo>
                      <a:pt x="13659" y="32309"/>
                      <a:pt x="13659" y="33223"/>
                      <a:pt x="13488" y="34099"/>
                    </a:cubicBezTo>
                    <a:cubicBezTo>
                      <a:pt x="13174" y="34642"/>
                      <a:pt x="12593" y="34966"/>
                      <a:pt x="11964" y="34957"/>
                    </a:cubicBezTo>
                    <a:cubicBezTo>
                      <a:pt x="10183" y="35052"/>
                      <a:pt x="8459" y="34319"/>
                      <a:pt x="7297" y="32956"/>
                    </a:cubicBezTo>
                    <a:cubicBezTo>
                      <a:pt x="2944" y="24679"/>
                      <a:pt x="1687" y="15116"/>
                      <a:pt x="3773" y="6001"/>
                    </a:cubicBezTo>
                    <a:cubicBezTo>
                      <a:pt x="8297" y="13926"/>
                      <a:pt x="11574" y="22508"/>
                      <a:pt x="13488" y="31432"/>
                    </a:cubicBezTo>
                    <a:close/>
                  </a:path>
                </a:pathLst>
              </a:custGeom>
              <a:solidFill>
                <a:srgbClr val="90CAF9"/>
              </a:solid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5386C141-F55F-42CA-9453-9A297C36209C}"/>
                  </a:ext>
                </a:extLst>
              </p:cNvPr>
              <p:cNvSpPr/>
              <p:nvPr/>
            </p:nvSpPr>
            <p:spPr>
              <a:xfrm>
                <a:off x="2615055" y="6322322"/>
                <a:ext cx="28419" cy="23591"/>
              </a:xfrm>
              <a:custGeom>
                <a:avLst/>
                <a:gdLst>
                  <a:gd name="connsiteX0" fmla="*/ 32 w 28419"/>
                  <a:gd name="connsiteY0" fmla="*/ 1371 h 23591"/>
                  <a:gd name="connsiteX1" fmla="*/ 32 w 28419"/>
                  <a:gd name="connsiteY1" fmla="*/ 1942 h 23591"/>
                  <a:gd name="connsiteX2" fmla="*/ 24702 w 28419"/>
                  <a:gd name="connsiteY2" fmla="*/ 23564 h 23591"/>
                  <a:gd name="connsiteX3" fmla="*/ 28417 w 28419"/>
                  <a:gd name="connsiteY3" fmla="*/ 18421 h 23591"/>
                  <a:gd name="connsiteX4" fmla="*/ 25369 w 28419"/>
                  <a:gd name="connsiteY4" fmla="*/ 10420 h 23591"/>
                  <a:gd name="connsiteX5" fmla="*/ 1366 w 28419"/>
                  <a:gd name="connsiteY5" fmla="*/ 37 h 23591"/>
                  <a:gd name="connsiteX6" fmla="*/ 128 w 28419"/>
                  <a:gd name="connsiteY6" fmla="*/ 513 h 23591"/>
                  <a:gd name="connsiteX7" fmla="*/ 32 w 28419"/>
                  <a:gd name="connsiteY7" fmla="*/ 1371 h 23591"/>
                  <a:gd name="connsiteX8" fmla="*/ 25750 w 28419"/>
                  <a:gd name="connsiteY8" fmla="*/ 17182 h 23591"/>
                  <a:gd name="connsiteX9" fmla="*/ 25750 w 28419"/>
                  <a:gd name="connsiteY9" fmla="*/ 18039 h 23591"/>
                  <a:gd name="connsiteX10" fmla="*/ 24226 w 28419"/>
                  <a:gd name="connsiteY10" fmla="*/ 20706 h 23591"/>
                  <a:gd name="connsiteX11" fmla="*/ 4223 w 28419"/>
                  <a:gd name="connsiteY11" fmla="*/ 3276 h 23591"/>
                  <a:gd name="connsiteX12" fmla="*/ 23273 w 28419"/>
                  <a:gd name="connsiteY12" fmla="*/ 12134 h 23591"/>
                  <a:gd name="connsiteX13" fmla="*/ 25750 w 28419"/>
                  <a:gd name="connsiteY13" fmla="*/ 17182 h 23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419" h="23591">
                    <a:moveTo>
                      <a:pt x="32" y="1371"/>
                    </a:moveTo>
                    <a:cubicBezTo>
                      <a:pt x="32" y="1371"/>
                      <a:pt x="32" y="1371"/>
                      <a:pt x="32" y="1942"/>
                    </a:cubicBezTo>
                    <a:cubicBezTo>
                      <a:pt x="3843" y="9277"/>
                      <a:pt x="17939" y="24326"/>
                      <a:pt x="24702" y="23564"/>
                    </a:cubicBezTo>
                    <a:cubicBezTo>
                      <a:pt x="26321" y="23564"/>
                      <a:pt x="28322" y="22421"/>
                      <a:pt x="28417" y="18421"/>
                    </a:cubicBezTo>
                    <a:cubicBezTo>
                      <a:pt x="28474" y="15458"/>
                      <a:pt x="27379" y="12591"/>
                      <a:pt x="25369" y="10420"/>
                    </a:cubicBezTo>
                    <a:cubicBezTo>
                      <a:pt x="18559" y="4685"/>
                      <a:pt x="10205" y="1075"/>
                      <a:pt x="1366" y="37"/>
                    </a:cubicBezTo>
                    <a:cubicBezTo>
                      <a:pt x="890" y="-86"/>
                      <a:pt x="395" y="104"/>
                      <a:pt x="128" y="513"/>
                    </a:cubicBezTo>
                    <a:cubicBezTo>
                      <a:pt x="4" y="780"/>
                      <a:pt x="-34" y="1085"/>
                      <a:pt x="32" y="1371"/>
                    </a:cubicBezTo>
                    <a:close/>
                    <a:moveTo>
                      <a:pt x="25750" y="17182"/>
                    </a:moveTo>
                    <a:lnTo>
                      <a:pt x="25750" y="18039"/>
                    </a:lnTo>
                    <a:cubicBezTo>
                      <a:pt x="25750" y="20611"/>
                      <a:pt x="24607" y="20706"/>
                      <a:pt x="24226" y="20706"/>
                    </a:cubicBezTo>
                    <a:cubicBezTo>
                      <a:pt x="20226" y="21183"/>
                      <a:pt x="9177" y="11181"/>
                      <a:pt x="4223" y="3276"/>
                    </a:cubicBezTo>
                    <a:cubicBezTo>
                      <a:pt x="11272" y="4419"/>
                      <a:pt x="17863" y="7486"/>
                      <a:pt x="23273" y="12134"/>
                    </a:cubicBezTo>
                    <a:cubicBezTo>
                      <a:pt x="24645" y="13487"/>
                      <a:pt x="25522" y="15268"/>
                      <a:pt x="25750" y="17182"/>
                    </a:cubicBezTo>
                    <a:close/>
                  </a:path>
                </a:pathLst>
              </a:custGeom>
              <a:solidFill>
                <a:srgbClr val="90CAF9"/>
              </a:solid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998F456F-300D-4A20-8C37-E7327745B4AE}"/>
                  </a:ext>
                </a:extLst>
              </p:cNvPr>
              <p:cNvSpPr/>
              <p:nvPr/>
            </p:nvSpPr>
            <p:spPr>
              <a:xfrm>
                <a:off x="3180475" y="6790001"/>
                <a:ext cx="37436" cy="15381"/>
              </a:xfrm>
              <a:custGeom>
                <a:avLst/>
                <a:gdLst>
                  <a:gd name="connsiteX0" fmla="*/ 20115 w 37436"/>
                  <a:gd name="connsiteY0" fmla="*/ 15275 h 15381"/>
                  <a:gd name="connsiteX1" fmla="*/ 34783 w 37436"/>
                  <a:gd name="connsiteY1" fmla="*/ 11561 h 15381"/>
                  <a:gd name="connsiteX2" fmla="*/ 37355 w 37436"/>
                  <a:gd name="connsiteY2" fmla="*/ 4608 h 15381"/>
                  <a:gd name="connsiteX3" fmla="*/ 34974 w 37436"/>
                  <a:gd name="connsiteY3" fmla="*/ 798 h 15381"/>
                  <a:gd name="connsiteX4" fmla="*/ 779 w 37436"/>
                  <a:gd name="connsiteY4" fmla="*/ 10323 h 15381"/>
                  <a:gd name="connsiteX5" fmla="*/ 17 w 37436"/>
                  <a:gd name="connsiteY5" fmla="*/ 11751 h 15381"/>
                  <a:gd name="connsiteX6" fmla="*/ 1160 w 37436"/>
                  <a:gd name="connsiteY6" fmla="*/ 12990 h 15381"/>
                  <a:gd name="connsiteX7" fmla="*/ 20115 w 37436"/>
                  <a:gd name="connsiteY7" fmla="*/ 15275 h 15381"/>
                  <a:gd name="connsiteX8" fmla="*/ 30878 w 37436"/>
                  <a:gd name="connsiteY8" fmla="*/ 2798 h 15381"/>
                  <a:gd name="connsiteX9" fmla="*/ 33545 w 37436"/>
                  <a:gd name="connsiteY9" fmla="*/ 3369 h 15381"/>
                  <a:gd name="connsiteX10" fmla="*/ 34497 w 37436"/>
                  <a:gd name="connsiteY10" fmla="*/ 4893 h 15381"/>
                  <a:gd name="connsiteX11" fmla="*/ 32878 w 37436"/>
                  <a:gd name="connsiteY11" fmla="*/ 9465 h 15381"/>
                  <a:gd name="connsiteX12" fmla="*/ 5922 w 37436"/>
                  <a:gd name="connsiteY12" fmla="*/ 11084 h 15381"/>
                  <a:gd name="connsiteX13" fmla="*/ 30878 w 37436"/>
                  <a:gd name="connsiteY13" fmla="*/ 2798 h 1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436" h="15381">
                    <a:moveTo>
                      <a:pt x="20115" y="15275"/>
                    </a:moveTo>
                    <a:cubicBezTo>
                      <a:pt x="25287" y="15780"/>
                      <a:pt x="30468" y="14466"/>
                      <a:pt x="34783" y="11561"/>
                    </a:cubicBezTo>
                    <a:cubicBezTo>
                      <a:pt x="36774" y="9837"/>
                      <a:pt x="37736" y="7208"/>
                      <a:pt x="37355" y="4608"/>
                    </a:cubicBezTo>
                    <a:cubicBezTo>
                      <a:pt x="37326" y="2998"/>
                      <a:pt x="36412" y="1531"/>
                      <a:pt x="34974" y="798"/>
                    </a:cubicBezTo>
                    <a:cubicBezTo>
                      <a:pt x="27544" y="-3203"/>
                      <a:pt x="3446" y="9084"/>
                      <a:pt x="779" y="10323"/>
                    </a:cubicBezTo>
                    <a:cubicBezTo>
                      <a:pt x="236" y="10570"/>
                      <a:pt x="-78" y="11161"/>
                      <a:pt x="17" y="11751"/>
                    </a:cubicBezTo>
                    <a:cubicBezTo>
                      <a:pt x="112" y="12361"/>
                      <a:pt x="560" y="12847"/>
                      <a:pt x="1160" y="12990"/>
                    </a:cubicBezTo>
                    <a:cubicBezTo>
                      <a:pt x="7399" y="14304"/>
                      <a:pt x="13743" y="15075"/>
                      <a:pt x="20115" y="15275"/>
                    </a:cubicBezTo>
                    <a:close/>
                    <a:moveTo>
                      <a:pt x="30878" y="2798"/>
                    </a:moveTo>
                    <a:cubicBezTo>
                      <a:pt x="31802" y="2750"/>
                      <a:pt x="32726" y="2950"/>
                      <a:pt x="33545" y="3369"/>
                    </a:cubicBezTo>
                    <a:cubicBezTo>
                      <a:pt x="34145" y="3636"/>
                      <a:pt x="34517" y="4236"/>
                      <a:pt x="34497" y="4893"/>
                    </a:cubicBezTo>
                    <a:cubicBezTo>
                      <a:pt x="34735" y="6589"/>
                      <a:pt x="34135" y="8294"/>
                      <a:pt x="32878" y="9465"/>
                    </a:cubicBezTo>
                    <a:cubicBezTo>
                      <a:pt x="29163" y="12704"/>
                      <a:pt x="19257" y="13371"/>
                      <a:pt x="5922" y="11084"/>
                    </a:cubicBezTo>
                    <a:cubicBezTo>
                      <a:pt x="13704" y="6913"/>
                      <a:pt x="22143" y="4103"/>
                      <a:pt x="30878" y="2798"/>
                    </a:cubicBezTo>
                    <a:close/>
                  </a:path>
                </a:pathLst>
              </a:custGeom>
              <a:solidFill>
                <a:srgbClr val="90CAF9"/>
              </a:solid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0824347-F766-47F9-B0F2-661A9A547C61}"/>
                  </a:ext>
                </a:extLst>
              </p:cNvPr>
              <p:cNvSpPr/>
              <p:nvPr/>
            </p:nvSpPr>
            <p:spPr>
              <a:xfrm>
                <a:off x="3180486" y="6775881"/>
                <a:ext cx="22359" cy="27299"/>
              </a:xfrm>
              <a:custGeom>
                <a:avLst/>
                <a:gdLst>
                  <a:gd name="connsiteX0" fmla="*/ 1435 w 22359"/>
                  <a:gd name="connsiteY0" fmla="*/ 27300 h 27299"/>
                  <a:gd name="connsiteX1" fmla="*/ 2007 w 22359"/>
                  <a:gd name="connsiteY1" fmla="*/ 27300 h 27299"/>
                  <a:gd name="connsiteX2" fmla="*/ 22295 w 22359"/>
                  <a:gd name="connsiteY2" fmla="*/ 4154 h 27299"/>
                  <a:gd name="connsiteX3" fmla="*/ 16961 w 22359"/>
                  <a:gd name="connsiteY3" fmla="*/ 59 h 27299"/>
                  <a:gd name="connsiteX4" fmla="*/ 9055 w 22359"/>
                  <a:gd name="connsiteY4" fmla="*/ 2535 h 27299"/>
                  <a:gd name="connsiteX5" fmla="*/ 6 w 22359"/>
                  <a:gd name="connsiteY5" fmla="*/ 25871 h 27299"/>
                  <a:gd name="connsiteX6" fmla="*/ 578 w 22359"/>
                  <a:gd name="connsiteY6" fmla="*/ 27110 h 27299"/>
                  <a:gd name="connsiteX7" fmla="*/ 15818 w 22359"/>
                  <a:gd name="connsiteY7" fmla="*/ 2821 h 27299"/>
                  <a:gd name="connsiteX8" fmla="*/ 16961 w 22359"/>
                  <a:gd name="connsiteY8" fmla="*/ 2821 h 27299"/>
                  <a:gd name="connsiteX9" fmla="*/ 19818 w 22359"/>
                  <a:gd name="connsiteY9" fmla="*/ 4535 h 27299"/>
                  <a:gd name="connsiteX10" fmla="*/ 3435 w 22359"/>
                  <a:gd name="connsiteY10" fmla="*/ 23585 h 27299"/>
                  <a:gd name="connsiteX11" fmla="*/ 11151 w 22359"/>
                  <a:gd name="connsiteY11" fmla="*/ 4535 h 27299"/>
                  <a:gd name="connsiteX12" fmla="*/ 15818 w 22359"/>
                  <a:gd name="connsiteY12" fmla="*/ 2821 h 27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2359" h="27299">
                    <a:moveTo>
                      <a:pt x="1435" y="27300"/>
                    </a:moveTo>
                    <a:lnTo>
                      <a:pt x="2007" y="27300"/>
                    </a:lnTo>
                    <a:cubicBezTo>
                      <a:pt x="9150" y="23966"/>
                      <a:pt x="23438" y="11012"/>
                      <a:pt x="22295" y="4154"/>
                    </a:cubicBezTo>
                    <a:cubicBezTo>
                      <a:pt x="22295" y="2535"/>
                      <a:pt x="20866" y="535"/>
                      <a:pt x="16961" y="59"/>
                    </a:cubicBezTo>
                    <a:cubicBezTo>
                      <a:pt x="14094" y="-246"/>
                      <a:pt x="11236" y="649"/>
                      <a:pt x="9055" y="2535"/>
                    </a:cubicBezTo>
                    <a:cubicBezTo>
                      <a:pt x="3616" y="9145"/>
                      <a:pt x="445" y="17327"/>
                      <a:pt x="6" y="25871"/>
                    </a:cubicBezTo>
                    <a:cubicBezTo>
                      <a:pt x="-41" y="26357"/>
                      <a:pt x="178" y="26833"/>
                      <a:pt x="578" y="27110"/>
                    </a:cubicBezTo>
                    <a:close/>
                    <a:moveTo>
                      <a:pt x="15818" y="2821"/>
                    </a:moveTo>
                    <a:lnTo>
                      <a:pt x="16961" y="2821"/>
                    </a:lnTo>
                    <a:cubicBezTo>
                      <a:pt x="19533" y="2821"/>
                      <a:pt x="19723" y="4154"/>
                      <a:pt x="19818" y="4535"/>
                    </a:cubicBezTo>
                    <a:cubicBezTo>
                      <a:pt x="20485" y="8631"/>
                      <a:pt x="10770" y="18823"/>
                      <a:pt x="3435" y="23585"/>
                    </a:cubicBezTo>
                    <a:cubicBezTo>
                      <a:pt x="3931" y="16584"/>
                      <a:pt x="6626" y="9907"/>
                      <a:pt x="11151" y="4535"/>
                    </a:cubicBezTo>
                    <a:cubicBezTo>
                      <a:pt x="12475" y="3459"/>
                      <a:pt x="14113" y="2859"/>
                      <a:pt x="15818" y="2821"/>
                    </a:cubicBezTo>
                    <a:close/>
                  </a:path>
                </a:pathLst>
              </a:custGeom>
              <a:solidFill>
                <a:srgbClr val="90CAF9"/>
              </a:solid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939D7565-D10A-4401-8C92-53812C2CD609}"/>
                  </a:ext>
                </a:extLst>
              </p:cNvPr>
              <p:cNvSpPr/>
              <p:nvPr/>
            </p:nvSpPr>
            <p:spPr>
              <a:xfrm>
                <a:off x="3258216" y="5152499"/>
                <a:ext cx="232695" cy="284079"/>
              </a:xfrm>
              <a:custGeom>
                <a:avLst/>
                <a:gdLst>
                  <a:gd name="connsiteX0" fmla="*/ 75152 w 232695"/>
                  <a:gd name="connsiteY0" fmla="*/ 4953 h 284079"/>
                  <a:gd name="connsiteX1" fmla="*/ 74390 w 232695"/>
                  <a:gd name="connsiteY1" fmla="*/ 28194 h 284079"/>
                  <a:gd name="connsiteX2" fmla="*/ 74390 w 232695"/>
                  <a:gd name="connsiteY2" fmla="*/ 52292 h 284079"/>
                  <a:gd name="connsiteX3" fmla="*/ 76009 w 232695"/>
                  <a:gd name="connsiteY3" fmla="*/ 100584 h 284079"/>
                  <a:gd name="connsiteX4" fmla="*/ 87249 w 232695"/>
                  <a:gd name="connsiteY4" fmla="*/ 195834 h 284079"/>
                  <a:gd name="connsiteX5" fmla="*/ 89725 w 232695"/>
                  <a:gd name="connsiteY5" fmla="*/ 207454 h 284079"/>
                  <a:gd name="connsiteX6" fmla="*/ 90964 w 232695"/>
                  <a:gd name="connsiteY6" fmla="*/ 213169 h 284079"/>
                  <a:gd name="connsiteX7" fmla="*/ 90964 w 232695"/>
                  <a:gd name="connsiteY7" fmla="*/ 214408 h 284079"/>
                  <a:gd name="connsiteX8" fmla="*/ 93154 w 232695"/>
                  <a:gd name="connsiteY8" fmla="*/ 217646 h 284079"/>
                  <a:gd name="connsiteX9" fmla="*/ 127540 w 232695"/>
                  <a:gd name="connsiteY9" fmla="*/ 226314 h 284079"/>
                  <a:gd name="connsiteX10" fmla="*/ 222123 w 232695"/>
                  <a:gd name="connsiteY10" fmla="*/ 221075 h 284079"/>
                  <a:gd name="connsiteX11" fmla="*/ 232696 w 232695"/>
                  <a:gd name="connsiteY11" fmla="*/ 256032 h 284079"/>
                  <a:gd name="connsiteX12" fmla="*/ 127921 w 232695"/>
                  <a:gd name="connsiteY12" fmla="*/ 283273 h 284079"/>
                  <a:gd name="connsiteX13" fmla="*/ 63532 w 232695"/>
                  <a:gd name="connsiteY13" fmla="*/ 273748 h 284079"/>
                  <a:gd name="connsiteX14" fmla="*/ 45244 w 232695"/>
                  <a:gd name="connsiteY14" fmla="*/ 261366 h 284079"/>
                  <a:gd name="connsiteX15" fmla="*/ 30671 w 232695"/>
                  <a:gd name="connsiteY15" fmla="*/ 241935 h 284079"/>
                  <a:gd name="connsiteX16" fmla="*/ 28289 w 232695"/>
                  <a:gd name="connsiteY16" fmla="*/ 236315 h 284079"/>
                  <a:gd name="connsiteX17" fmla="*/ 27337 w 232695"/>
                  <a:gd name="connsiteY17" fmla="*/ 233553 h 284079"/>
                  <a:gd name="connsiteX18" fmla="*/ 26575 w 232695"/>
                  <a:gd name="connsiteY18" fmla="*/ 231172 h 284079"/>
                  <a:gd name="connsiteX19" fmla="*/ 24670 w 232695"/>
                  <a:gd name="connsiteY19" fmla="*/ 224695 h 284079"/>
                  <a:gd name="connsiteX20" fmla="*/ 20955 w 232695"/>
                  <a:gd name="connsiteY20" fmla="*/ 211646 h 284079"/>
                  <a:gd name="connsiteX21" fmla="*/ 2667 w 232695"/>
                  <a:gd name="connsiteY21" fmla="*/ 106871 h 284079"/>
                  <a:gd name="connsiteX22" fmla="*/ 0 w 232695"/>
                  <a:gd name="connsiteY22" fmla="*/ 53911 h 284079"/>
                  <a:gd name="connsiteX23" fmla="*/ 0 w 232695"/>
                  <a:gd name="connsiteY23" fmla="*/ 27337 h 284079"/>
                  <a:gd name="connsiteX24" fmla="*/ 1524 w 232695"/>
                  <a:gd name="connsiteY24" fmla="*/ 0 h 284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32695" h="284079">
                    <a:moveTo>
                      <a:pt x="75152" y="4953"/>
                    </a:moveTo>
                    <a:cubicBezTo>
                      <a:pt x="75152" y="11906"/>
                      <a:pt x="74581" y="20383"/>
                      <a:pt x="74390" y="28194"/>
                    </a:cubicBezTo>
                    <a:cubicBezTo>
                      <a:pt x="74200" y="36004"/>
                      <a:pt x="74390" y="44291"/>
                      <a:pt x="74390" y="52292"/>
                    </a:cubicBezTo>
                    <a:cubicBezTo>
                      <a:pt x="74390" y="68389"/>
                      <a:pt x="74962" y="84582"/>
                      <a:pt x="76009" y="100584"/>
                    </a:cubicBezTo>
                    <a:cubicBezTo>
                      <a:pt x="77667" y="132550"/>
                      <a:pt x="81420" y="164363"/>
                      <a:pt x="87249" y="195834"/>
                    </a:cubicBezTo>
                    <a:lnTo>
                      <a:pt x="89725" y="207454"/>
                    </a:lnTo>
                    <a:lnTo>
                      <a:pt x="90964" y="213169"/>
                    </a:lnTo>
                    <a:cubicBezTo>
                      <a:pt x="90964" y="214503"/>
                      <a:pt x="90964" y="214027"/>
                      <a:pt x="90964" y="214408"/>
                    </a:cubicBezTo>
                    <a:cubicBezTo>
                      <a:pt x="90964" y="214789"/>
                      <a:pt x="90392" y="215455"/>
                      <a:pt x="93154" y="217646"/>
                    </a:cubicBezTo>
                    <a:cubicBezTo>
                      <a:pt x="103794" y="223161"/>
                      <a:pt x="115557" y="226123"/>
                      <a:pt x="127540" y="226314"/>
                    </a:cubicBezTo>
                    <a:cubicBezTo>
                      <a:pt x="159163" y="227647"/>
                      <a:pt x="190843" y="225885"/>
                      <a:pt x="222123" y="221075"/>
                    </a:cubicBezTo>
                    <a:lnTo>
                      <a:pt x="232696" y="256032"/>
                    </a:lnTo>
                    <a:cubicBezTo>
                      <a:pt x="199454" y="270653"/>
                      <a:pt x="164077" y="279854"/>
                      <a:pt x="127921" y="283273"/>
                    </a:cubicBezTo>
                    <a:cubicBezTo>
                      <a:pt x="105994" y="285760"/>
                      <a:pt x="83801" y="282473"/>
                      <a:pt x="63532" y="273748"/>
                    </a:cubicBezTo>
                    <a:cubicBezTo>
                      <a:pt x="56845" y="270558"/>
                      <a:pt x="50682" y="266385"/>
                      <a:pt x="45244" y="261366"/>
                    </a:cubicBezTo>
                    <a:cubicBezTo>
                      <a:pt x="39262" y="255813"/>
                      <a:pt x="34328" y="249231"/>
                      <a:pt x="30671" y="241935"/>
                    </a:cubicBezTo>
                    <a:cubicBezTo>
                      <a:pt x="29908" y="240125"/>
                      <a:pt x="29051" y="238220"/>
                      <a:pt x="28289" y="236315"/>
                    </a:cubicBezTo>
                    <a:lnTo>
                      <a:pt x="27337" y="233553"/>
                    </a:lnTo>
                    <a:lnTo>
                      <a:pt x="26575" y="231172"/>
                    </a:lnTo>
                    <a:lnTo>
                      <a:pt x="24670" y="224695"/>
                    </a:lnTo>
                    <a:lnTo>
                      <a:pt x="20955" y="211646"/>
                    </a:lnTo>
                    <a:cubicBezTo>
                      <a:pt x="11897" y="177308"/>
                      <a:pt x="5772" y="142256"/>
                      <a:pt x="2667" y="106871"/>
                    </a:cubicBezTo>
                    <a:cubicBezTo>
                      <a:pt x="1143" y="89249"/>
                      <a:pt x="95" y="71628"/>
                      <a:pt x="0" y="53911"/>
                    </a:cubicBezTo>
                    <a:cubicBezTo>
                      <a:pt x="0" y="45053"/>
                      <a:pt x="0" y="36290"/>
                      <a:pt x="0" y="27337"/>
                    </a:cubicBezTo>
                    <a:cubicBezTo>
                      <a:pt x="0" y="18383"/>
                      <a:pt x="667" y="9906"/>
                      <a:pt x="1524" y="0"/>
                    </a:cubicBezTo>
                    <a:close/>
                  </a:path>
                </a:pathLst>
              </a:custGeom>
              <a:solidFill>
                <a:srgbClr val="FFB573"/>
              </a:solid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4159397-AF36-47D9-A8FB-4994CA6C7966}"/>
                  </a:ext>
                </a:extLst>
              </p:cNvPr>
              <p:cNvSpPr/>
              <p:nvPr/>
            </p:nvSpPr>
            <p:spPr>
              <a:xfrm>
                <a:off x="3442144" y="5360620"/>
                <a:ext cx="72866" cy="59489"/>
              </a:xfrm>
              <a:custGeom>
                <a:avLst/>
                <a:gdLst>
                  <a:gd name="connsiteX0" fmla="*/ 25241 w 72866"/>
                  <a:gd name="connsiteY0" fmla="*/ 16383 h 59489"/>
                  <a:gd name="connsiteX1" fmla="*/ 72866 w 72866"/>
                  <a:gd name="connsiteY1" fmla="*/ 0 h 59489"/>
                  <a:gd name="connsiteX2" fmla="*/ 53816 w 72866"/>
                  <a:gd name="connsiteY2" fmla="*/ 58293 h 59489"/>
                  <a:gd name="connsiteX3" fmla="*/ 0 w 72866"/>
                  <a:gd name="connsiteY3" fmla="*/ 45625 h 59489"/>
                  <a:gd name="connsiteX4" fmla="*/ 2096 w 72866"/>
                  <a:gd name="connsiteY4" fmla="*/ 40100 h 59489"/>
                  <a:gd name="connsiteX5" fmla="*/ 25241 w 72866"/>
                  <a:gd name="connsiteY5" fmla="*/ 16383 h 59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66" h="59489">
                    <a:moveTo>
                      <a:pt x="25241" y="16383"/>
                    </a:moveTo>
                    <a:lnTo>
                      <a:pt x="72866" y="0"/>
                    </a:lnTo>
                    <a:lnTo>
                      <a:pt x="53816" y="58293"/>
                    </a:lnTo>
                    <a:cubicBezTo>
                      <a:pt x="53816" y="58293"/>
                      <a:pt x="15716" y="65246"/>
                      <a:pt x="0" y="45625"/>
                    </a:cubicBezTo>
                    <a:lnTo>
                      <a:pt x="2096" y="40100"/>
                    </a:lnTo>
                    <a:cubicBezTo>
                      <a:pt x="5905" y="29146"/>
                      <a:pt x="14392" y="20460"/>
                      <a:pt x="25241" y="16383"/>
                    </a:cubicBezTo>
                    <a:close/>
                  </a:path>
                </a:pathLst>
              </a:custGeom>
              <a:solidFill>
                <a:srgbClr val="FFB573"/>
              </a:solid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8D03B6AE-557B-4DBF-9342-AFE6EE881B25}"/>
                  </a:ext>
                </a:extLst>
              </p:cNvPr>
              <p:cNvSpPr/>
              <p:nvPr/>
            </p:nvSpPr>
            <p:spPr>
              <a:xfrm>
                <a:off x="3495198" y="5360620"/>
                <a:ext cx="63722" cy="58293"/>
              </a:xfrm>
              <a:custGeom>
                <a:avLst/>
                <a:gdLst>
                  <a:gd name="connsiteX0" fmla="*/ 63722 w 63722"/>
                  <a:gd name="connsiteY0" fmla="*/ 7334 h 58293"/>
                  <a:gd name="connsiteX1" fmla="*/ 55054 w 63722"/>
                  <a:gd name="connsiteY1" fmla="*/ 58102 h 58293"/>
                  <a:gd name="connsiteX2" fmla="*/ 0 w 63722"/>
                  <a:gd name="connsiteY2" fmla="*/ 58293 h 58293"/>
                  <a:gd name="connsiteX3" fmla="*/ 19431 w 63722"/>
                  <a:gd name="connsiteY3" fmla="*/ 0 h 58293"/>
                  <a:gd name="connsiteX4" fmla="*/ 63722 w 63722"/>
                  <a:gd name="connsiteY4" fmla="*/ 7334 h 58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722" h="58293">
                    <a:moveTo>
                      <a:pt x="63722" y="7334"/>
                    </a:moveTo>
                    <a:lnTo>
                      <a:pt x="55054" y="58102"/>
                    </a:lnTo>
                    <a:lnTo>
                      <a:pt x="0" y="58293"/>
                    </a:lnTo>
                    <a:lnTo>
                      <a:pt x="19431" y="0"/>
                    </a:lnTo>
                    <a:lnTo>
                      <a:pt x="63722" y="7334"/>
                    </a:lnTo>
                    <a:close/>
                  </a:path>
                </a:pathLst>
              </a:custGeom>
              <a:solidFill>
                <a:srgbClr val="FFB573"/>
              </a:solid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4160B26E-3371-4473-BA73-4402459B5E33}"/>
                  </a:ext>
                </a:extLst>
              </p:cNvPr>
              <p:cNvSpPr/>
              <p:nvPr/>
            </p:nvSpPr>
            <p:spPr>
              <a:xfrm>
                <a:off x="3236565" y="5076903"/>
                <a:ext cx="107375" cy="158558"/>
              </a:xfrm>
              <a:custGeom>
                <a:avLst/>
                <a:gdLst>
                  <a:gd name="connsiteX0" fmla="*/ 81944 w 107375"/>
                  <a:gd name="connsiteY0" fmla="*/ 8444 h 158558"/>
                  <a:gd name="connsiteX1" fmla="*/ 107376 w 107375"/>
                  <a:gd name="connsiteY1" fmla="*/ 122744 h 158558"/>
                  <a:gd name="connsiteX2" fmla="*/ 32509 w 107375"/>
                  <a:gd name="connsiteY2" fmla="*/ 158558 h 158558"/>
                  <a:gd name="connsiteX3" fmla="*/ 6125 w 107375"/>
                  <a:gd name="connsiteY3" fmla="*/ 22350 h 158558"/>
                  <a:gd name="connsiteX4" fmla="*/ 81944 w 107375"/>
                  <a:gd name="connsiteY4" fmla="*/ 8444 h 15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5" h="158558">
                    <a:moveTo>
                      <a:pt x="81944" y="8444"/>
                    </a:moveTo>
                    <a:cubicBezTo>
                      <a:pt x="105566" y="18541"/>
                      <a:pt x="107376" y="122744"/>
                      <a:pt x="107376" y="122744"/>
                    </a:cubicBezTo>
                    <a:lnTo>
                      <a:pt x="32509" y="158558"/>
                    </a:lnTo>
                    <a:cubicBezTo>
                      <a:pt x="32509" y="158558"/>
                      <a:pt x="-16926" y="46449"/>
                      <a:pt x="6125" y="22350"/>
                    </a:cubicBezTo>
                    <a:cubicBezTo>
                      <a:pt x="29176" y="-1748"/>
                      <a:pt x="47368" y="-6320"/>
                      <a:pt x="81944" y="8444"/>
                    </a:cubicBezTo>
                    <a:close/>
                  </a:path>
                </a:pathLst>
              </a:custGeom>
              <a:solidFill>
                <a:srgbClr val="90CAF9"/>
              </a:solid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5B464AF-6206-4B4B-AF3B-3B8D986572F8}"/>
                  </a:ext>
                </a:extLst>
              </p:cNvPr>
              <p:cNvSpPr/>
              <p:nvPr/>
            </p:nvSpPr>
            <p:spPr>
              <a:xfrm>
                <a:off x="3236565" y="5076903"/>
                <a:ext cx="107375" cy="158558"/>
              </a:xfrm>
              <a:custGeom>
                <a:avLst/>
                <a:gdLst>
                  <a:gd name="connsiteX0" fmla="*/ 81944 w 107375"/>
                  <a:gd name="connsiteY0" fmla="*/ 8444 h 158558"/>
                  <a:gd name="connsiteX1" fmla="*/ 107376 w 107375"/>
                  <a:gd name="connsiteY1" fmla="*/ 122744 h 158558"/>
                  <a:gd name="connsiteX2" fmla="*/ 32509 w 107375"/>
                  <a:gd name="connsiteY2" fmla="*/ 158558 h 158558"/>
                  <a:gd name="connsiteX3" fmla="*/ 6125 w 107375"/>
                  <a:gd name="connsiteY3" fmla="*/ 22350 h 158558"/>
                  <a:gd name="connsiteX4" fmla="*/ 81944 w 107375"/>
                  <a:gd name="connsiteY4" fmla="*/ 8444 h 15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375" h="158558">
                    <a:moveTo>
                      <a:pt x="81944" y="8444"/>
                    </a:moveTo>
                    <a:cubicBezTo>
                      <a:pt x="105566" y="18541"/>
                      <a:pt x="107376" y="122744"/>
                      <a:pt x="107376" y="122744"/>
                    </a:cubicBezTo>
                    <a:lnTo>
                      <a:pt x="32509" y="158558"/>
                    </a:lnTo>
                    <a:cubicBezTo>
                      <a:pt x="32509" y="158558"/>
                      <a:pt x="-16926" y="46449"/>
                      <a:pt x="6125" y="22350"/>
                    </a:cubicBezTo>
                    <a:cubicBezTo>
                      <a:pt x="29176" y="-1748"/>
                      <a:pt x="47368" y="-6320"/>
                      <a:pt x="81944" y="8444"/>
                    </a:cubicBezTo>
                    <a:close/>
                  </a:path>
                </a:pathLst>
              </a:custGeom>
              <a:solidFill>
                <a:srgbClr val="FFFFFF">
                  <a:alpha val="70000"/>
                </a:srgbClr>
              </a:solid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47531FC-39D2-4B81-A985-B3FB67863FC6}"/>
                  </a:ext>
                </a:extLst>
              </p:cNvPr>
              <p:cNvSpPr/>
              <p:nvPr/>
            </p:nvSpPr>
            <p:spPr>
              <a:xfrm>
                <a:off x="3279838" y="5105445"/>
                <a:ext cx="40862" cy="126872"/>
              </a:xfrm>
              <a:custGeom>
                <a:avLst/>
                <a:gdLst>
                  <a:gd name="connsiteX0" fmla="*/ 31718 w 40862"/>
                  <a:gd name="connsiteY0" fmla="*/ 0 h 126872"/>
                  <a:gd name="connsiteX1" fmla="*/ 40862 w 40862"/>
                  <a:gd name="connsiteY1" fmla="*/ 104584 h 126872"/>
                  <a:gd name="connsiteX2" fmla="*/ 0 w 40862"/>
                  <a:gd name="connsiteY2" fmla="*/ 126873 h 126872"/>
                  <a:gd name="connsiteX3" fmla="*/ 31718 w 40862"/>
                  <a:gd name="connsiteY3" fmla="*/ 0 h 126872"/>
                </a:gdLst>
                <a:ahLst/>
                <a:cxnLst>
                  <a:cxn ang="0">
                    <a:pos x="connsiteX0" y="connsiteY0"/>
                  </a:cxn>
                  <a:cxn ang="0">
                    <a:pos x="connsiteX1" y="connsiteY1"/>
                  </a:cxn>
                  <a:cxn ang="0">
                    <a:pos x="connsiteX2" y="connsiteY2"/>
                  </a:cxn>
                  <a:cxn ang="0">
                    <a:pos x="connsiteX3" y="connsiteY3"/>
                  </a:cxn>
                </a:cxnLst>
                <a:rect l="l" t="t" r="r" b="b"/>
                <a:pathLst>
                  <a:path w="40862" h="126872">
                    <a:moveTo>
                      <a:pt x="31718" y="0"/>
                    </a:moveTo>
                    <a:lnTo>
                      <a:pt x="40862" y="104584"/>
                    </a:lnTo>
                    <a:lnTo>
                      <a:pt x="0" y="126873"/>
                    </a:lnTo>
                    <a:lnTo>
                      <a:pt x="31718" y="0"/>
                    </a:lnTo>
                    <a:close/>
                  </a:path>
                </a:pathLst>
              </a:custGeom>
              <a:solidFill>
                <a:srgbClr val="000000">
                  <a:alpha val="20000"/>
                </a:srgbClr>
              </a:solid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617EFD0-FFCC-4E94-A0CF-D61880F3BCC1}"/>
                  </a:ext>
                </a:extLst>
              </p:cNvPr>
              <p:cNvSpPr/>
              <p:nvPr/>
            </p:nvSpPr>
            <p:spPr>
              <a:xfrm>
                <a:off x="2987489" y="5060046"/>
                <a:ext cx="326567" cy="382012"/>
              </a:xfrm>
              <a:custGeom>
                <a:avLst/>
                <a:gdLst>
                  <a:gd name="connsiteX0" fmla="*/ 325877 w 326567"/>
                  <a:gd name="connsiteY0" fmla="*/ 44541 h 382012"/>
                  <a:gd name="connsiteX1" fmla="*/ 290539 w 326567"/>
                  <a:gd name="connsiteY1" fmla="*/ 382012 h 382012"/>
                  <a:gd name="connsiteX2" fmla="*/ 45175 w 326567"/>
                  <a:gd name="connsiteY2" fmla="*/ 382012 h 382012"/>
                  <a:gd name="connsiteX3" fmla="*/ 789 w 326567"/>
                  <a:gd name="connsiteY3" fmla="*/ 54733 h 382012"/>
                  <a:gd name="connsiteX4" fmla="*/ 19457 w 326567"/>
                  <a:gd name="connsiteY4" fmla="*/ 21015 h 382012"/>
                  <a:gd name="connsiteX5" fmla="*/ 106135 w 326567"/>
                  <a:gd name="connsiteY5" fmla="*/ 1965 h 382012"/>
                  <a:gd name="connsiteX6" fmla="*/ 217577 w 326567"/>
                  <a:gd name="connsiteY6" fmla="*/ 1965 h 382012"/>
                  <a:gd name="connsiteX7" fmla="*/ 298254 w 326567"/>
                  <a:gd name="connsiteY7" fmla="*/ 13395 h 382012"/>
                  <a:gd name="connsiteX8" fmla="*/ 325877 w 326567"/>
                  <a:gd name="connsiteY8" fmla="*/ 44541 h 382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26567" h="382012">
                    <a:moveTo>
                      <a:pt x="325877" y="44541"/>
                    </a:moveTo>
                    <a:cubicBezTo>
                      <a:pt x="328544" y="81879"/>
                      <a:pt x="324829" y="170843"/>
                      <a:pt x="290539" y="382012"/>
                    </a:cubicBezTo>
                    <a:lnTo>
                      <a:pt x="45175" y="382012"/>
                    </a:lnTo>
                    <a:cubicBezTo>
                      <a:pt x="49175" y="286286"/>
                      <a:pt x="43365" y="239137"/>
                      <a:pt x="789" y="54733"/>
                    </a:cubicBezTo>
                    <a:cubicBezTo>
                      <a:pt x="-2650" y="40360"/>
                      <a:pt x="5446" y="25729"/>
                      <a:pt x="19457" y="21015"/>
                    </a:cubicBezTo>
                    <a:cubicBezTo>
                      <a:pt x="47347" y="10747"/>
                      <a:pt x="76512" y="4336"/>
                      <a:pt x="106135" y="1965"/>
                    </a:cubicBezTo>
                    <a:cubicBezTo>
                      <a:pt x="143235" y="-655"/>
                      <a:pt x="180478" y="-655"/>
                      <a:pt x="217577" y="1965"/>
                    </a:cubicBezTo>
                    <a:cubicBezTo>
                      <a:pt x="246629" y="4632"/>
                      <a:pt x="278061" y="9775"/>
                      <a:pt x="298254" y="13395"/>
                    </a:cubicBezTo>
                    <a:cubicBezTo>
                      <a:pt x="313485" y="16271"/>
                      <a:pt x="324839" y="29073"/>
                      <a:pt x="325877" y="44541"/>
                    </a:cubicBezTo>
                    <a:close/>
                  </a:path>
                </a:pathLst>
              </a:custGeom>
              <a:solidFill>
                <a:srgbClr val="90CAF9"/>
              </a:solid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1FC90ECD-6979-422B-8A9F-D7624F346A79}"/>
                  </a:ext>
                </a:extLst>
              </p:cNvPr>
              <p:cNvSpPr/>
              <p:nvPr/>
            </p:nvSpPr>
            <p:spPr>
              <a:xfrm>
                <a:off x="3069253" y="5060090"/>
                <a:ext cx="182581" cy="75263"/>
              </a:xfrm>
              <a:custGeom>
                <a:avLst/>
                <a:gdLst>
                  <a:gd name="connsiteX0" fmla="*/ 24085 w 182581"/>
                  <a:gd name="connsiteY0" fmla="*/ 1921 h 75263"/>
                  <a:gd name="connsiteX1" fmla="*/ 1606 w 182581"/>
                  <a:gd name="connsiteY1" fmla="*/ 4302 h 75263"/>
                  <a:gd name="connsiteX2" fmla="*/ 38659 w 182581"/>
                  <a:gd name="connsiteY2" fmla="*/ 75263 h 75263"/>
                  <a:gd name="connsiteX3" fmla="*/ 132289 w 182581"/>
                  <a:gd name="connsiteY3" fmla="*/ 67929 h 75263"/>
                  <a:gd name="connsiteX4" fmla="*/ 182581 w 182581"/>
                  <a:gd name="connsiteY4" fmla="*/ 61357 h 75263"/>
                  <a:gd name="connsiteX5" fmla="*/ 155245 w 182581"/>
                  <a:gd name="connsiteY5" fmla="*/ 4207 h 75263"/>
                  <a:gd name="connsiteX6" fmla="*/ 135528 w 182581"/>
                  <a:gd name="connsiteY6" fmla="*/ 2016 h 75263"/>
                  <a:gd name="connsiteX7" fmla="*/ 24085 w 182581"/>
                  <a:gd name="connsiteY7" fmla="*/ 1921 h 75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2581" h="75263">
                    <a:moveTo>
                      <a:pt x="24085" y="1921"/>
                    </a:moveTo>
                    <a:cubicBezTo>
                      <a:pt x="16656" y="1921"/>
                      <a:pt x="9131" y="3159"/>
                      <a:pt x="1606" y="4302"/>
                    </a:cubicBezTo>
                    <a:cubicBezTo>
                      <a:pt x="-1537" y="14875"/>
                      <a:pt x="-4490" y="43259"/>
                      <a:pt x="38659" y="75263"/>
                    </a:cubicBezTo>
                    <a:cubicBezTo>
                      <a:pt x="38659" y="75263"/>
                      <a:pt x="53708" y="40878"/>
                      <a:pt x="132289" y="67929"/>
                    </a:cubicBezTo>
                    <a:cubicBezTo>
                      <a:pt x="132289" y="67929"/>
                      <a:pt x="164103" y="37544"/>
                      <a:pt x="182581" y="61357"/>
                    </a:cubicBezTo>
                    <a:cubicBezTo>
                      <a:pt x="182191" y="39240"/>
                      <a:pt x="172218" y="18389"/>
                      <a:pt x="155245" y="4207"/>
                    </a:cubicBezTo>
                    <a:cubicBezTo>
                      <a:pt x="148672" y="3350"/>
                      <a:pt x="142005" y="2683"/>
                      <a:pt x="135528" y="2016"/>
                    </a:cubicBezTo>
                    <a:cubicBezTo>
                      <a:pt x="98428" y="-642"/>
                      <a:pt x="61185" y="-670"/>
                      <a:pt x="24085" y="1921"/>
                    </a:cubicBezTo>
                    <a:close/>
                  </a:path>
                </a:pathLst>
              </a:custGeom>
              <a:solidFill>
                <a:srgbClr val="FFFFFF">
                  <a:alpha val="90000"/>
                </a:srgbClr>
              </a:solid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5E8752FB-B619-4D1B-8BD0-AD62D3361EDE}"/>
                  </a:ext>
                </a:extLst>
              </p:cNvPr>
              <p:cNvSpPr/>
              <p:nvPr/>
            </p:nvSpPr>
            <p:spPr>
              <a:xfrm>
                <a:off x="3078765" y="5060035"/>
                <a:ext cx="139728" cy="61412"/>
              </a:xfrm>
              <a:custGeom>
                <a:avLst/>
                <a:gdLst>
                  <a:gd name="connsiteX0" fmla="*/ 14668 w 139728"/>
                  <a:gd name="connsiteY0" fmla="*/ 2072 h 61412"/>
                  <a:gd name="connsiteX1" fmla="*/ 126016 w 139728"/>
                  <a:gd name="connsiteY1" fmla="*/ 2072 h 61412"/>
                  <a:gd name="connsiteX2" fmla="*/ 133255 w 139728"/>
                  <a:gd name="connsiteY2" fmla="*/ 2738 h 61412"/>
                  <a:gd name="connsiteX3" fmla="*/ 123158 w 139728"/>
                  <a:gd name="connsiteY3" fmla="*/ 61412 h 61412"/>
                  <a:gd name="connsiteX4" fmla="*/ 0 w 139728"/>
                  <a:gd name="connsiteY4" fmla="*/ 3024 h 61412"/>
                  <a:gd name="connsiteX5" fmla="*/ 14668 w 139728"/>
                  <a:gd name="connsiteY5" fmla="*/ 2072 h 6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9728" h="61412">
                    <a:moveTo>
                      <a:pt x="14668" y="2072"/>
                    </a:moveTo>
                    <a:cubicBezTo>
                      <a:pt x="51730" y="-691"/>
                      <a:pt x="88954" y="-691"/>
                      <a:pt x="126016" y="2072"/>
                    </a:cubicBezTo>
                    <a:lnTo>
                      <a:pt x="133255" y="2738"/>
                    </a:lnTo>
                    <a:cubicBezTo>
                      <a:pt x="142208" y="19598"/>
                      <a:pt x="144399" y="23408"/>
                      <a:pt x="123158" y="61412"/>
                    </a:cubicBezTo>
                    <a:cubicBezTo>
                      <a:pt x="123158" y="61412"/>
                      <a:pt x="25432" y="44172"/>
                      <a:pt x="0" y="3024"/>
                    </a:cubicBezTo>
                    <a:cubicBezTo>
                      <a:pt x="4381" y="2548"/>
                      <a:pt x="9715" y="2262"/>
                      <a:pt x="14668" y="2072"/>
                    </a:cubicBezTo>
                    <a:close/>
                  </a:path>
                </a:pathLst>
              </a:custGeom>
              <a:solidFill>
                <a:srgbClr val="FFB573"/>
              </a:solid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E09393BA-AE8D-41C4-9835-D914CD4D9531}"/>
                  </a:ext>
                </a:extLst>
              </p:cNvPr>
              <p:cNvSpPr/>
              <p:nvPr/>
            </p:nvSpPr>
            <p:spPr>
              <a:xfrm>
                <a:off x="3093338" y="4936662"/>
                <a:ext cx="121206" cy="161734"/>
              </a:xfrm>
              <a:custGeom>
                <a:avLst/>
                <a:gdLst>
                  <a:gd name="connsiteX0" fmla="*/ 11049 w 121206"/>
                  <a:gd name="connsiteY0" fmla="*/ 0 h 161734"/>
                  <a:gd name="connsiteX1" fmla="*/ 0 w 121206"/>
                  <a:gd name="connsiteY1" fmla="*/ 125349 h 161734"/>
                  <a:gd name="connsiteX2" fmla="*/ 76200 w 121206"/>
                  <a:gd name="connsiteY2" fmla="*/ 161734 h 161734"/>
                  <a:gd name="connsiteX3" fmla="*/ 111252 w 121206"/>
                  <a:gd name="connsiteY3" fmla="*/ 125349 h 161734"/>
                  <a:gd name="connsiteX4" fmla="*/ 79248 w 121206"/>
                  <a:gd name="connsiteY4" fmla="*/ 58674 h 161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206" h="161734">
                    <a:moveTo>
                      <a:pt x="11049" y="0"/>
                    </a:moveTo>
                    <a:cubicBezTo>
                      <a:pt x="18097" y="35814"/>
                      <a:pt x="25146" y="101441"/>
                      <a:pt x="0" y="125349"/>
                    </a:cubicBezTo>
                    <a:cubicBezTo>
                      <a:pt x="0" y="125349"/>
                      <a:pt x="9525" y="161734"/>
                      <a:pt x="76200" y="161734"/>
                    </a:cubicBezTo>
                    <a:cubicBezTo>
                      <a:pt x="149447" y="161734"/>
                      <a:pt x="111252" y="125349"/>
                      <a:pt x="111252" y="125349"/>
                    </a:cubicBezTo>
                    <a:cubicBezTo>
                      <a:pt x="71247" y="115824"/>
                      <a:pt x="72295" y="86201"/>
                      <a:pt x="79248" y="58674"/>
                    </a:cubicBezTo>
                    <a:close/>
                  </a:path>
                </a:pathLst>
              </a:custGeom>
              <a:solidFill>
                <a:srgbClr val="FFB573"/>
              </a:solid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3D62A96B-7B51-4CDF-B662-7B15BA9EA593}"/>
                  </a:ext>
                </a:extLst>
              </p:cNvPr>
              <p:cNvSpPr/>
              <p:nvPr/>
            </p:nvSpPr>
            <p:spPr>
              <a:xfrm>
                <a:off x="3130814" y="4960475"/>
                <a:ext cx="41963" cy="54292"/>
              </a:xfrm>
              <a:custGeom>
                <a:avLst/>
                <a:gdLst>
                  <a:gd name="connsiteX0" fmla="*/ 1482 w 41963"/>
                  <a:gd name="connsiteY0" fmla="*/ 0 h 54292"/>
                  <a:gd name="connsiteX1" fmla="*/ 41963 w 41963"/>
                  <a:gd name="connsiteY1" fmla="*/ 34480 h 54292"/>
                  <a:gd name="connsiteX2" fmla="*/ 38534 w 41963"/>
                  <a:gd name="connsiteY2" fmla="*/ 54292 h 54292"/>
                  <a:gd name="connsiteX3" fmla="*/ 434 w 41963"/>
                  <a:gd name="connsiteY3" fmla="*/ 19336 h 54292"/>
                  <a:gd name="connsiteX4" fmla="*/ 1482 w 41963"/>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963" h="54292">
                    <a:moveTo>
                      <a:pt x="1482" y="0"/>
                    </a:moveTo>
                    <a:lnTo>
                      <a:pt x="41963" y="34480"/>
                    </a:lnTo>
                    <a:cubicBezTo>
                      <a:pt x="40230" y="40967"/>
                      <a:pt x="39077" y="47596"/>
                      <a:pt x="38534" y="54292"/>
                    </a:cubicBezTo>
                    <a:cubicBezTo>
                      <a:pt x="23199" y="52102"/>
                      <a:pt x="2244" y="35242"/>
                      <a:pt x="434" y="19336"/>
                    </a:cubicBezTo>
                    <a:cubicBezTo>
                      <a:pt x="-394" y="12878"/>
                      <a:pt x="-33" y="6325"/>
                      <a:pt x="1482" y="0"/>
                    </a:cubicBezTo>
                    <a:close/>
                  </a:path>
                </a:pathLst>
              </a:custGeom>
              <a:solidFill>
                <a:srgbClr val="000000">
                  <a:alpha val="20000"/>
                </a:srgbClr>
              </a:solid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954F256-0710-4CE1-AF7C-5BA092292CE2}"/>
                  </a:ext>
                </a:extLst>
              </p:cNvPr>
              <p:cNvSpPr/>
              <p:nvPr/>
            </p:nvSpPr>
            <p:spPr>
              <a:xfrm>
                <a:off x="3063348" y="4773194"/>
                <a:ext cx="181235" cy="226819"/>
              </a:xfrm>
              <a:custGeom>
                <a:avLst/>
                <a:gdLst>
                  <a:gd name="connsiteX0" fmla="*/ 2367 w 181235"/>
                  <a:gd name="connsiteY0" fmla="*/ 101365 h 226819"/>
                  <a:gd name="connsiteX1" fmla="*/ 55517 w 181235"/>
                  <a:gd name="connsiteY1" fmla="*/ 209855 h 226819"/>
                  <a:gd name="connsiteX2" fmla="*/ 180866 w 181235"/>
                  <a:gd name="connsiteY2" fmla="*/ 156991 h 226819"/>
                  <a:gd name="connsiteX3" fmla="*/ 99808 w 181235"/>
                  <a:gd name="connsiteY3" fmla="*/ 2019 h 226819"/>
                  <a:gd name="connsiteX4" fmla="*/ 2005 w 181235"/>
                  <a:gd name="connsiteY4" fmla="*/ 63855 h 226819"/>
                  <a:gd name="connsiteX5" fmla="*/ 2367 w 181235"/>
                  <a:gd name="connsiteY5" fmla="*/ 101365 h 226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235" h="226819">
                    <a:moveTo>
                      <a:pt x="2367" y="101365"/>
                    </a:moveTo>
                    <a:cubicBezTo>
                      <a:pt x="16083" y="159658"/>
                      <a:pt x="20655" y="184709"/>
                      <a:pt x="55517" y="209855"/>
                    </a:cubicBezTo>
                    <a:cubicBezTo>
                      <a:pt x="108095" y="247955"/>
                      <a:pt x="176865" y="218237"/>
                      <a:pt x="180866" y="156991"/>
                    </a:cubicBezTo>
                    <a:cubicBezTo>
                      <a:pt x="184485" y="101841"/>
                      <a:pt x="161816" y="15640"/>
                      <a:pt x="99808" y="2019"/>
                    </a:cubicBezTo>
                    <a:cubicBezTo>
                      <a:pt x="55726" y="-7915"/>
                      <a:pt x="11940" y="19774"/>
                      <a:pt x="2005" y="63855"/>
                    </a:cubicBezTo>
                    <a:cubicBezTo>
                      <a:pt x="-786" y="76219"/>
                      <a:pt x="-662" y="89059"/>
                      <a:pt x="2367" y="101365"/>
                    </a:cubicBezTo>
                    <a:close/>
                  </a:path>
                </a:pathLst>
              </a:custGeom>
              <a:solidFill>
                <a:srgbClr val="FFB573"/>
              </a:solid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FE302468-09DE-4179-BE2F-E29AE8AAA374}"/>
                  </a:ext>
                </a:extLst>
              </p:cNvPr>
              <p:cNvSpPr/>
              <p:nvPr/>
            </p:nvSpPr>
            <p:spPr>
              <a:xfrm>
                <a:off x="3063847" y="4763688"/>
                <a:ext cx="159983" cy="77438"/>
              </a:xfrm>
              <a:custGeom>
                <a:avLst/>
                <a:gdLst>
                  <a:gd name="connsiteX0" fmla="*/ 99881 w 159983"/>
                  <a:gd name="connsiteY0" fmla="*/ 0 h 77438"/>
                  <a:gd name="connsiteX1" fmla="*/ 159984 w 159983"/>
                  <a:gd name="connsiteY1" fmla="*/ 53626 h 77438"/>
                  <a:gd name="connsiteX2" fmla="*/ 26634 w 159983"/>
                  <a:gd name="connsiteY2" fmla="*/ 77438 h 77438"/>
                  <a:gd name="connsiteX3" fmla="*/ 7584 w 159983"/>
                  <a:gd name="connsiteY3" fmla="*/ 38671 h 77438"/>
                  <a:gd name="connsiteX4" fmla="*/ 99881 w 159983"/>
                  <a:gd name="connsiteY4" fmla="*/ 0 h 77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983" h="77438">
                    <a:moveTo>
                      <a:pt x="99881" y="0"/>
                    </a:moveTo>
                    <a:cubicBezTo>
                      <a:pt x="123599" y="4096"/>
                      <a:pt x="153697" y="39338"/>
                      <a:pt x="159984" y="53626"/>
                    </a:cubicBezTo>
                    <a:cubicBezTo>
                      <a:pt x="124456" y="47149"/>
                      <a:pt x="26634" y="77438"/>
                      <a:pt x="26634" y="77438"/>
                    </a:cubicBezTo>
                    <a:cubicBezTo>
                      <a:pt x="26634" y="77438"/>
                      <a:pt x="-17181" y="72485"/>
                      <a:pt x="7584" y="38671"/>
                    </a:cubicBezTo>
                    <a:cubicBezTo>
                      <a:pt x="32349" y="4858"/>
                      <a:pt x="99881" y="0"/>
                      <a:pt x="99881" y="0"/>
                    </a:cubicBezTo>
                    <a:close/>
                  </a:path>
                </a:pathLst>
              </a:custGeom>
              <a:solidFill>
                <a:srgbClr val="263238"/>
              </a:solid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2C2F43B7-CBE9-4EF4-A4F3-2D1FF2883FE4}"/>
                  </a:ext>
                </a:extLst>
              </p:cNvPr>
              <p:cNvSpPr/>
              <p:nvPr/>
            </p:nvSpPr>
            <p:spPr>
              <a:xfrm>
                <a:off x="3168493" y="4864516"/>
                <a:ext cx="11918" cy="17438"/>
              </a:xfrm>
              <a:custGeom>
                <a:avLst/>
                <a:gdLst>
                  <a:gd name="connsiteX0" fmla="*/ 378 w 11918"/>
                  <a:gd name="connsiteY0" fmla="*/ 9662 h 17438"/>
                  <a:gd name="connsiteX1" fmla="*/ 7522 w 11918"/>
                  <a:gd name="connsiteY1" fmla="*/ 17378 h 17438"/>
                  <a:gd name="connsiteX2" fmla="*/ 11713 w 11918"/>
                  <a:gd name="connsiteY2" fmla="*/ 7853 h 17438"/>
                  <a:gd name="connsiteX3" fmla="*/ 4569 w 11918"/>
                  <a:gd name="connsiteY3" fmla="*/ 42 h 17438"/>
                  <a:gd name="connsiteX4" fmla="*/ 378 w 11918"/>
                  <a:gd name="connsiteY4" fmla="*/ 9662 h 17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18" h="17438">
                    <a:moveTo>
                      <a:pt x="378" y="9662"/>
                    </a:moveTo>
                    <a:cubicBezTo>
                      <a:pt x="1140" y="14425"/>
                      <a:pt x="4379" y="17949"/>
                      <a:pt x="7522" y="17378"/>
                    </a:cubicBezTo>
                    <a:cubicBezTo>
                      <a:pt x="10665" y="16806"/>
                      <a:pt x="12570" y="12520"/>
                      <a:pt x="11713" y="7853"/>
                    </a:cubicBezTo>
                    <a:cubicBezTo>
                      <a:pt x="10856" y="3185"/>
                      <a:pt x="7712" y="-434"/>
                      <a:pt x="4569" y="42"/>
                    </a:cubicBezTo>
                    <a:cubicBezTo>
                      <a:pt x="1426" y="518"/>
                      <a:pt x="-955" y="4805"/>
                      <a:pt x="378" y="9662"/>
                    </a:cubicBezTo>
                    <a:close/>
                  </a:path>
                </a:pathLst>
              </a:custGeom>
              <a:solidFill>
                <a:srgbClr val="263238"/>
              </a:solid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8799A7B6-0DD9-408C-A1B0-45D11A99FAFE}"/>
                  </a:ext>
                </a:extLst>
              </p:cNvPr>
              <p:cNvSpPr/>
              <p:nvPr/>
            </p:nvSpPr>
            <p:spPr>
              <a:xfrm>
                <a:off x="3220101" y="4855371"/>
                <a:ext cx="11746" cy="17344"/>
              </a:xfrm>
              <a:custGeom>
                <a:avLst/>
                <a:gdLst>
                  <a:gd name="connsiteX0" fmla="*/ 206 w 11746"/>
                  <a:gd name="connsiteY0" fmla="*/ 9568 h 17344"/>
                  <a:gd name="connsiteX1" fmla="*/ 7349 w 11746"/>
                  <a:gd name="connsiteY1" fmla="*/ 17283 h 17344"/>
                  <a:gd name="connsiteX2" fmla="*/ 11540 w 11746"/>
                  <a:gd name="connsiteY2" fmla="*/ 7758 h 17344"/>
                  <a:gd name="connsiteX3" fmla="*/ 4397 w 11746"/>
                  <a:gd name="connsiteY3" fmla="*/ 43 h 17344"/>
                  <a:gd name="connsiteX4" fmla="*/ 206 w 11746"/>
                  <a:gd name="connsiteY4" fmla="*/ 9568 h 173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46" h="17344">
                    <a:moveTo>
                      <a:pt x="206" y="9568"/>
                    </a:moveTo>
                    <a:cubicBezTo>
                      <a:pt x="968" y="14331"/>
                      <a:pt x="4206" y="17855"/>
                      <a:pt x="7349" y="17283"/>
                    </a:cubicBezTo>
                    <a:cubicBezTo>
                      <a:pt x="10493" y="16712"/>
                      <a:pt x="12398" y="12426"/>
                      <a:pt x="11540" y="7758"/>
                    </a:cubicBezTo>
                    <a:cubicBezTo>
                      <a:pt x="10683" y="3091"/>
                      <a:pt x="7540" y="-433"/>
                      <a:pt x="4397" y="43"/>
                    </a:cubicBezTo>
                    <a:cubicBezTo>
                      <a:pt x="1254" y="519"/>
                      <a:pt x="-652" y="4710"/>
                      <a:pt x="206" y="9568"/>
                    </a:cubicBezTo>
                    <a:close/>
                  </a:path>
                </a:pathLst>
              </a:custGeom>
              <a:solidFill>
                <a:srgbClr val="263238"/>
              </a:solid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E272C604-C4F3-44E6-8EA0-CE9F9269AD04}"/>
                  </a:ext>
                </a:extLst>
              </p:cNvPr>
              <p:cNvSpPr/>
              <p:nvPr/>
            </p:nvSpPr>
            <p:spPr>
              <a:xfrm>
                <a:off x="3223164" y="4850461"/>
                <a:ext cx="10953" cy="6574"/>
              </a:xfrm>
              <a:custGeom>
                <a:avLst/>
                <a:gdLst>
                  <a:gd name="connsiteX0" fmla="*/ 0 w 10953"/>
                  <a:gd name="connsiteY0" fmla="*/ 5334 h 6574"/>
                  <a:gd name="connsiteX1" fmla="*/ 10954 w 10953"/>
                  <a:gd name="connsiteY1" fmla="*/ 0 h 6574"/>
                  <a:gd name="connsiteX2" fmla="*/ 0 w 10953"/>
                  <a:gd name="connsiteY2" fmla="*/ 5334 h 6574"/>
                </a:gdLst>
                <a:ahLst/>
                <a:cxnLst>
                  <a:cxn ang="0">
                    <a:pos x="connsiteX0" y="connsiteY0"/>
                  </a:cxn>
                  <a:cxn ang="0">
                    <a:pos x="connsiteX1" y="connsiteY1"/>
                  </a:cxn>
                  <a:cxn ang="0">
                    <a:pos x="connsiteX2" y="connsiteY2"/>
                  </a:cxn>
                </a:cxnLst>
                <a:rect l="l" t="t" r="r" b="b"/>
                <a:pathLst>
                  <a:path w="10953" h="6574">
                    <a:moveTo>
                      <a:pt x="0" y="5334"/>
                    </a:moveTo>
                    <a:lnTo>
                      <a:pt x="10954" y="0"/>
                    </a:lnTo>
                    <a:cubicBezTo>
                      <a:pt x="10954" y="0"/>
                      <a:pt x="6572" y="10001"/>
                      <a:pt x="0" y="5334"/>
                    </a:cubicBezTo>
                    <a:close/>
                  </a:path>
                </a:pathLst>
              </a:custGeom>
              <a:solidFill>
                <a:srgbClr val="263238"/>
              </a:solid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AEE2F70A-CE80-4418-AAE9-29AF6AD40FDD}"/>
                  </a:ext>
                </a:extLst>
              </p:cNvPr>
              <p:cNvSpPr/>
              <p:nvPr/>
            </p:nvSpPr>
            <p:spPr>
              <a:xfrm>
                <a:off x="3206305" y="4876464"/>
                <a:ext cx="22288" cy="33881"/>
              </a:xfrm>
              <a:custGeom>
                <a:avLst/>
                <a:gdLst>
                  <a:gd name="connsiteX0" fmla="*/ 0 w 22288"/>
                  <a:gd name="connsiteY0" fmla="*/ 0 h 33881"/>
                  <a:gd name="connsiteX1" fmla="*/ 22288 w 22288"/>
                  <a:gd name="connsiteY1" fmla="*/ 27718 h 33881"/>
                  <a:gd name="connsiteX2" fmla="*/ 5715 w 22288"/>
                  <a:gd name="connsiteY2" fmla="*/ 33814 h 33881"/>
                </a:gdLst>
                <a:ahLst/>
                <a:cxnLst>
                  <a:cxn ang="0">
                    <a:pos x="connsiteX0" y="connsiteY0"/>
                  </a:cxn>
                  <a:cxn ang="0">
                    <a:pos x="connsiteX1" y="connsiteY1"/>
                  </a:cxn>
                  <a:cxn ang="0">
                    <a:pos x="connsiteX2" y="connsiteY2"/>
                  </a:cxn>
                </a:cxnLst>
                <a:rect l="l" t="t" r="r" b="b"/>
                <a:pathLst>
                  <a:path w="22288" h="33881">
                    <a:moveTo>
                      <a:pt x="0" y="0"/>
                    </a:moveTo>
                    <a:cubicBezTo>
                      <a:pt x="6125" y="10220"/>
                      <a:pt x="13621" y="19545"/>
                      <a:pt x="22288" y="27718"/>
                    </a:cubicBezTo>
                    <a:cubicBezTo>
                      <a:pt x="17926" y="32080"/>
                      <a:pt x="11868" y="34309"/>
                      <a:pt x="5715" y="33814"/>
                    </a:cubicBezTo>
                    <a:close/>
                  </a:path>
                </a:pathLst>
              </a:custGeom>
              <a:solidFill>
                <a:srgbClr val="ED893E"/>
              </a:solid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847FDBC2-CED6-4905-81D5-C2382A963C89}"/>
                  </a:ext>
                </a:extLst>
              </p:cNvPr>
              <p:cNvSpPr/>
              <p:nvPr/>
            </p:nvSpPr>
            <p:spPr>
              <a:xfrm>
                <a:off x="3169321" y="4924920"/>
                <a:ext cx="37878" cy="13387"/>
              </a:xfrm>
              <a:custGeom>
                <a:avLst/>
                <a:gdLst>
                  <a:gd name="connsiteX0" fmla="*/ 29268 w 37878"/>
                  <a:gd name="connsiteY0" fmla="*/ 13361 h 13387"/>
                  <a:gd name="connsiteX1" fmla="*/ 36412 w 37878"/>
                  <a:gd name="connsiteY1" fmla="*/ 12694 h 13387"/>
                  <a:gd name="connsiteX2" fmla="*/ 37879 w 37878"/>
                  <a:gd name="connsiteY2" fmla="*/ 11304 h 13387"/>
                  <a:gd name="connsiteX3" fmla="*/ 36479 w 37878"/>
                  <a:gd name="connsiteY3" fmla="*/ 9837 h 13387"/>
                  <a:gd name="connsiteX4" fmla="*/ 35936 w 37878"/>
                  <a:gd name="connsiteY4" fmla="*/ 9932 h 13387"/>
                  <a:gd name="connsiteX5" fmla="*/ 2407 w 37878"/>
                  <a:gd name="connsiteY5" fmla="*/ 407 h 13387"/>
                  <a:gd name="connsiteX6" fmla="*/ 407 w 37878"/>
                  <a:gd name="connsiteY6" fmla="*/ 407 h 13387"/>
                  <a:gd name="connsiteX7" fmla="*/ 407 w 37878"/>
                  <a:gd name="connsiteY7" fmla="*/ 2408 h 13387"/>
                  <a:gd name="connsiteX8" fmla="*/ 29268 w 37878"/>
                  <a:gd name="connsiteY8" fmla="*/ 13361 h 13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878" h="13387">
                    <a:moveTo>
                      <a:pt x="29268" y="13361"/>
                    </a:moveTo>
                    <a:cubicBezTo>
                      <a:pt x="31668" y="13361"/>
                      <a:pt x="34059" y="13142"/>
                      <a:pt x="36412" y="12694"/>
                    </a:cubicBezTo>
                    <a:cubicBezTo>
                      <a:pt x="37202" y="12714"/>
                      <a:pt x="37860" y="12094"/>
                      <a:pt x="37879" y="11304"/>
                    </a:cubicBezTo>
                    <a:cubicBezTo>
                      <a:pt x="37898" y="10513"/>
                      <a:pt x="37269" y="9856"/>
                      <a:pt x="36479" y="9837"/>
                    </a:cubicBezTo>
                    <a:cubicBezTo>
                      <a:pt x="36297" y="9837"/>
                      <a:pt x="36107" y="9866"/>
                      <a:pt x="35936" y="9932"/>
                    </a:cubicBezTo>
                    <a:cubicBezTo>
                      <a:pt x="23877" y="12256"/>
                      <a:pt x="11437" y="8723"/>
                      <a:pt x="2407" y="407"/>
                    </a:cubicBezTo>
                    <a:cubicBezTo>
                      <a:pt x="1855" y="-136"/>
                      <a:pt x="960" y="-136"/>
                      <a:pt x="407" y="407"/>
                    </a:cubicBezTo>
                    <a:cubicBezTo>
                      <a:pt x="-136" y="960"/>
                      <a:pt x="-136" y="1855"/>
                      <a:pt x="407" y="2408"/>
                    </a:cubicBezTo>
                    <a:cubicBezTo>
                      <a:pt x="8161" y="9799"/>
                      <a:pt x="18562" y="13752"/>
                      <a:pt x="29268" y="13361"/>
                    </a:cubicBezTo>
                    <a:close/>
                  </a:path>
                </a:pathLst>
              </a:custGeom>
              <a:solidFill>
                <a:srgbClr val="263238"/>
              </a:solid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33B1865-870C-491D-9690-714C8C591AD0}"/>
                  </a:ext>
                </a:extLst>
              </p:cNvPr>
              <p:cNvSpPr/>
              <p:nvPr/>
            </p:nvSpPr>
            <p:spPr>
              <a:xfrm>
                <a:off x="3135872" y="4841084"/>
                <a:ext cx="27812" cy="25759"/>
              </a:xfrm>
              <a:custGeom>
                <a:avLst/>
                <a:gdLst>
                  <a:gd name="connsiteX0" fmla="*/ 2901 w 27812"/>
                  <a:gd name="connsiteY0" fmla="*/ 25760 h 25759"/>
                  <a:gd name="connsiteX1" fmla="*/ 5663 w 27812"/>
                  <a:gd name="connsiteY1" fmla="*/ 23760 h 25759"/>
                  <a:gd name="connsiteX2" fmla="*/ 25856 w 27812"/>
                  <a:gd name="connsiteY2" fmla="*/ 5567 h 25759"/>
                  <a:gd name="connsiteX3" fmla="*/ 27694 w 27812"/>
                  <a:gd name="connsiteY3" fmla="*/ 2119 h 25759"/>
                  <a:gd name="connsiteX4" fmla="*/ 27666 w 27812"/>
                  <a:gd name="connsiteY4" fmla="*/ 2043 h 25759"/>
                  <a:gd name="connsiteX5" fmla="*/ 24113 w 27812"/>
                  <a:gd name="connsiteY5" fmla="*/ 119 h 25759"/>
                  <a:gd name="connsiteX6" fmla="*/ 24046 w 27812"/>
                  <a:gd name="connsiteY6" fmla="*/ 138 h 25759"/>
                  <a:gd name="connsiteX7" fmla="*/ 138 w 27812"/>
                  <a:gd name="connsiteY7" fmla="*/ 22045 h 25759"/>
                  <a:gd name="connsiteX8" fmla="*/ 1910 w 27812"/>
                  <a:gd name="connsiteY8" fmla="*/ 25531 h 25759"/>
                  <a:gd name="connsiteX9" fmla="*/ 2044 w 27812"/>
                  <a:gd name="connsiteY9" fmla="*/ 25569 h 25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812" h="25759">
                    <a:moveTo>
                      <a:pt x="2901" y="25760"/>
                    </a:moveTo>
                    <a:cubicBezTo>
                      <a:pt x="4149" y="25750"/>
                      <a:pt x="5263" y="24941"/>
                      <a:pt x="5663" y="23760"/>
                    </a:cubicBezTo>
                    <a:cubicBezTo>
                      <a:pt x="9568" y="15149"/>
                      <a:pt x="16893" y="8558"/>
                      <a:pt x="25856" y="5567"/>
                    </a:cubicBezTo>
                    <a:cubicBezTo>
                      <a:pt x="27314" y="5119"/>
                      <a:pt x="28133" y="3576"/>
                      <a:pt x="27694" y="2119"/>
                    </a:cubicBezTo>
                    <a:cubicBezTo>
                      <a:pt x="27685" y="2090"/>
                      <a:pt x="27675" y="2071"/>
                      <a:pt x="27666" y="2043"/>
                    </a:cubicBezTo>
                    <a:cubicBezTo>
                      <a:pt x="27218" y="528"/>
                      <a:pt x="25628" y="-329"/>
                      <a:pt x="24113" y="119"/>
                    </a:cubicBezTo>
                    <a:cubicBezTo>
                      <a:pt x="24094" y="128"/>
                      <a:pt x="24066" y="128"/>
                      <a:pt x="24046" y="138"/>
                    </a:cubicBezTo>
                    <a:cubicBezTo>
                      <a:pt x="13302" y="3672"/>
                      <a:pt x="4596" y="11653"/>
                      <a:pt x="138" y="22045"/>
                    </a:cubicBezTo>
                    <a:cubicBezTo>
                      <a:pt x="-338" y="23493"/>
                      <a:pt x="453" y="25055"/>
                      <a:pt x="1910" y="25531"/>
                    </a:cubicBezTo>
                    <a:cubicBezTo>
                      <a:pt x="1948" y="25541"/>
                      <a:pt x="1996" y="25560"/>
                      <a:pt x="2044" y="25569"/>
                    </a:cubicBezTo>
                    <a:close/>
                  </a:path>
                </a:pathLst>
              </a:custGeom>
              <a:solidFill>
                <a:srgbClr val="263238"/>
              </a:solid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0C9C639A-54AF-46D8-A04F-58F96D65F1B4}"/>
                  </a:ext>
                </a:extLst>
              </p:cNvPr>
              <p:cNvSpPr/>
              <p:nvPr/>
            </p:nvSpPr>
            <p:spPr>
              <a:xfrm>
                <a:off x="3202730" y="4831910"/>
                <a:ext cx="28509" cy="11613"/>
              </a:xfrm>
              <a:custGeom>
                <a:avLst/>
                <a:gdLst>
                  <a:gd name="connsiteX0" fmla="*/ 25291 w 28509"/>
                  <a:gd name="connsiteY0" fmla="*/ 11597 h 11613"/>
                  <a:gd name="connsiteX1" fmla="*/ 27863 w 28509"/>
                  <a:gd name="connsiteY1" fmla="*/ 10549 h 11613"/>
                  <a:gd name="connsiteX2" fmla="*/ 27520 w 28509"/>
                  <a:gd name="connsiteY2" fmla="*/ 6654 h 11613"/>
                  <a:gd name="connsiteX3" fmla="*/ 27387 w 28509"/>
                  <a:gd name="connsiteY3" fmla="*/ 6549 h 11613"/>
                  <a:gd name="connsiteX4" fmla="*/ 1955 w 28509"/>
                  <a:gd name="connsiteY4" fmla="*/ 929 h 11613"/>
                  <a:gd name="connsiteX5" fmla="*/ 146 w 28509"/>
                  <a:gd name="connsiteY5" fmla="*/ 4549 h 11613"/>
                  <a:gd name="connsiteX6" fmla="*/ 3765 w 28509"/>
                  <a:gd name="connsiteY6" fmla="*/ 6358 h 11613"/>
                  <a:gd name="connsiteX7" fmla="*/ 3765 w 28509"/>
                  <a:gd name="connsiteY7" fmla="*/ 6358 h 11613"/>
                  <a:gd name="connsiteX8" fmla="*/ 23863 w 28509"/>
                  <a:gd name="connsiteY8" fmla="*/ 11026 h 11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509" h="11613">
                    <a:moveTo>
                      <a:pt x="25291" y="11597"/>
                    </a:moveTo>
                    <a:cubicBezTo>
                      <a:pt x="26272" y="11702"/>
                      <a:pt x="27235" y="11302"/>
                      <a:pt x="27863" y="10549"/>
                    </a:cubicBezTo>
                    <a:cubicBezTo>
                      <a:pt x="28844" y="9378"/>
                      <a:pt x="28692" y="7635"/>
                      <a:pt x="27520" y="6654"/>
                    </a:cubicBezTo>
                    <a:cubicBezTo>
                      <a:pt x="27482" y="6615"/>
                      <a:pt x="27435" y="6587"/>
                      <a:pt x="27387" y="6549"/>
                    </a:cubicBezTo>
                    <a:cubicBezTo>
                      <a:pt x="20310" y="701"/>
                      <a:pt x="10842" y="-1395"/>
                      <a:pt x="1955" y="929"/>
                    </a:cubicBezTo>
                    <a:cubicBezTo>
                      <a:pt x="460" y="1424"/>
                      <a:pt x="-350" y="3053"/>
                      <a:pt x="146" y="4549"/>
                    </a:cubicBezTo>
                    <a:cubicBezTo>
                      <a:pt x="641" y="6044"/>
                      <a:pt x="2270" y="6854"/>
                      <a:pt x="3765" y="6358"/>
                    </a:cubicBezTo>
                    <a:lnTo>
                      <a:pt x="3765" y="6358"/>
                    </a:lnTo>
                    <a:cubicBezTo>
                      <a:pt x="10823" y="4634"/>
                      <a:pt x="18291" y="6368"/>
                      <a:pt x="23863" y="11026"/>
                    </a:cubicBezTo>
                    <a:close/>
                  </a:path>
                </a:pathLst>
              </a:custGeom>
              <a:solidFill>
                <a:srgbClr val="263238"/>
              </a:solid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12B6C202-0786-4754-89A7-DA17BE5FB112}"/>
                  </a:ext>
                </a:extLst>
              </p:cNvPr>
              <p:cNvSpPr/>
              <p:nvPr/>
            </p:nvSpPr>
            <p:spPr>
              <a:xfrm>
                <a:off x="3171253" y="4859700"/>
                <a:ext cx="10953" cy="6574"/>
              </a:xfrm>
              <a:custGeom>
                <a:avLst/>
                <a:gdLst>
                  <a:gd name="connsiteX0" fmla="*/ 0 w 10953"/>
                  <a:gd name="connsiteY0" fmla="*/ 5334 h 6574"/>
                  <a:gd name="connsiteX1" fmla="*/ 10954 w 10953"/>
                  <a:gd name="connsiteY1" fmla="*/ 0 h 6574"/>
                  <a:gd name="connsiteX2" fmla="*/ 0 w 10953"/>
                  <a:gd name="connsiteY2" fmla="*/ 5334 h 6574"/>
                </a:gdLst>
                <a:ahLst/>
                <a:cxnLst>
                  <a:cxn ang="0">
                    <a:pos x="connsiteX0" y="connsiteY0"/>
                  </a:cxn>
                  <a:cxn ang="0">
                    <a:pos x="connsiteX1" y="connsiteY1"/>
                  </a:cxn>
                  <a:cxn ang="0">
                    <a:pos x="connsiteX2" y="connsiteY2"/>
                  </a:cxn>
                </a:cxnLst>
                <a:rect l="l" t="t" r="r" b="b"/>
                <a:pathLst>
                  <a:path w="10953" h="6574">
                    <a:moveTo>
                      <a:pt x="0" y="5334"/>
                    </a:moveTo>
                    <a:lnTo>
                      <a:pt x="10954" y="0"/>
                    </a:lnTo>
                    <a:cubicBezTo>
                      <a:pt x="10954" y="0"/>
                      <a:pt x="6572" y="10001"/>
                      <a:pt x="0" y="5334"/>
                    </a:cubicBezTo>
                    <a:close/>
                  </a:path>
                </a:pathLst>
              </a:custGeom>
              <a:solidFill>
                <a:srgbClr val="263238"/>
              </a:solid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273D4A49-6AB1-4B7B-82A5-82E41F8E9EC3}"/>
                  </a:ext>
                </a:extLst>
              </p:cNvPr>
              <p:cNvSpPr/>
              <p:nvPr/>
            </p:nvSpPr>
            <p:spPr>
              <a:xfrm>
                <a:off x="3151169" y="5134257"/>
                <a:ext cx="102058" cy="115301"/>
              </a:xfrm>
              <a:custGeom>
                <a:avLst/>
                <a:gdLst>
                  <a:gd name="connsiteX0" fmla="*/ 99236 w 102058"/>
                  <a:gd name="connsiteY0" fmla="*/ 100252 h 115301"/>
                  <a:gd name="connsiteX1" fmla="*/ 61136 w 102058"/>
                  <a:gd name="connsiteY1" fmla="*/ 13955 h 115301"/>
                  <a:gd name="connsiteX2" fmla="*/ 100856 w 102058"/>
                  <a:gd name="connsiteY2" fmla="*/ 38720 h 115301"/>
                  <a:gd name="connsiteX3" fmla="*/ 55898 w 102058"/>
                  <a:gd name="connsiteY3" fmla="*/ 620 h 115301"/>
                  <a:gd name="connsiteX4" fmla="*/ 48373 w 102058"/>
                  <a:gd name="connsiteY4" fmla="*/ 1478 h 115301"/>
                  <a:gd name="connsiteX5" fmla="*/ 5986 w 102058"/>
                  <a:gd name="connsiteY5" fmla="*/ 74915 h 115301"/>
                  <a:gd name="connsiteX6" fmla="*/ 46849 w 102058"/>
                  <a:gd name="connsiteY6" fmla="*/ 9288 h 115301"/>
                  <a:gd name="connsiteX7" fmla="*/ 40181 w 102058"/>
                  <a:gd name="connsiteY7" fmla="*/ 110539 h 115301"/>
                  <a:gd name="connsiteX8" fmla="*/ 52373 w 102058"/>
                  <a:gd name="connsiteY8" fmla="*/ 115301 h 115301"/>
                  <a:gd name="connsiteX9" fmla="*/ 53802 w 102058"/>
                  <a:gd name="connsiteY9" fmla="*/ 14336 h 115301"/>
                  <a:gd name="connsiteX10" fmla="*/ 90092 w 102058"/>
                  <a:gd name="connsiteY10" fmla="*/ 110348 h 115301"/>
                  <a:gd name="connsiteX11" fmla="*/ 95331 w 102058"/>
                  <a:gd name="connsiteY11" fmla="*/ 34910 h 115301"/>
                  <a:gd name="connsiteX12" fmla="*/ 69899 w 102058"/>
                  <a:gd name="connsiteY12" fmla="*/ 13670 h 115301"/>
                  <a:gd name="connsiteX13" fmla="*/ 95331 w 102058"/>
                  <a:gd name="connsiteY13" fmla="*/ 34910 h 115301"/>
                  <a:gd name="connsiteX14" fmla="*/ 11225 w 102058"/>
                  <a:gd name="connsiteY14" fmla="*/ 65962 h 115301"/>
                  <a:gd name="connsiteX15" fmla="*/ 39800 w 102058"/>
                  <a:gd name="connsiteY15" fmla="*/ 16146 h 115301"/>
                  <a:gd name="connsiteX16" fmla="*/ 11225 w 102058"/>
                  <a:gd name="connsiteY16" fmla="*/ 65962 h 115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2058" h="115301">
                    <a:moveTo>
                      <a:pt x="99236" y="100252"/>
                    </a:moveTo>
                    <a:lnTo>
                      <a:pt x="61136" y="13955"/>
                    </a:lnTo>
                    <a:cubicBezTo>
                      <a:pt x="61136" y="13955"/>
                      <a:pt x="90473" y="54341"/>
                      <a:pt x="100856" y="38720"/>
                    </a:cubicBezTo>
                    <a:cubicBezTo>
                      <a:pt x="109523" y="25671"/>
                      <a:pt x="68947" y="6526"/>
                      <a:pt x="55898" y="620"/>
                    </a:cubicBezTo>
                    <a:cubicBezTo>
                      <a:pt x="53411" y="-446"/>
                      <a:pt x="50554" y="-123"/>
                      <a:pt x="48373" y="1478"/>
                    </a:cubicBezTo>
                    <a:cubicBezTo>
                      <a:pt x="34085" y="11860"/>
                      <a:pt x="-17350" y="52151"/>
                      <a:pt x="5986" y="74915"/>
                    </a:cubicBezTo>
                    <a:cubicBezTo>
                      <a:pt x="33037" y="101109"/>
                      <a:pt x="46849" y="9288"/>
                      <a:pt x="46849" y="9288"/>
                    </a:cubicBezTo>
                    <a:lnTo>
                      <a:pt x="40181" y="110539"/>
                    </a:lnTo>
                    <a:lnTo>
                      <a:pt x="52373" y="115301"/>
                    </a:lnTo>
                    <a:lnTo>
                      <a:pt x="53802" y="14336"/>
                    </a:lnTo>
                    <a:lnTo>
                      <a:pt x="90092" y="110348"/>
                    </a:lnTo>
                    <a:close/>
                    <a:moveTo>
                      <a:pt x="95331" y="34910"/>
                    </a:moveTo>
                    <a:cubicBezTo>
                      <a:pt x="90950" y="40340"/>
                      <a:pt x="69899" y="13670"/>
                      <a:pt x="69899" y="13670"/>
                    </a:cubicBezTo>
                    <a:cubicBezTo>
                      <a:pt x="69899" y="13670"/>
                      <a:pt x="99808" y="29481"/>
                      <a:pt x="95331" y="34910"/>
                    </a:cubicBezTo>
                    <a:close/>
                    <a:moveTo>
                      <a:pt x="11225" y="65962"/>
                    </a:moveTo>
                    <a:cubicBezTo>
                      <a:pt x="938" y="48722"/>
                      <a:pt x="39800" y="16146"/>
                      <a:pt x="39800" y="16146"/>
                    </a:cubicBezTo>
                    <a:cubicBezTo>
                      <a:pt x="39800" y="16146"/>
                      <a:pt x="21512" y="83202"/>
                      <a:pt x="11225" y="65962"/>
                    </a:cubicBezTo>
                    <a:close/>
                  </a:path>
                </a:pathLst>
              </a:custGeom>
              <a:solidFill>
                <a:srgbClr val="263238"/>
              </a:solid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F8D2CF46-619B-43E1-9AA0-D219BC043DDD}"/>
                  </a:ext>
                </a:extLst>
              </p:cNvPr>
              <p:cNvSpPr/>
              <p:nvPr/>
            </p:nvSpPr>
            <p:spPr>
              <a:xfrm>
                <a:off x="3077050" y="4838617"/>
                <a:ext cx="184921" cy="72681"/>
              </a:xfrm>
              <a:custGeom>
                <a:avLst/>
                <a:gdLst>
                  <a:gd name="connsiteX0" fmla="*/ 184404 w 184921"/>
                  <a:gd name="connsiteY0" fmla="*/ 25274 h 72681"/>
                  <a:gd name="connsiteX1" fmla="*/ 155829 w 184921"/>
                  <a:gd name="connsiteY1" fmla="*/ 318 h 72681"/>
                  <a:gd name="connsiteX2" fmla="*/ 137351 w 184921"/>
                  <a:gd name="connsiteY2" fmla="*/ 28417 h 72681"/>
                  <a:gd name="connsiteX3" fmla="*/ 121634 w 184921"/>
                  <a:gd name="connsiteY3" fmla="*/ 31275 h 72681"/>
                  <a:gd name="connsiteX4" fmla="*/ 83068 w 184921"/>
                  <a:gd name="connsiteY4" fmla="*/ 14577 h 72681"/>
                  <a:gd name="connsiteX5" fmla="*/ 64484 w 184921"/>
                  <a:gd name="connsiteY5" fmla="*/ 45657 h 72681"/>
                  <a:gd name="connsiteX6" fmla="*/ 0 w 184921"/>
                  <a:gd name="connsiteY6" fmla="*/ 57564 h 72681"/>
                  <a:gd name="connsiteX7" fmla="*/ 0 w 184921"/>
                  <a:gd name="connsiteY7" fmla="*/ 61278 h 72681"/>
                  <a:gd name="connsiteX8" fmla="*/ 64961 w 184921"/>
                  <a:gd name="connsiteY8" fmla="*/ 49277 h 72681"/>
                  <a:gd name="connsiteX9" fmla="*/ 100346 w 184921"/>
                  <a:gd name="connsiteY9" fmla="*/ 71994 h 72681"/>
                  <a:gd name="connsiteX10" fmla="*/ 123063 w 184921"/>
                  <a:gd name="connsiteY10" fmla="*/ 36609 h 72681"/>
                  <a:gd name="connsiteX11" fmla="*/ 123063 w 184921"/>
                  <a:gd name="connsiteY11" fmla="*/ 35370 h 72681"/>
                  <a:gd name="connsiteX12" fmla="*/ 137922 w 184921"/>
                  <a:gd name="connsiteY12" fmla="*/ 32799 h 72681"/>
                  <a:gd name="connsiteX13" fmla="*/ 137922 w 184921"/>
                  <a:gd name="connsiteY13" fmla="*/ 33942 h 72681"/>
                  <a:gd name="connsiteX14" fmla="*/ 166497 w 184921"/>
                  <a:gd name="connsiteY14" fmla="*/ 58897 h 72681"/>
                  <a:gd name="connsiteX15" fmla="*/ 184404 w 184921"/>
                  <a:gd name="connsiteY15" fmla="*/ 25274 h 72681"/>
                  <a:gd name="connsiteX16" fmla="*/ 98679 w 184921"/>
                  <a:gd name="connsiteY16" fmla="*/ 67755 h 72681"/>
                  <a:gd name="connsiteX17" fmla="*/ 68294 w 184921"/>
                  <a:gd name="connsiteY17" fmla="*/ 46800 h 72681"/>
                  <a:gd name="connsiteX18" fmla="*/ 89249 w 184921"/>
                  <a:gd name="connsiteY18" fmla="*/ 16416 h 72681"/>
                  <a:gd name="connsiteX19" fmla="*/ 119634 w 184921"/>
                  <a:gd name="connsiteY19" fmla="*/ 37371 h 72681"/>
                  <a:gd name="connsiteX20" fmla="*/ 98489 w 184921"/>
                  <a:gd name="connsiteY20" fmla="*/ 67755 h 72681"/>
                  <a:gd name="connsiteX21" fmla="*/ 166021 w 184921"/>
                  <a:gd name="connsiteY21" fmla="*/ 55278 h 72681"/>
                  <a:gd name="connsiteX22" fmla="*/ 141542 w 184921"/>
                  <a:gd name="connsiteY22" fmla="*/ 33275 h 72681"/>
                  <a:gd name="connsiteX23" fmla="*/ 156496 w 184921"/>
                  <a:gd name="connsiteY23" fmla="*/ 3938 h 72681"/>
                  <a:gd name="connsiteX24" fmla="*/ 180975 w 184921"/>
                  <a:gd name="connsiteY24" fmla="*/ 25941 h 72681"/>
                  <a:gd name="connsiteX25" fmla="*/ 165830 w 184921"/>
                  <a:gd name="connsiteY25" fmla="*/ 55278 h 72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4921" h="72681">
                    <a:moveTo>
                      <a:pt x="184404" y="25274"/>
                    </a:moveTo>
                    <a:cubicBezTo>
                      <a:pt x="181356" y="9177"/>
                      <a:pt x="168497" y="-2063"/>
                      <a:pt x="155829" y="318"/>
                    </a:cubicBezTo>
                    <a:cubicBezTo>
                      <a:pt x="143599" y="3871"/>
                      <a:pt x="135770" y="15787"/>
                      <a:pt x="137351" y="28417"/>
                    </a:cubicBezTo>
                    <a:cubicBezTo>
                      <a:pt x="131988" y="26350"/>
                      <a:pt x="125921" y="27455"/>
                      <a:pt x="121634" y="31275"/>
                    </a:cubicBezTo>
                    <a:cubicBezTo>
                      <a:pt x="115596" y="16016"/>
                      <a:pt x="98327" y="8538"/>
                      <a:pt x="83068" y="14577"/>
                    </a:cubicBezTo>
                    <a:cubicBezTo>
                      <a:pt x="70542" y="19530"/>
                      <a:pt x="62922" y="32284"/>
                      <a:pt x="64484" y="45657"/>
                    </a:cubicBezTo>
                    <a:lnTo>
                      <a:pt x="0" y="57564"/>
                    </a:lnTo>
                    <a:lnTo>
                      <a:pt x="0" y="61278"/>
                    </a:lnTo>
                    <a:lnTo>
                      <a:pt x="64961" y="49277"/>
                    </a:lnTo>
                    <a:cubicBezTo>
                      <a:pt x="68456" y="65317"/>
                      <a:pt x="84306" y="75490"/>
                      <a:pt x="100346" y="71994"/>
                    </a:cubicBezTo>
                    <a:cubicBezTo>
                      <a:pt x="116386" y="68498"/>
                      <a:pt x="126559" y="52649"/>
                      <a:pt x="123063" y="36609"/>
                    </a:cubicBezTo>
                    <a:cubicBezTo>
                      <a:pt x="123063" y="36609"/>
                      <a:pt x="123063" y="35847"/>
                      <a:pt x="123063" y="35370"/>
                    </a:cubicBezTo>
                    <a:cubicBezTo>
                      <a:pt x="126645" y="30865"/>
                      <a:pt x="133036" y="29760"/>
                      <a:pt x="137922" y="32799"/>
                    </a:cubicBezTo>
                    <a:cubicBezTo>
                      <a:pt x="137922" y="32799"/>
                      <a:pt x="137922" y="33561"/>
                      <a:pt x="137922" y="33942"/>
                    </a:cubicBezTo>
                    <a:cubicBezTo>
                      <a:pt x="140875" y="50134"/>
                      <a:pt x="153829" y="61278"/>
                      <a:pt x="166497" y="58897"/>
                    </a:cubicBezTo>
                    <a:cubicBezTo>
                      <a:pt x="179166" y="56516"/>
                      <a:pt x="187071" y="41466"/>
                      <a:pt x="184404" y="25274"/>
                    </a:cubicBezTo>
                    <a:close/>
                    <a:moveTo>
                      <a:pt x="98679" y="67755"/>
                    </a:moveTo>
                    <a:cubicBezTo>
                      <a:pt x="84506" y="70356"/>
                      <a:pt x="70895" y="60974"/>
                      <a:pt x="68294" y="46800"/>
                    </a:cubicBezTo>
                    <a:cubicBezTo>
                      <a:pt x="65694" y="32627"/>
                      <a:pt x="75076" y="19016"/>
                      <a:pt x="89249" y="16416"/>
                    </a:cubicBezTo>
                    <a:cubicBezTo>
                      <a:pt x="103432" y="13815"/>
                      <a:pt x="117034" y="23197"/>
                      <a:pt x="119634" y="37371"/>
                    </a:cubicBezTo>
                    <a:cubicBezTo>
                      <a:pt x="122177" y="51601"/>
                      <a:pt x="112709" y="65193"/>
                      <a:pt x="98489" y="67755"/>
                    </a:cubicBezTo>
                    <a:close/>
                    <a:moveTo>
                      <a:pt x="166021" y="55278"/>
                    </a:moveTo>
                    <a:cubicBezTo>
                      <a:pt x="155162" y="57278"/>
                      <a:pt x="144113" y="47467"/>
                      <a:pt x="141542" y="33275"/>
                    </a:cubicBezTo>
                    <a:cubicBezTo>
                      <a:pt x="138970" y="19083"/>
                      <a:pt x="145637" y="5938"/>
                      <a:pt x="156496" y="3938"/>
                    </a:cubicBezTo>
                    <a:cubicBezTo>
                      <a:pt x="167354" y="1938"/>
                      <a:pt x="178308" y="11844"/>
                      <a:pt x="180975" y="25941"/>
                    </a:cubicBezTo>
                    <a:cubicBezTo>
                      <a:pt x="183642" y="40038"/>
                      <a:pt x="176689" y="53277"/>
                      <a:pt x="165830" y="55278"/>
                    </a:cubicBezTo>
                    <a:close/>
                  </a:path>
                </a:pathLst>
              </a:custGeom>
              <a:solidFill>
                <a:srgbClr val="90CAF9"/>
              </a:solid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16F25DBF-C98F-4FC4-BE8A-F18D2B3F65CD}"/>
                  </a:ext>
                </a:extLst>
              </p:cNvPr>
              <p:cNvSpPr/>
              <p:nvPr/>
            </p:nvSpPr>
            <p:spPr>
              <a:xfrm>
                <a:off x="3043638" y="4811231"/>
                <a:ext cx="57945" cy="103619"/>
              </a:xfrm>
              <a:custGeom>
                <a:avLst/>
                <a:gdLst>
                  <a:gd name="connsiteX0" fmla="*/ 46271 w 57945"/>
                  <a:gd name="connsiteY0" fmla="*/ 10655 h 103619"/>
                  <a:gd name="connsiteX1" fmla="*/ 31888 w 57945"/>
                  <a:gd name="connsiteY1" fmla="*/ 103619 h 103619"/>
                  <a:gd name="connsiteX2" fmla="*/ 46271 w 57945"/>
                  <a:gd name="connsiteY2" fmla="*/ 10655 h 103619"/>
                </a:gdLst>
                <a:ahLst/>
                <a:cxnLst>
                  <a:cxn ang="0">
                    <a:pos x="connsiteX0" y="connsiteY0"/>
                  </a:cxn>
                  <a:cxn ang="0">
                    <a:pos x="connsiteX1" y="connsiteY1"/>
                  </a:cxn>
                  <a:cxn ang="0">
                    <a:pos x="connsiteX2" y="connsiteY2"/>
                  </a:cxn>
                </a:cxnLst>
                <a:rect l="l" t="t" r="r" b="b"/>
                <a:pathLst>
                  <a:path w="57945" h="103619">
                    <a:moveTo>
                      <a:pt x="46271" y="10655"/>
                    </a:moveTo>
                    <a:cubicBezTo>
                      <a:pt x="67417" y="26848"/>
                      <a:pt x="58177" y="85617"/>
                      <a:pt x="31888" y="103619"/>
                    </a:cubicBezTo>
                    <a:cubicBezTo>
                      <a:pt x="-9069" y="93808"/>
                      <a:pt x="-16880" y="-37732"/>
                      <a:pt x="46271" y="10655"/>
                    </a:cubicBezTo>
                    <a:close/>
                  </a:path>
                </a:pathLst>
              </a:custGeom>
              <a:solidFill>
                <a:srgbClr val="263238"/>
              </a:solid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59C81AB2-075B-4BAB-9070-DD7C2EABEB00}"/>
                  </a:ext>
                </a:extLst>
              </p:cNvPr>
              <p:cNvSpPr/>
              <p:nvPr/>
            </p:nvSpPr>
            <p:spPr>
              <a:xfrm>
                <a:off x="3055620" y="4900719"/>
                <a:ext cx="48852" cy="51557"/>
              </a:xfrm>
              <a:custGeom>
                <a:avLst/>
                <a:gdLst>
                  <a:gd name="connsiteX0" fmla="*/ 3333 w 48852"/>
                  <a:gd name="connsiteY0" fmla="*/ 30609 h 51557"/>
                  <a:gd name="connsiteX1" fmla="*/ 30003 w 48852"/>
                  <a:gd name="connsiteY1" fmla="*/ 50897 h 51557"/>
                  <a:gd name="connsiteX2" fmla="*/ 47529 w 48852"/>
                  <a:gd name="connsiteY2" fmla="*/ 27466 h 51557"/>
                  <a:gd name="connsiteX3" fmla="*/ 16287 w 48852"/>
                  <a:gd name="connsiteY3" fmla="*/ 224 h 51557"/>
                  <a:gd name="connsiteX4" fmla="*/ 304 w 48852"/>
                  <a:gd name="connsiteY4" fmla="*/ 23075 h 51557"/>
                  <a:gd name="connsiteX5" fmla="*/ 3333 w 48852"/>
                  <a:gd name="connsiteY5" fmla="*/ 30609 h 5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52" h="51557">
                    <a:moveTo>
                      <a:pt x="3333" y="30609"/>
                    </a:moveTo>
                    <a:cubicBezTo>
                      <a:pt x="9220" y="40601"/>
                      <a:pt x="18802" y="47887"/>
                      <a:pt x="30003" y="50897"/>
                    </a:cubicBezTo>
                    <a:cubicBezTo>
                      <a:pt x="44862" y="54707"/>
                      <a:pt x="52006" y="41372"/>
                      <a:pt x="47529" y="27466"/>
                    </a:cubicBezTo>
                    <a:cubicBezTo>
                      <a:pt x="43053" y="13559"/>
                      <a:pt x="31051" y="-2062"/>
                      <a:pt x="16287" y="224"/>
                    </a:cubicBezTo>
                    <a:cubicBezTo>
                      <a:pt x="5562" y="2120"/>
                      <a:pt x="-1591" y="12350"/>
                      <a:pt x="304" y="23075"/>
                    </a:cubicBezTo>
                    <a:cubicBezTo>
                      <a:pt x="781" y="25770"/>
                      <a:pt x="1809" y="28333"/>
                      <a:pt x="3333" y="30609"/>
                    </a:cubicBezTo>
                    <a:close/>
                  </a:path>
                </a:pathLst>
              </a:custGeom>
              <a:solidFill>
                <a:srgbClr val="FFB573"/>
              </a:solid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5DE28830-782E-4A3C-8110-1828BCE34766}"/>
                  </a:ext>
                </a:extLst>
              </p:cNvPr>
              <p:cNvSpPr/>
              <p:nvPr/>
            </p:nvSpPr>
            <p:spPr>
              <a:xfrm>
                <a:off x="3218402" y="5187932"/>
                <a:ext cx="325088" cy="178974"/>
              </a:xfrm>
              <a:custGeom>
                <a:avLst/>
                <a:gdLst>
                  <a:gd name="connsiteX0" fmla="*/ 325088 w 325088"/>
                  <a:gd name="connsiteY0" fmla="*/ 178975 h 178974"/>
                  <a:gd name="connsiteX1" fmla="*/ 243364 w 325088"/>
                  <a:gd name="connsiteY1" fmla="*/ 97345 h 178974"/>
                  <a:gd name="connsiteX2" fmla="*/ 203073 w 325088"/>
                  <a:gd name="connsiteY2" fmla="*/ 0 h 178974"/>
                  <a:gd name="connsiteX3" fmla="*/ 121920 w 325088"/>
                  <a:gd name="connsiteY3" fmla="*/ 0 h 178974"/>
                  <a:gd name="connsiteX4" fmla="*/ 81629 w 325088"/>
                  <a:gd name="connsiteY4" fmla="*/ 97345 h 178974"/>
                  <a:gd name="connsiteX5" fmla="*/ 0 w 325088"/>
                  <a:gd name="connsiteY5" fmla="*/ 178975 h 178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5088" h="178974">
                    <a:moveTo>
                      <a:pt x="325088" y="178975"/>
                    </a:moveTo>
                    <a:lnTo>
                      <a:pt x="243364" y="97345"/>
                    </a:lnTo>
                    <a:cubicBezTo>
                      <a:pt x="217541" y="71533"/>
                      <a:pt x="203054" y="36509"/>
                      <a:pt x="203073" y="0"/>
                    </a:cubicBezTo>
                    <a:lnTo>
                      <a:pt x="121920" y="0"/>
                    </a:lnTo>
                    <a:cubicBezTo>
                      <a:pt x="121939" y="36509"/>
                      <a:pt x="107451" y="71533"/>
                      <a:pt x="81629" y="97345"/>
                    </a:cubicBezTo>
                    <a:lnTo>
                      <a:pt x="0" y="178975"/>
                    </a:lnTo>
                    <a:close/>
                  </a:path>
                </a:pathLst>
              </a:custGeom>
              <a:solidFill>
                <a:srgbClr val="263238"/>
              </a:solid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5F92C408-7342-49C2-953D-7CDE07FABC34}"/>
                  </a:ext>
                </a:extLst>
              </p:cNvPr>
              <p:cNvSpPr/>
              <p:nvPr/>
            </p:nvSpPr>
            <p:spPr>
              <a:xfrm>
                <a:off x="3261455" y="5276903"/>
                <a:ext cx="253745" cy="90003"/>
              </a:xfrm>
              <a:custGeom>
                <a:avLst/>
                <a:gdLst>
                  <a:gd name="connsiteX0" fmla="*/ 253746 w 253745"/>
                  <a:gd name="connsiteY0" fmla="*/ 90004 h 90003"/>
                  <a:gd name="connsiteX1" fmla="*/ 173546 w 253745"/>
                  <a:gd name="connsiteY1" fmla="*/ 11041 h 90003"/>
                  <a:gd name="connsiteX2" fmla="*/ 189166 w 253745"/>
                  <a:gd name="connsiteY2" fmla="*/ 77716 h 90003"/>
                  <a:gd name="connsiteX3" fmla="*/ 146780 w 253745"/>
                  <a:gd name="connsiteY3" fmla="*/ 53713 h 90003"/>
                  <a:gd name="connsiteX4" fmla="*/ 110395 w 253745"/>
                  <a:gd name="connsiteY4" fmla="*/ 79431 h 90003"/>
                  <a:gd name="connsiteX5" fmla="*/ 97536 w 253745"/>
                  <a:gd name="connsiteY5" fmla="*/ 40759 h 90003"/>
                  <a:gd name="connsiteX6" fmla="*/ 58674 w 253745"/>
                  <a:gd name="connsiteY6" fmla="*/ 80288 h 90003"/>
                  <a:gd name="connsiteX7" fmla="*/ 78200 w 253745"/>
                  <a:gd name="connsiteY7" fmla="*/ 183 h 90003"/>
                  <a:gd name="connsiteX8" fmla="*/ 31052 w 253745"/>
                  <a:gd name="connsiteY8" fmla="*/ 59524 h 90003"/>
                  <a:gd name="connsiteX9" fmla="*/ 0 w 253745"/>
                  <a:gd name="connsiteY9" fmla="*/ 89527 h 90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3745" h="90003">
                    <a:moveTo>
                      <a:pt x="253746" y="90004"/>
                    </a:moveTo>
                    <a:cubicBezTo>
                      <a:pt x="220123" y="85527"/>
                      <a:pt x="188786" y="9232"/>
                      <a:pt x="173546" y="11041"/>
                    </a:cubicBezTo>
                    <a:cubicBezTo>
                      <a:pt x="158305" y="12851"/>
                      <a:pt x="210407" y="77716"/>
                      <a:pt x="189166" y="77716"/>
                    </a:cubicBezTo>
                    <a:cubicBezTo>
                      <a:pt x="167926" y="77716"/>
                      <a:pt x="155543" y="52761"/>
                      <a:pt x="146780" y="53713"/>
                    </a:cubicBezTo>
                    <a:cubicBezTo>
                      <a:pt x="138017" y="54666"/>
                      <a:pt x="125158" y="81336"/>
                      <a:pt x="110395" y="79431"/>
                    </a:cubicBezTo>
                    <a:cubicBezTo>
                      <a:pt x="95631" y="77526"/>
                      <a:pt x="105346" y="41331"/>
                      <a:pt x="97536" y="40759"/>
                    </a:cubicBezTo>
                    <a:cubicBezTo>
                      <a:pt x="89726" y="40188"/>
                      <a:pt x="75819" y="85432"/>
                      <a:pt x="58674" y="80288"/>
                    </a:cubicBezTo>
                    <a:cubicBezTo>
                      <a:pt x="41529" y="75145"/>
                      <a:pt x="87249" y="2945"/>
                      <a:pt x="78200" y="183"/>
                    </a:cubicBezTo>
                    <a:cubicBezTo>
                      <a:pt x="69152" y="-2579"/>
                      <a:pt x="48196" y="26377"/>
                      <a:pt x="31052" y="59524"/>
                    </a:cubicBezTo>
                    <a:cubicBezTo>
                      <a:pt x="24479" y="72811"/>
                      <a:pt x="13506" y="83422"/>
                      <a:pt x="0" y="89527"/>
                    </a:cubicBezTo>
                    <a:close/>
                  </a:path>
                </a:pathLst>
              </a:custGeom>
              <a:solidFill>
                <a:srgbClr val="FFFFFF">
                  <a:alpha val="20000"/>
                </a:srgbClr>
              </a:solid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CDED36B6-0F60-4FFC-973D-480EE15B3562}"/>
                  </a:ext>
                </a:extLst>
              </p:cNvPr>
              <p:cNvSpPr/>
              <p:nvPr/>
            </p:nvSpPr>
            <p:spPr>
              <a:xfrm>
                <a:off x="3367214" y="5267023"/>
                <a:ext cx="19271" cy="33805"/>
              </a:xfrm>
              <a:custGeom>
                <a:avLst/>
                <a:gdLst>
                  <a:gd name="connsiteX0" fmla="*/ 13684 w 19271"/>
                  <a:gd name="connsiteY0" fmla="*/ 61 h 33805"/>
                  <a:gd name="connsiteX1" fmla="*/ 5588 w 19271"/>
                  <a:gd name="connsiteY1" fmla="*/ 33494 h 33805"/>
                  <a:gd name="connsiteX2" fmla="*/ 13684 w 19271"/>
                  <a:gd name="connsiteY2" fmla="*/ 61 h 33805"/>
                </a:gdLst>
                <a:ahLst/>
                <a:cxnLst>
                  <a:cxn ang="0">
                    <a:pos x="connsiteX0" y="connsiteY0"/>
                  </a:cxn>
                  <a:cxn ang="0">
                    <a:pos x="connsiteX1" y="connsiteY1"/>
                  </a:cxn>
                  <a:cxn ang="0">
                    <a:pos x="connsiteX2" y="connsiteY2"/>
                  </a:cxn>
                </a:cxnLst>
                <a:rect l="l" t="t" r="r" b="b"/>
                <a:pathLst>
                  <a:path w="19271" h="33805">
                    <a:moveTo>
                      <a:pt x="13684" y="61"/>
                    </a:moveTo>
                    <a:cubicBezTo>
                      <a:pt x="2158" y="-1558"/>
                      <a:pt x="-5938" y="29493"/>
                      <a:pt x="5588" y="33494"/>
                    </a:cubicBezTo>
                    <a:cubicBezTo>
                      <a:pt x="17113" y="37494"/>
                      <a:pt x="25209" y="1680"/>
                      <a:pt x="13684" y="61"/>
                    </a:cubicBezTo>
                    <a:close/>
                  </a:path>
                </a:pathLst>
              </a:custGeom>
              <a:solidFill>
                <a:srgbClr val="FFFFFF">
                  <a:alpha val="20000"/>
                </a:srgbClr>
              </a:solid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F59DAEA4-F606-4D99-A856-07769F1FFDD5}"/>
                  </a:ext>
                </a:extLst>
              </p:cNvPr>
              <p:cNvSpPr/>
              <p:nvPr/>
            </p:nvSpPr>
            <p:spPr>
              <a:xfrm>
                <a:off x="3333544" y="5177531"/>
                <a:ext cx="95546" cy="67945"/>
              </a:xfrm>
              <a:custGeom>
                <a:avLst/>
                <a:gdLst>
                  <a:gd name="connsiteX0" fmla="*/ 2301 w 95546"/>
                  <a:gd name="connsiteY0" fmla="*/ 12782 h 67945"/>
                  <a:gd name="connsiteX1" fmla="*/ 27447 w 95546"/>
                  <a:gd name="connsiteY1" fmla="*/ 209 h 67945"/>
                  <a:gd name="connsiteX2" fmla="*/ 92693 w 95546"/>
                  <a:gd name="connsiteY2" fmla="*/ 12782 h 67945"/>
                  <a:gd name="connsiteX3" fmla="*/ 94789 w 95546"/>
                  <a:gd name="connsiteY3" fmla="*/ 40309 h 67945"/>
                  <a:gd name="connsiteX4" fmla="*/ 76501 w 95546"/>
                  <a:gd name="connsiteY4" fmla="*/ 26117 h 67945"/>
                  <a:gd name="connsiteX5" fmla="*/ 63547 w 95546"/>
                  <a:gd name="connsiteY5" fmla="*/ 52882 h 67945"/>
                  <a:gd name="connsiteX6" fmla="*/ 47926 w 95546"/>
                  <a:gd name="connsiteY6" fmla="*/ 45167 h 67945"/>
                  <a:gd name="connsiteX7" fmla="*/ 31067 w 95546"/>
                  <a:gd name="connsiteY7" fmla="*/ 27355 h 67945"/>
                  <a:gd name="connsiteX8" fmla="*/ 14874 w 95546"/>
                  <a:gd name="connsiteY8" fmla="*/ 30212 h 67945"/>
                  <a:gd name="connsiteX9" fmla="*/ 5349 w 95546"/>
                  <a:gd name="connsiteY9" fmla="*/ 54120 h 67945"/>
                  <a:gd name="connsiteX10" fmla="*/ 2301 w 95546"/>
                  <a:gd name="connsiteY10" fmla="*/ 12782 h 67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5546" h="67945">
                    <a:moveTo>
                      <a:pt x="2301" y="12782"/>
                    </a:moveTo>
                    <a:cubicBezTo>
                      <a:pt x="2301" y="12782"/>
                      <a:pt x="-1413" y="209"/>
                      <a:pt x="27447" y="209"/>
                    </a:cubicBezTo>
                    <a:cubicBezTo>
                      <a:pt x="56308" y="209"/>
                      <a:pt x="92693" y="-2649"/>
                      <a:pt x="92693" y="12782"/>
                    </a:cubicBezTo>
                    <a:cubicBezTo>
                      <a:pt x="92693" y="28212"/>
                      <a:pt x="89836" y="29736"/>
                      <a:pt x="94789" y="40309"/>
                    </a:cubicBezTo>
                    <a:cubicBezTo>
                      <a:pt x="99742" y="50882"/>
                      <a:pt x="78882" y="39547"/>
                      <a:pt x="76501" y="26117"/>
                    </a:cubicBezTo>
                    <a:cubicBezTo>
                      <a:pt x="74120" y="12686"/>
                      <a:pt x="61451" y="32594"/>
                      <a:pt x="63547" y="52882"/>
                    </a:cubicBezTo>
                    <a:cubicBezTo>
                      <a:pt x="65642" y="73170"/>
                      <a:pt x="49450" y="75170"/>
                      <a:pt x="47926" y="45167"/>
                    </a:cubicBezTo>
                    <a:cubicBezTo>
                      <a:pt x="46402" y="15163"/>
                      <a:pt x="31448" y="15163"/>
                      <a:pt x="31067" y="27355"/>
                    </a:cubicBezTo>
                    <a:cubicBezTo>
                      <a:pt x="30686" y="39547"/>
                      <a:pt x="20113" y="43166"/>
                      <a:pt x="14874" y="30212"/>
                    </a:cubicBezTo>
                    <a:cubicBezTo>
                      <a:pt x="9635" y="17258"/>
                      <a:pt x="14874" y="57454"/>
                      <a:pt x="5349" y="54120"/>
                    </a:cubicBezTo>
                    <a:cubicBezTo>
                      <a:pt x="-4176" y="50786"/>
                      <a:pt x="1825" y="30594"/>
                      <a:pt x="2301" y="12782"/>
                    </a:cubicBezTo>
                    <a:close/>
                  </a:path>
                </a:pathLst>
              </a:custGeom>
              <a:solidFill>
                <a:srgbClr val="90CAF9"/>
              </a:solid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52E84CA2-4FD8-4C85-907D-07B2E081D94E}"/>
                  </a:ext>
                </a:extLst>
              </p:cNvPr>
              <p:cNvSpPr/>
              <p:nvPr/>
            </p:nvSpPr>
            <p:spPr>
              <a:xfrm>
                <a:off x="3342116" y="5177301"/>
                <a:ext cx="75462" cy="10696"/>
              </a:xfrm>
              <a:custGeom>
                <a:avLst/>
                <a:gdLst>
                  <a:gd name="connsiteX0" fmla="*/ 75453 w 75462"/>
                  <a:gd name="connsiteY0" fmla="*/ 6249 h 10696"/>
                  <a:gd name="connsiteX1" fmla="*/ 70882 w 75462"/>
                  <a:gd name="connsiteY1" fmla="*/ 2153 h 10696"/>
                  <a:gd name="connsiteX2" fmla="*/ 18875 w 75462"/>
                  <a:gd name="connsiteY2" fmla="*/ 438 h 10696"/>
                  <a:gd name="connsiteX3" fmla="*/ 6302 w 75462"/>
                  <a:gd name="connsiteY3" fmla="*/ 1486 h 10696"/>
                  <a:gd name="connsiteX4" fmla="*/ 16 w 75462"/>
                  <a:gd name="connsiteY4" fmla="*/ 7487 h 10696"/>
                  <a:gd name="connsiteX5" fmla="*/ 75453 w 75462"/>
                  <a:gd name="connsiteY5" fmla="*/ 6249 h 10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5462" h="10696">
                    <a:moveTo>
                      <a:pt x="75453" y="6249"/>
                    </a:moveTo>
                    <a:cubicBezTo>
                      <a:pt x="75453" y="4534"/>
                      <a:pt x="73263" y="3201"/>
                      <a:pt x="70882" y="2153"/>
                    </a:cubicBezTo>
                    <a:cubicBezTo>
                      <a:pt x="53632" y="77"/>
                      <a:pt x="36230" y="-505"/>
                      <a:pt x="18875" y="438"/>
                    </a:cubicBezTo>
                    <a:cubicBezTo>
                      <a:pt x="14655" y="372"/>
                      <a:pt x="10445" y="724"/>
                      <a:pt x="6302" y="1486"/>
                    </a:cubicBezTo>
                    <a:cubicBezTo>
                      <a:pt x="3444" y="2724"/>
                      <a:pt x="-270" y="4915"/>
                      <a:pt x="16" y="7487"/>
                    </a:cubicBezTo>
                    <a:cubicBezTo>
                      <a:pt x="397" y="11773"/>
                      <a:pt x="76406" y="12154"/>
                      <a:pt x="75453" y="6249"/>
                    </a:cubicBezTo>
                    <a:close/>
                  </a:path>
                </a:pathLst>
              </a:custGeom>
              <a:solidFill>
                <a:srgbClr val="000000">
                  <a:alpha val="20000"/>
                </a:srgbClr>
              </a:solid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B0170D1C-FC62-4766-972B-C33C3FB3000F}"/>
                  </a:ext>
                </a:extLst>
              </p:cNvPr>
              <p:cNvSpPr/>
              <p:nvPr/>
            </p:nvSpPr>
            <p:spPr>
              <a:xfrm>
                <a:off x="3144583" y="5362049"/>
                <a:ext cx="447293" cy="27146"/>
              </a:xfrm>
              <a:custGeom>
                <a:avLst/>
                <a:gdLst>
                  <a:gd name="connsiteX0" fmla="*/ 0 w 447293"/>
                  <a:gd name="connsiteY0" fmla="*/ 0 h 27146"/>
                  <a:gd name="connsiteX1" fmla="*/ 447294 w 447293"/>
                  <a:gd name="connsiteY1" fmla="*/ 0 h 27146"/>
                  <a:gd name="connsiteX2" fmla="*/ 447294 w 447293"/>
                  <a:gd name="connsiteY2" fmla="*/ 27146 h 27146"/>
                  <a:gd name="connsiteX3" fmla="*/ 0 w 447293"/>
                  <a:gd name="connsiteY3" fmla="*/ 27146 h 27146"/>
                </a:gdLst>
                <a:ahLst/>
                <a:cxnLst>
                  <a:cxn ang="0">
                    <a:pos x="connsiteX0" y="connsiteY0"/>
                  </a:cxn>
                  <a:cxn ang="0">
                    <a:pos x="connsiteX1" y="connsiteY1"/>
                  </a:cxn>
                  <a:cxn ang="0">
                    <a:pos x="connsiteX2" y="connsiteY2"/>
                  </a:cxn>
                  <a:cxn ang="0">
                    <a:pos x="connsiteX3" y="connsiteY3"/>
                  </a:cxn>
                </a:cxnLst>
                <a:rect l="l" t="t" r="r" b="b"/>
                <a:pathLst>
                  <a:path w="447293" h="27146">
                    <a:moveTo>
                      <a:pt x="0" y="0"/>
                    </a:moveTo>
                    <a:lnTo>
                      <a:pt x="447294" y="0"/>
                    </a:lnTo>
                    <a:lnTo>
                      <a:pt x="447294" y="27146"/>
                    </a:lnTo>
                    <a:lnTo>
                      <a:pt x="0" y="27146"/>
                    </a:lnTo>
                    <a:close/>
                  </a:path>
                </a:pathLst>
              </a:custGeom>
              <a:solidFill>
                <a:srgbClr val="90CAF9"/>
              </a:solid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D299EF82-A470-449C-A670-E97418A47F48}"/>
                  </a:ext>
                </a:extLst>
              </p:cNvPr>
              <p:cNvSpPr/>
              <p:nvPr/>
            </p:nvSpPr>
            <p:spPr>
              <a:xfrm>
                <a:off x="3144583" y="5362049"/>
                <a:ext cx="447293" cy="27146"/>
              </a:xfrm>
              <a:custGeom>
                <a:avLst/>
                <a:gdLst>
                  <a:gd name="connsiteX0" fmla="*/ 0 w 447293"/>
                  <a:gd name="connsiteY0" fmla="*/ 0 h 27146"/>
                  <a:gd name="connsiteX1" fmla="*/ 447294 w 447293"/>
                  <a:gd name="connsiteY1" fmla="*/ 0 h 27146"/>
                  <a:gd name="connsiteX2" fmla="*/ 447294 w 447293"/>
                  <a:gd name="connsiteY2" fmla="*/ 27146 h 27146"/>
                  <a:gd name="connsiteX3" fmla="*/ 0 w 447293"/>
                  <a:gd name="connsiteY3" fmla="*/ 27146 h 27146"/>
                </a:gdLst>
                <a:ahLst/>
                <a:cxnLst>
                  <a:cxn ang="0">
                    <a:pos x="connsiteX0" y="connsiteY0"/>
                  </a:cxn>
                  <a:cxn ang="0">
                    <a:pos x="connsiteX1" y="connsiteY1"/>
                  </a:cxn>
                  <a:cxn ang="0">
                    <a:pos x="connsiteX2" y="connsiteY2"/>
                  </a:cxn>
                  <a:cxn ang="0">
                    <a:pos x="connsiteX3" y="connsiteY3"/>
                  </a:cxn>
                </a:cxnLst>
                <a:rect l="l" t="t" r="r" b="b"/>
                <a:pathLst>
                  <a:path w="447293" h="27146">
                    <a:moveTo>
                      <a:pt x="0" y="0"/>
                    </a:moveTo>
                    <a:lnTo>
                      <a:pt x="447294" y="0"/>
                    </a:lnTo>
                    <a:lnTo>
                      <a:pt x="447294" y="27146"/>
                    </a:lnTo>
                    <a:lnTo>
                      <a:pt x="0" y="27146"/>
                    </a:lnTo>
                    <a:close/>
                  </a:path>
                </a:pathLst>
              </a:custGeom>
              <a:solidFill>
                <a:srgbClr val="FFFFFF">
                  <a:alpha val="50000"/>
                </a:srgbClr>
              </a:solid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D5D56CEA-B8BF-4990-A140-C1AEAD297F28}"/>
                  </a:ext>
                </a:extLst>
              </p:cNvPr>
              <p:cNvSpPr/>
              <p:nvPr/>
            </p:nvSpPr>
            <p:spPr>
              <a:xfrm>
                <a:off x="3144583" y="5362049"/>
                <a:ext cx="223647" cy="27146"/>
              </a:xfrm>
              <a:custGeom>
                <a:avLst/>
                <a:gdLst>
                  <a:gd name="connsiteX0" fmla="*/ 0 w 223647"/>
                  <a:gd name="connsiteY0" fmla="*/ 0 h 27146"/>
                  <a:gd name="connsiteX1" fmla="*/ 223647 w 223647"/>
                  <a:gd name="connsiteY1" fmla="*/ 0 h 27146"/>
                  <a:gd name="connsiteX2" fmla="*/ 223647 w 223647"/>
                  <a:gd name="connsiteY2" fmla="*/ 27146 h 27146"/>
                  <a:gd name="connsiteX3" fmla="*/ 0 w 223647"/>
                  <a:gd name="connsiteY3" fmla="*/ 27146 h 27146"/>
                </a:gdLst>
                <a:ahLst/>
                <a:cxnLst>
                  <a:cxn ang="0">
                    <a:pos x="connsiteX0" y="connsiteY0"/>
                  </a:cxn>
                  <a:cxn ang="0">
                    <a:pos x="connsiteX1" y="connsiteY1"/>
                  </a:cxn>
                  <a:cxn ang="0">
                    <a:pos x="connsiteX2" y="connsiteY2"/>
                  </a:cxn>
                  <a:cxn ang="0">
                    <a:pos x="connsiteX3" y="connsiteY3"/>
                  </a:cxn>
                </a:cxnLst>
                <a:rect l="l" t="t" r="r" b="b"/>
                <a:pathLst>
                  <a:path w="223647" h="27146">
                    <a:moveTo>
                      <a:pt x="0" y="0"/>
                    </a:moveTo>
                    <a:lnTo>
                      <a:pt x="223647" y="0"/>
                    </a:lnTo>
                    <a:lnTo>
                      <a:pt x="223647" y="27146"/>
                    </a:lnTo>
                    <a:lnTo>
                      <a:pt x="0" y="27146"/>
                    </a:lnTo>
                    <a:close/>
                  </a:path>
                </a:pathLst>
              </a:custGeom>
              <a:solidFill>
                <a:srgbClr val="000000">
                  <a:alpha val="30000"/>
                </a:srgbClr>
              </a:solid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DD592D2B-F301-4F95-BB99-F1B81B955B48}"/>
                  </a:ext>
                </a:extLst>
              </p:cNvPr>
              <p:cNvSpPr/>
              <p:nvPr/>
            </p:nvSpPr>
            <p:spPr>
              <a:xfrm>
                <a:off x="2971704" y="5063113"/>
                <a:ext cx="141255" cy="433809"/>
              </a:xfrm>
              <a:custGeom>
                <a:avLst/>
                <a:gdLst>
                  <a:gd name="connsiteX0" fmla="*/ 51721 w 141255"/>
                  <a:gd name="connsiteY0" fmla="*/ 15376 h 433809"/>
                  <a:gd name="connsiteX1" fmla="*/ 7811 w 141255"/>
                  <a:gd name="connsiteY1" fmla="*/ 389899 h 433809"/>
                  <a:gd name="connsiteX2" fmla="*/ 2572 w 141255"/>
                  <a:gd name="connsiteY2" fmla="*/ 404092 h 433809"/>
                  <a:gd name="connsiteX3" fmla="*/ 0 w 141255"/>
                  <a:gd name="connsiteY3" fmla="*/ 428285 h 433809"/>
                  <a:gd name="connsiteX4" fmla="*/ 5525 w 141255"/>
                  <a:gd name="connsiteY4" fmla="*/ 433810 h 433809"/>
                  <a:gd name="connsiteX5" fmla="*/ 9525 w 141255"/>
                  <a:gd name="connsiteY5" fmla="*/ 432095 h 433809"/>
                  <a:gd name="connsiteX6" fmla="*/ 141256 w 141255"/>
                  <a:gd name="connsiteY6" fmla="*/ 148345 h 433809"/>
                  <a:gd name="connsiteX7" fmla="*/ 88487 w 141255"/>
                  <a:gd name="connsiteY7" fmla="*/ 5470 h 433809"/>
                  <a:gd name="connsiteX8" fmla="*/ 59055 w 141255"/>
                  <a:gd name="connsiteY8" fmla="*/ 2422 h 433809"/>
                  <a:gd name="connsiteX9" fmla="*/ 52388 w 141255"/>
                  <a:gd name="connsiteY9" fmla="*/ 5184 h 433809"/>
                  <a:gd name="connsiteX10" fmla="*/ 49721 w 141255"/>
                  <a:gd name="connsiteY10" fmla="*/ 13100 h 433809"/>
                  <a:gd name="connsiteX11" fmla="*/ 51721 w 141255"/>
                  <a:gd name="connsiteY11" fmla="*/ 15376 h 43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55" h="433809">
                    <a:moveTo>
                      <a:pt x="51721" y="15376"/>
                    </a:moveTo>
                    <a:cubicBezTo>
                      <a:pt x="84582" y="38331"/>
                      <a:pt x="180689" y="133962"/>
                      <a:pt x="7811" y="389899"/>
                    </a:cubicBezTo>
                    <a:cubicBezTo>
                      <a:pt x="4963" y="394147"/>
                      <a:pt x="3162" y="399015"/>
                      <a:pt x="2572" y="404092"/>
                    </a:cubicBezTo>
                    <a:lnTo>
                      <a:pt x="0" y="428285"/>
                    </a:lnTo>
                    <a:cubicBezTo>
                      <a:pt x="0" y="431333"/>
                      <a:pt x="2477" y="433810"/>
                      <a:pt x="5525" y="433810"/>
                    </a:cubicBezTo>
                    <a:cubicBezTo>
                      <a:pt x="7039" y="433810"/>
                      <a:pt x="8477" y="433190"/>
                      <a:pt x="9525" y="432095"/>
                    </a:cubicBezTo>
                    <a:cubicBezTo>
                      <a:pt x="44006" y="383613"/>
                      <a:pt x="141256" y="239309"/>
                      <a:pt x="141256" y="148345"/>
                    </a:cubicBezTo>
                    <a:cubicBezTo>
                      <a:pt x="141256" y="57381"/>
                      <a:pt x="108966" y="19758"/>
                      <a:pt x="88487" y="5470"/>
                    </a:cubicBezTo>
                    <a:cubicBezTo>
                      <a:pt x="79848" y="-521"/>
                      <a:pt x="68742" y="-1674"/>
                      <a:pt x="59055" y="2422"/>
                    </a:cubicBezTo>
                    <a:lnTo>
                      <a:pt x="52388" y="5184"/>
                    </a:lnTo>
                    <a:cubicBezTo>
                      <a:pt x="49464" y="6632"/>
                      <a:pt x="48273" y="10176"/>
                      <a:pt x="49721" y="13100"/>
                    </a:cubicBezTo>
                    <a:cubicBezTo>
                      <a:pt x="50178" y="14024"/>
                      <a:pt x="50873" y="14805"/>
                      <a:pt x="51721" y="15376"/>
                    </a:cubicBezTo>
                    <a:close/>
                  </a:path>
                </a:pathLst>
              </a:custGeom>
              <a:solidFill>
                <a:srgbClr val="90CAF9"/>
              </a:solid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6D7DA6D7-5D12-46D4-AA1C-FBBE3EECC764}"/>
                  </a:ext>
                </a:extLst>
              </p:cNvPr>
              <p:cNvSpPr/>
              <p:nvPr/>
            </p:nvSpPr>
            <p:spPr>
              <a:xfrm>
                <a:off x="2971704" y="5063113"/>
                <a:ext cx="141255" cy="433809"/>
              </a:xfrm>
              <a:custGeom>
                <a:avLst/>
                <a:gdLst>
                  <a:gd name="connsiteX0" fmla="*/ 51721 w 141255"/>
                  <a:gd name="connsiteY0" fmla="*/ 15376 h 433809"/>
                  <a:gd name="connsiteX1" fmla="*/ 7811 w 141255"/>
                  <a:gd name="connsiteY1" fmla="*/ 389899 h 433809"/>
                  <a:gd name="connsiteX2" fmla="*/ 2572 w 141255"/>
                  <a:gd name="connsiteY2" fmla="*/ 404092 h 433809"/>
                  <a:gd name="connsiteX3" fmla="*/ 0 w 141255"/>
                  <a:gd name="connsiteY3" fmla="*/ 428285 h 433809"/>
                  <a:gd name="connsiteX4" fmla="*/ 5525 w 141255"/>
                  <a:gd name="connsiteY4" fmla="*/ 433810 h 433809"/>
                  <a:gd name="connsiteX5" fmla="*/ 9525 w 141255"/>
                  <a:gd name="connsiteY5" fmla="*/ 432095 h 433809"/>
                  <a:gd name="connsiteX6" fmla="*/ 141256 w 141255"/>
                  <a:gd name="connsiteY6" fmla="*/ 148345 h 433809"/>
                  <a:gd name="connsiteX7" fmla="*/ 88487 w 141255"/>
                  <a:gd name="connsiteY7" fmla="*/ 5470 h 433809"/>
                  <a:gd name="connsiteX8" fmla="*/ 59055 w 141255"/>
                  <a:gd name="connsiteY8" fmla="*/ 2422 h 433809"/>
                  <a:gd name="connsiteX9" fmla="*/ 52388 w 141255"/>
                  <a:gd name="connsiteY9" fmla="*/ 5184 h 433809"/>
                  <a:gd name="connsiteX10" fmla="*/ 49721 w 141255"/>
                  <a:gd name="connsiteY10" fmla="*/ 13100 h 433809"/>
                  <a:gd name="connsiteX11" fmla="*/ 51721 w 141255"/>
                  <a:gd name="connsiteY11" fmla="*/ 15376 h 433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1255" h="433809">
                    <a:moveTo>
                      <a:pt x="51721" y="15376"/>
                    </a:moveTo>
                    <a:cubicBezTo>
                      <a:pt x="84582" y="38331"/>
                      <a:pt x="180689" y="133962"/>
                      <a:pt x="7811" y="389899"/>
                    </a:cubicBezTo>
                    <a:cubicBezTo>
                      <a:pt x="4963" y="394147"/>
                      <a:pt x="3162" y="399015"/>
                      <a:pt x="2572" y="404092"/>
                    </a:cubicBezTo>
                    <a:lnTo>
                      <a:pt x="0" y="428285"/>
                    </a:lnTo>
                    <a:cubicBezTo>
                      <a:pt x="0" y="431333"/>
                      <a:pt x="2477" y="433810"/>
                      <a:pt x="5525" y="433810"/>
                    </a:cubicBezTo>
                    <a:cubicBezTo>
                      <a:pt x="7039" y="433810"/>
                      <a:pt x="8477" y="433190"/>
                      <a:pt x="9525" y="432095"/>
                    </a:cubicBezTo>
                    <a:cubicBezTo>
                      <a:pt x="44006" y="383613"/>
                      <a:pt x="141256" y="239309"/>
                      <a:pt x="141256" y="148345"/>
                    </a:cubicBezTo>
                    <a:cubicBezTo>
                      <a:pt x="141256" y="57381"/>
                      <a:pt x="108966" y="19758"/>
                      <a:pt x="88487" y="5470"/>
                    </a:cubicBezTo>
                    <a:cubicBezTo>
                      <a:pt x="79848" y="-521"/>
                      <a:pt x="68742" y="-1674"/>
                      <a:pt x="59055" y="2422"/>
                    </a:cubicBezTo>
                    <a:lnTo>
                      <a:pt x="52388" y="5184"/>
                    </a:lnTo>
                    <a:cubicBezTo>
                      <a:pt x="49464" y="6632"/>
                      <a:pt x="48273" y="10176"/>
                      <a:pt x="49721" y="13100"/>
                    </a:cubicBezTo>
                    <a:cubicBezTo>
                      <a:pt x="50178" y="14024"/>
                      <a:pt x="50873" y="14805"/>
                      <a:pt x="51721" y="15376"/>
                    </a:cubicBezTo>
                    <a:close/>
                  </a:path>
                </a:pathLst>
              </a:custGeom>
              <a:solidFill>
                <a:srgbClr val="000000">
                  <a:alpha val="50000"/>
                </a:srgbClr>
              </a:solid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EC908C5B-C827-454A-91ED-995CCCA9C6A9}"/>
                  </a:ext>
                </a:extLst>
              </p:cNvPr>
              <p:cNvSpPr/>
              <p:nvPr/>
            </p:nvSpPr>
            <p:spPr>
              <a:xfrm>
                <a:off x="2985081" y="5141259"/>
                <a:ext cx="242178" cy="284985"/>
              </a:xfrm>
              <a:custGeom>
                <a:avLst/>
                <a:gdLst>
                  <a:gd name="connsiteX0" fmla="*/ 141213 w 242178"/>
                  <a:gd name="connsiteY0" fmla="*/ 227743 h 284985"/>
                  <a:gd name="connsiteX1" fmla="*/ 95494 w 242178"/>
                  <a:gd name="connsiteY1" fmla="*/ 214694 h 284985"/>
                  <a:gd name="connsiteX2" fmla="*/ 80730 w 242178"/>
                  <a:gd name="connsiteY2" fmla="*/ 207169 h 284985"/>
                  <a:gd name="connsiteX3" fmla="*/ 80730 w 242178"/>
                  <a:gd name="connsiteY3" fmla="*/ 205645 h 284985"/>
                  <a:gd name="connsiteX4" fmla="*/ 73777 w 242178"/>
                  <a:gd name="connsiteY4" fmla="*/ 107728 h 284985"/>
                  <a:gd name="connsiteX5" fmla="*/ 74634 w 242178"/>
                  <a:gd name="connsiteY5" fmla="*/ 57245 h 284985"/>
                  <a:gd name="connsiteX6" fmla="*/ 77301 w 242178"/>
                  <a:gd name="connsiteY6" fmla="*/ 7239 h 284985"/>
                  <a:gd name="connsiteX7" fmla="*/ 3863 w 242178"/>
                  <a:gd name="connsiteY7" fmla="*/ 0 h 284985"/>
                  <a:gd name="connsiteX8" fmla="*/ 339 w 242178"/>
                  <a:gd name="connsiteY8" fmla="*/ 54864 h 284985"/>
                  <a:gd name="connsiteX9" fmla="*/ 339 w 242178"/>
                  <a:gd name="connsiteY9" fmla="*/ 109347 h 284985"/>
                  <a:gd name="connsiteX10" fmla="*/ 15007 w 242178"/>
                  <a:gd name="connsiteY10" fmla="*/ 220028 h 284985"/>
                  <a:gd name="connsiteX11" fmla="*/ 15864 w 242178"/>
                  <a:gd name="connsiteY11" fmla="*/ 223457 h 284985"/>
                  <a:gd name="connsiteX12" fmla="*/ 16341 w 242178"/>
                  <a:gd name="connsiteY12" fmla="*/ 225266 h 284985"/>
                  <a:gd name="connsiteX13" fmla="*/ 17674 w 242178"/>
                  <a:gd name="connsiteY13" fmla="*/ 229743 h 284985"/>
                  <a:gd name="connsiteX14" fmla="*/ 25866 w 242178"/>
                  <a:gd name="connsiteY14" fmla="*/ 244602 h 284985"/>
                  <a:gd name="connsiteX15" fmla="*/ 44439 w 242178"/>
                  <a:gd name="connsiteY15" fmla="*/ 260890 h 284985"/>
                  <a:gd name="connsiteX16" fmla="*/ 76444 w 242178"/>
                  <a:gd name="connsiteY16" fmla="*/ 273844 h 284985"/>
                  <a:gd name="connsiteX17" fmla="*/ 133594 w 242178"/>
                  <a:gd name="connsiteY17" fmla="*/ 283369 h 284985"/>
                  <a:gd name="connsiteX18" fmla="*/ 242179 w 242178"/>
                  <a:gd name="connsiteY18" fmla="*/ 281654 h 284985"/>
                  <a:gd name="connsiteX19" fmla="*/ 242179 w 242178"/>
                  <a:gd name="connsiteY19" fmla="*/ 245174 h 284985"/>
                  <a:gd name="connsiteX20" fmla="*/ 141213 w 242178"/>
                  <a:gd name="connsiteY20" fmla="*/ 227743 h 284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42178" h="284985">
                    <a:moveTo>
                      <a:pt x="141213" y="227743"/>
                    </a:moveTo>
                    <a:cubicBezTo>
                      <a:pt x="125659" y="224590"/>
                      <a:pt x="110371" y="220228"/>
                      <a:pt x="95494" y="214694"/>
                    </a:cubicBezTo>
                    <a:cubicBezTo>
                      <a:pt x="90264" y="212836"/>
                      <a:pt x="85302" y="210312"/>
                      <a:pt x="80730" y="207169"/>
                    </a:cubicBezTo>
                    <a:lnTo>
                      <a:pt x="80730" y="205645"/>
                    </a:lnTo>
                    <a:cubicBezTo>
                      <a:pt x="75815" y="173241"/>
                      <a:pt x="73491" y="140503"/>
                      <a:pt x="73777" y="107728"/>
                    </a:cubicBezTo>
                    <a:cubicBezTo>
                      <a:pt x="73777" y="90964"/>
                      <a:pt x="73777" y="74104"/>
                      <a:pt x="74634" y="57245"/>
                    </a:cubicBezTo>
                    <a:cubicBezTo>
                      <a:pt x="75491" y="40386"/>
                      <a:pt x="76253" y="23146"/>
                      <a:pt x="77301" y="7239"/>
                    </a:cubicBezTo>
                    <a:lnTo>
                      <a:pt x="3863" y="0"/>
                    </a:lnTo>
                    <a:cubicBezTo>
                      <a:pt x="1768" y="19050"/>
                      <a:pt x="1101" y="36576"/>
                      <a:pt x="339" y="54864"/>
                    </a:cubicBezTo>
                    <a:cubicBezTo>
                      <a:pt x="-423" y="73152"/>
                      <a:pt x="339" y="91059"/>
                      <a:pt x="339" y="109347"/>
                    </a:cubicBezTo>
                    <a:cubicBezTo>
                      <a:pt x="1396" y="146647"/>
                      <a:pt x="6311" y="183737"/>
                      <a:pt x="15007" y="220028"/>
                    </a:cubicBezTo>
                    <a:lnTo>
                      <a:pt x="15864" y="223457"/>
                    </a:lnTo>
                    <a:lnTo>
                      <a:pt x="16341" y="225266"/>
                    </a:lnTo>
                    <a:cubicBezTo>
                      <a:pt x="16341" y="226790"/>
                      <a:pt x="17198" y="228219"/>
                      <a:pt x="17674" y="229743"/>
                    </a:cubicBezTo>
                    <a:cubicBezTo>
                      <a:pt x="19579" y="235106"/>
                      <a:pt x="22351" y="240125"/>
                      <a:pt x="25866" y="244602"/>
                    </a:cubicBezTo>
                    <a:cubicBezTo>
                      <a:pt x="30961" y="251165"/>
                      <a:pt x="37267" y="256689"/>
                      <a:pt x="44439" y="260890"/>
                    </a:cubicBezTo>
                    <a:cubicBezTo>
                      <a:pt x="54441" y="266700"/>
                      <a:pt x="65213" y="271053"/>
                      <a:pt x="76444" y="273844"/>
                    </a:cubicBezTo>
                    <a:cubicBezTo>
                      <a:pt x="95151" y="278825"/>
                      <a:pt x="114286" y="282016"/>
                      <a:pt x="133594" y="283369"/>
                    </a:cubicBezTo>
                    <a:cubicBezTo>
                      <a:pt x="169770" y="285998"/>
                      <a:pt x="206107" y="285417"/>
                      <a:pt x="242179" y="281654"/>
                    </a:cubicBezTo>
                    <a:lnTo>
                      <a:pt x="242179" y="245174"/>
                    </a:lnTo>
                    <a:cubicBezTo>
                      <a:pt x="208174" y="240030"/>
                      <a:pt x="173694" y="234791"/>
                      <a:pt x="141213" y="227743"/>
                    </a:cubicBezTo>
                    <a:close/>
                  </a:path>
                </a:pathLst>
              </a:custGeom>
              <a:solidFill>
                <a:srgbClr val="FFB573"/>
              </a:solid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B7A20258-3933-4F66-BFE3-108C13B20F4B}"/>
                  </a:ext>
                </a:extLst>
              </p:cNvPr>
              <p:cNvSpPr/>
              <p:nvPr/>
            </p:nvSpPr>
            <p:spPr>
              <a:xfrm>
                <a:off x="2958337" y="5084634"/>
                <a:ext cx="122842" cy="149874"/>
              </a:xfrm>
              <a:custGeom>
                <a:avLst/>
                <a:gdLst>
                  <a:gd name="connsiteX0" fmla="*/ 5461 w 122842"/>
                  <a:gd name="connsiteY0" fmla="*/ 12810 h 149874"/>
                  <a:gd name="connsiteX1" fmla="*/ 5461 w 122842"/>
                  <a:gd name="connsiteY1" fmla="*/ 135016 h 149874"/>
                  <a:gd name="connsiteX2" fmla="*/ 121761 w 122842"/>
                  <a:gd name="connsiteY2" fmla="*/ 149875 h 149874"/>
                  <a:gd name="connsiteX3" fmla="*/ 105092 w 122842"/>
                  <a:gd name="connsiteY3" fmla="*/ 27383 h 149874"/>
                  <a:gd name="connsiteX4" fmla="*/ 5461 w 122842"/>
                  <a:gd name="connsiteY4" fmla="*/ 12810 h 149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2" h="149874">
                    <a:moveTo>
                      <a:pt x="5461" y="12810"/>
                    </a:moveTo>
                    <a:cubicBezTo>
                      <a:pt x="-6826" y="35384"/>
                      <a:pt x="5461" y="135016"/>
                      <a:pt x="5461" y="135016"/>
                    </a:cubicBezTo>
                    <a:lnTo>
                      <a:pt x="121761" y="149875"/>
                    </a:lnTo>
                    <a:cubicBezTo>
                      <a:pt x="121761" y="149875"/>
                      <a:pt x="129191" y="50434"/>
                      <a:pt x="105092" y="27383"/>
                    </a:cubicBezTo>
                    <a:cubicBezTo>
                      <a:pt x="80994" y="4333"/>
                      <a:pt x="19463" y="-12907"/>
                      <a:pt x="5461" y="12810"/>
                    </a:cubicBezTo>
                    <a:close/>
                  </a:path>
                </a:pathLst>
              </a:custGeom>
              <a:solidFill>
                <a:srgbClr val="90CAF9"/>
              </a:solid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73F08C37-9894-47E6-843C-DF7A648429D6}"/>
                  </a:ext>
                </a:extLst>
              </p:cNvPr>
              <p:cNvSpPr/>
              <p:nvPr/>
            </p:nvSpPr>
            <p:spPr>
              <a:xfrm>
                <a:off x="2958337" y="5084634"/>
                <a:ext cx="122842" cy="149874"/>
              </a:xfrm>
              <a:custGeom>
                <a:avLst/>
                <a:gdLst>
                  <a:gd name="connsiteX0" fmla="*/ 5461 w 122842"/>
                  <a:gd name="connsiteY0" fmla="*/ 12810 h 149874"/>
                  <a:gd name="connsiteX1" fmla="*/ 5461 w 122842"/>
                  <a:gd name="connsiteY1" fmla="*/ 135016 h 149874"/>
                  <a:gd name="connsiteX2" fmla="*/ 121761 w 122842"/>
                  <a:gd name="connsiteY2" fmla="*/ 149875 h 149874"/>
                  <a:gd name="connsiteX3" fmla="*/ 105092 w 122842"/>
                  <a:gd name="connsiteY3" fmla="*/ 27383 h 149874"/>
                  <a:gd name="connsiteX4" fmla="*/ 5461 w 122842"/>
                  <a:gd name="connsiteY4" fmla="*/ 12810 h 1498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2" h="149874">
                    <a:moveTo>
                      <a:pt x="5461" y="12810"/>
                    </a:moveTo>
                    <a:cubicBezTo>
                      <a:pt x="-6826" y="35384"/>
                      <a:pt x="5461" y="135016"/>
                      <a:pt x="5461" y="135016"/>
                    </a:cubicBezTo>
                    <a:lnTo>
                      <a:pt x="121761" y="149875"/>
                    </a:lnTo>
                    <a:cubicBezTo>
                      <a:pt x="121761" y="149875"/>
                      <a:pt x="129191" y="50434"/>
                      <a:pt x="105092" y="27383"/>
                    </a:cubicBezTo>
                    <a:cubicBezTo>
                      <a:pt x="80994" y="4333"/>
                      <a:pt x="19463" y="-12907"/>
                      <a:pt x="5461" y="12810"/>
                    </a:cubicBezTo>
                    <a:close/>
                  </a:path>
                </a:pathLst>
              </a:custGeom>
              <a:solidFill>
                <a:srgbClr val="FFFFFF"/>
              </a:solid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EE79F856-4E91-4F28-9D3D-17425B476940}"/>
                  </a:ext>
                </a:extLst>
              </p:cNvPr>
              <p:cNvSpPr/>
              <p:nvPr/>
            </p:nvSpPr>
            <p:spPr>
              <a:xfrm>
                <a:off x="3192303" y="5360429"/>
                <a:ext cx="68770" cy="62833"/>
              </a:xfrm>
              <a:custGeom>
                <a:avLst/>
                <a:gdLst>
                  <a:gd name="connsiteX0" fmla="*/ 10573 w 68770"/>
                  <a:gd name="connsiteY0" fmla="*/ 29623 h 62833"/>
                  <a:gd name="connsiteX1" fmla="*/ 68771 w 68770"/>
                  <a:gd name="connsiteY1" fmla="*/ 0 h 62833"/>
                  <a:gd name="connsiteX2" fmla="*/ 54769 w 68770"/>
                  <a:gd name="connsiteY2" fmla="*/ 59817 h 62833"/>
                  <a:gd name="connsiteX3" fmla="*/ 0 w 68770"/>
                  <a:gd name="connsiteY3" fmla="*/ 52197 h 62833"/>
                </a:gdLst>
                <a:ahLst/>
                <a:cxnLst>
                  <a:cxn ang="0">
                    <a:pos x="connsiteX0" y="connsiteY0"/>
                  </a:cxn>
                  <a:cxn ang="0">
                    <a:pos x="connsiteX1" y="connsiteY1"/>
                  </a:cxn>
                  <a:cxn ang="0">
                    <a:pos x="connsiteX2" y="connsiteY2"/>
                  </a:cxn>
                  <a:cxn ang="0">
                    <a:pos x="connsiteX3" y="connsiteY3"/>
                  </a:cxn>
                </a:cxnLst>
                <a:rect l="l" t="t" r="r" b="b"/>
                <a:pathLst>
                  <a:path w="68770" h="62833">
                    <a:moveTo>
                      <a:pt x="10573" y="29623"/>
                    </a:moveTo>
                    <a:lnTo>
                      <a:pt x="68771" y="0"/>
                    </a:lnTo>
                    <a:lnTo>
                      <a:pt x="54769" y="59817"/>
                    </a:lnTo>
                    <a:cubicBezTo>
                      <a:pt x="54769" y="59817"/>
                      <a:pt x="17431" y="70295"/>
                      <a:pt x="0" y="52197"/>
                    </a:cubicBezTo>
                    <a:close/>
                  </a:path>
                </a:pathLst>
              </a:custGeom>
              <a:solidFill>
                <a:srgbClr val="FFB573"/>
              </a:solid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8F97C375-964C-4B86-B314-9ADDC9CA6D2A}"/>
                  </a:ext>
                </a:extLst>
              </p:cNvPr>
              <p:cNvSpPr/>
              <p:nvPr/>
            </p:nvSpPr>
            <p:spPr>
              <a:xfrm>
                <a:off x="3247072" y="5360429"/>
                <a:ext cx="63817" cy="59816"/>
              </a:xfrm>
              <a:custGeom>
                <a:avLst/>
                <a:gdLst>
                  <a:gd name="connsiteX0" fmla="*/ 63818 w 63817"/>
                  <a:gd name="connsiteY0" fmla="*/ 9811 h 59816"/>
                  <a:gd name="connsiteX1" fmla="*/ 49435 w 63817"/>
                  <a:gd name="connsiteY1" fmla="*/ 59246 h 59816"/>
                  <a:gd name="connsiteX2" fmla="*/ 0 w 63817"/>
                  <a:gd name="connsiteY2" fmla="*/ 59817 h 59816"/>
                  <a:gd name="connsiteX3" fmla="*/ 14002 w 63817"/>
                  <a:gd name="connsiteY3" fmla="*/ 0 h 59816"/>
                  <a:gd name="connsiteX4" fmla="*/ 63818 w 63817"/>
                  <a:gd name="connsiteY4" fmla="*/ 9811 h 598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817" h="59816">
                    <a:moveTo>
                      <a:pt x="63818" y="9811"/>
                    </a:moveTo>
                    <a:lnTo>
                      <a:pt x="49435" y="59246"/>
                    </a:lnTo>
                    <a:lnTo>
                      <a:pt x="0" y="59817"/>
                    </a:lnTo>
                    <a:lnTo>
                      <a:pt x="14002" y="0"/>
                    </a:lnTo>
                    <a:lnTo>
                      <a:pt x="63818" y="9811"/>
                    </a:lnTo>
                    <a:close/>
                  </a:path>
                </a:pathLst>
              </a:custGeom>
              <a:solidFill>
                <a:srgbClr val="FFB573"/>
              </a:solid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9619402E-0A0D-45DB-9CFC-9DB79045F443}"/>
                  </a:ext>
                </a:extLst>
              </p:cNvPr>
              <p:cNvSpPr/>
              <p:nvPr/>
            </p:nvSpPr>
            <p:spPr>
              <a:xfrm>
                <a:off x="3235161" y="5063581"/>
                <a:ext cx="78680" cy="200455"/>
              </a:xfrm>
              <a:custGeom>
                <a:avLst/>
                <a:gdLst>
                  <a:gd name="connsiteX0" fmla="*/ 957 w 78680"/>
                  <a:gd name="connsiteY0" fmla="*/ 5669 h 200455"/>
                  <a:gd name="connsiteX1" fmla="*/ 66489 w 78680"/>
                  <a:gd name="connsiteY1" fmla="*/ 198646 h 200455"/>
                  <a:gd name="connsiteX2" fmla="*/ 68298 w 78680"/>
                  <a:gd name="connsiteY2" fmla="*/ 200456 h 200455"/>
                  <a:gd name="connsiteX3" fmla="*/ 70108 w 78680"/>
                  <a:gd name="connsiteY3" fmla="*/ 198646 h 200455"/>
                  <a:gd name="connsiteX4" fmla="*/ 78681 w 78680"/>
                  <a:gd name="connsiteY4" fmla="*/ 158546 h 200455"/>
                  <a:gd name="connsiteX5" fmla="*/ 78681 w 78680"/>
                  <a:gd name="connsiteY5" fmla="*/ 156260 h 200455"/>
                  <a:gd name="connsiteX6" fmla="*/ 31056 w 78680"/>
                  <a:gd name="connsiteY6" fmla="*/ 4622 h 200455"/>
                  <a:gd name="connsiteX7" fmla="*/ 28484 w 78680"/>
                  <a:gd name="connsiteY7" fmla="*/ 2907 h 200455"/>
                  <a:gd name="connsiteX8" fmla="*/ 3909 w 78680"/>
                  <a:gd name="connsiteY8" fmla="*/ 50 h 200455"/>
                  <a:gd name="connsiteX9" fmla="*/ 52 w 78680"/>
                  <a:gd name="connsiteY9" fmla="*/ 2764 h 200455"/>
                  <a:gd name="connsiteX10" fmla="*/ 957 w 78680"/>
                  <a:gd name="connsiteY10" fmla="*/ 5669 h 20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0" h="200455">
                    <a:moveTo>
                      <a:pt x="957" y="5669"/>
                    </a:moveTo>
                    <a:cubicBezTo>
                      <a:pt x="41657" y="61962"/>
                      <a:pt x="64498" y="129199"/>
                      <a:pt x="66489" y="198646"/>
                    </a:cubicBezTo>
                    <a:cubicBezTo>
                      <a:pt x="66489" y="199646"/>
                      <a:pt x="67298" y="200456"/>
                      <a:pt x="68298" y="200456"/>
                    </a:cubicBezTo>
                    <a:cubicBezTo>
                      <a:pt x="69298" y="200456"/>
                      <a:pt x="70108" y="199646"/>
                      <a:pt x="70108" y="198646"/>
                    </a:cubicBezTo>
                    <a:lnTo>
                      <a:pt x="78681" y="158546"/>
                    </a:lnTo>
                    <a:lnTo>
                      <a:pt x="78681" y="156260"/>
                    </a:lnTo>
                    <a:cubicBezTo>
                      <a:pt x="78681" y="146735"/>
                      <a:pt x="78681" y="88061"/>
                      <a:pt x="31056" y="4622"/>
                    </a:cubicBezTo>
                    <a:cubicBezTo>
                      <a:pt x="30522" y="3679"/>
                      <a:pt x="29560" y="3040"/>
                      <a:pt x="28484" y="2907"/>
                    </a:cubicBezTo>
                    <a:lnTo>
                      <a:pt x="3909" y="50"/>
                    </a:lnTo>
                    <a:cubicBezTo>
                      <a:pt x="2100" y="-265"/>
                      <a:pt x="366" y="945"/>
                      <a:pt x="52" y="2764"/>
                    </a:cubicBezTo>
                    <a:cubicBezTo>
                      <a:pt x="-139" y="3822"/>
                      <a:pt x="204" y="4898"/>
                      <a:pt x="957" y="5669"/>
                    </a:cubicBezTo>
                    <a:close/>
                  </a:path>
                </a:pathLst>
              </a:custGeom>
              <a:solidFill>
                <a:srgbClr val="90CAF9"/>
              </a:solid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4580CDA-0EAB-48BA-9D92-2BC0E3D555D5}"/>
                  </a:ext>
                </a:extLst>
              </p:cNvPr>
              <p:cNvSpPr/>
              <p:nvPr/>
            </p:nvSpPr>
            <p:spPr>
              <a:xfrm>
                <a:off x="3235161" y="5063581"/>
                <a:ext cx="78680" cy="200455"/>
              </a:xfrm>
              <a:custGeom>
                <a:avLst/>
                <a:gdLst>
                  <a:gd name="connsiteX0" fmla="*/ 957 w 78680"/>
                  <a:gd name="connsiteY0" fmla="*/ 5669 h 200455"/>
                  <a:gd name="connsiteX1" fmla="*/ 66489 w 78680"/>
                  <a:gd name="connsiteY1" fmla="*/ 198646 h 200455"/>
                  <a:gd name="connsiteX2" fmla="*/ 68298 w 78680"/>
                  <a:gd name="connsiteY2" fmla="*/ 200456 h 200455"/>
                  <a:gd name="connsiteX3" fmla="*/ 70108 w 78680"/>
                  <a:gd name="connsiteY3" fmla="*/ 198646 h 200455"/>
                  <a:gd name="connsiteX4" fmla="*/ 78681 w 78680"/>
                  <a:gd name="connsiteY4" fmla="*/ 158546 h 200455"/>
                  <a:gd name="connsiteX5" fmla="*/ 78681 w 78680"/>
                  <a:gd name="connsiteY5" fmla="*/ 156260 h 200455"/>
                  <a:gd name="connsiteX6" fmla="*/ 31056 w 78680"/>
                  <a:gd name="connsiteY6" fmla="*/ 4622 h 200455"/>
                  <a:gd name="connsiteX7" fmla="*/ 28484 w 78680"/>
                  <a:gd name="connsiteY7" fmla="*/ 2907 h 200455"/>
                  <a:gd name="connsiteX8" fmla="*/ 3909 w 78680"/>
                  <a:gd name="connsiteY8" fmla="*/ 50 h 200455"/>
                  <a:gd name="connsiteX9" fmla="*/ 52 w 78680"/>
                  <a:gd name="connsiteY9" fmla="*/ 2764 h 200455"/>
                  <a:gd name="connsiteX10" fmla="*/ 957 w 78680"/>
                  <a:gd name="connsiteY10" fmla="*/ 5669 h 200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8680" h="200455">
                    <a:moveTo>
                      <a:pt x="957" y="5669"/>
                    </a:moveTo>
                    <a:cubicBezTo>
                      <a:pt x="41657" y="61962"/>
                      <a:pt x="64498" y="129199"/>
                      <a:pt x="66489" y="198646"/>
                    </a:cubicBezTo>
                    <a:cubicBezTo>
                      <a:pt x="66489" y="199646"/>
                      <a:pt x="67298" y="200456"/>
                      <a:pt x="68298" y="200456"/>
                    </a:cubicBezTo>
                    <a:cubicBezTo>
                      <a:pt x="69298" y="200456"/>
                      <a:pt x="70108" y="199646"/>
                      <a:pt x="70108" y="198646"/>
                    </a:cubicBezTo>
                    <a:lnTo>
                      <a:pt x="78681" y="158546"/>
                    </a:lnTo>
                    <a:lnTo>
                      <a:pt x="78681" y="156260"/>
                    </a:lnTo>
                    <a:cubicBezTo>
                      <a:pt x="78681" y="146735"/>
                      <a:pt x="78681" y="88061"/>
                      <a:pt x="31056" y="4622"/>
                    </a:cubicBezTo>
                    <a:cubicBezTo>
                      <a:pt x="30522" y="3679"/>
                      <a:pt x="29560" y="3040"/>
                      <a:pt x="28484" y="2907"/>
                    </a:cubicBezTo>
                    <a:lnTo>
                      <a:pt x="3909" y="50"/>
                    </a:lnTo>
                    <a:cubicBezTo>
                      <a:pt x="2100" y="-265"/>
                      <a:pt x="366" y="945"/>
                      <a:pt x="52" y="2764"/>
                    </a:cubicBezTo>
                    <a:cubicBezTo>
                      <a:pt x="-139" y="3822"/>
                      <a:pt x="204" y="4898"/>
                      <a:pt x="957" y="5669"/>
                    </a:cubicBezTo>
                    <a:close/>
                  </a:path>
                </a:pathLst>
              </a:custGeom>
              <a:solidFill>
                <a:srgbClr val="000000">
                  <a:alpha val="50000"/>
                </a:srgbClr>
              </a:solidFill>
              <a:ln w="9525" cap="flat">
                <a:noFill/>
                <a:prstDash val="solid"/>
                <a:miter/>
              </a:ln>
            </p:spPr>
            <p:txBody>
              <a:bodyPr rtlCol="0" anchor="ctr"/>
              <a:lstStyle/>
              <a:p>
                <a:endParaRPr lang="en-US"/>
              </a:p>
            </p:txBody>
          </p:sp>
        </p:grpSp>
        <p:grpSp>
          <p:nvGrpSpPr>
            <p:cNvPr id="157" name="Graphic 11">
              <a:extLst>
                <a:ext uri="{FF2B5EF4-FFF2-40B4-BE49-F238E27FC236}">
                  <a16:creationId xmlns:a16="http://schemas.microsoft.com/office/drawing/2014/main" id="{9FE26606-5925-49C2-9C6A-2CD6622C3D14}"/>
                </a:ext>
              </a:extLst>
            </p:cNvPr>
            <p:cNvGrpSpPr/>
            <p:nvPr/>
          </p:nvGrpSpPr>
          <p:grpSpPr>
            <a:xfrm>
              <a:off x="1049827" y="4633576"/>
              <a:ext cx="1019308" cy="2229849"/>
              <a:chOff x="1049827" y="4633576"/>
              <a:chExt cx="1019308" cy="2229849"/>
            </a:xfrm>
          </p:grpSpPr>
          <p:sp>
            <p:nvSpPr>
              <p:cNvPr id="158" name="Freeform: Shape 157">
                <a:extLst>
                  <a:ext uri="{FF2B5EF4-FFF2-40B4-BE49-F238E27FC236}">
                    <a16:creationId xmlns:a16="http://schemas.microsoft.com/office/drawing/2014/main" id="{69E4E708-1E5A-4878-B9F1-E4250C4A5D4C}"/>
                  </a:ext>
                </a:extLst>
              </p:cNvPr>
              <p:cNvSpPr/>
              <p:nvPr/>
            </p:nvSpPr>
            <p:spPr>
              <a:xfrm>
                <a:off x="1267150" y="4729297"/>
                <a:ext cx="508500" cy="859827"/>
              </a:xfrm>
              <a:custGeom>
                <a:avLst/>
                <a:gdLst>
                  <a:gd name="connsiteX0" fmla="*/ 425347 w 508500"/>
                  <a:gd name="connsiteY0" fmla="*/ 512737 h 859827"/>
                  <a:gd name="connsiteX1" fmla="*/ 405821 w 508500"/>
                  <a:gd name="connsiteY1" fmla="*/ 315855 h 859827"/>
                  <a:gd name="connsiteX2" fmla="*/ 139121 w 508500"/>
                  <a:gd name="connsiteY2" fmla="*/ 5626 h 859827"/>
                  <a:gd name="connsiteX3" fmla="*/ 48252 w 508500"/>
                  <a:gd name="connsiteY3" fmla="*/ 184696 h 859827"/>
                  <a:gd name="connsiteX4" fmla="*/ 38727 w 508500"/>
                  <a:gd name="connsiteY4" fmla="*/ 399580 h 859827"/>
                  <a:gd name="connsiteX5" fmla="*/ 22154 w 508500"/>
                  <a:gd name="connsiteY5" fmla="*/ 663803 h 859827"/>
                  <a:gd name="connsiteX6" fmla="*/ 10343 w 508500"/>
                  <a:gd name="connsiteY6" fmla="*/ 859828 h 859827"/>
                  <a:gd name="connsiteX7" fmla="*/ 65016 w 508500"/>
                  <a:gd name="connsiteY7" fmla="*/ 838682 h 859827"/>
                  <a:gd name="connsiteX8" fmla="*/ 66635 w 508500"/>
                  <a:gd name="connsiteY8" fmla="*/ 793438 h 859827"/>
                  <a:gd name="connsiteX9" fmla="*/ 77684 w 508500"/>
                  <a:gd name="connsiteY9" fmla="*/ 648277 h 859827"/>
                  <a:gd name="connsiteX10" fmla="*/ 102068 w 508500"/>
                  <a:gd name="connsiteY10" fmla="*/ 762577 h 859827"/>
                  <a:gd name="connsiteX11" fmla="*/ 99497 w 508500"/>
                  <a:gd name="connsiteY11" fmla="*/ 828014 h 859827"/>
                  <a:gd name="connsiteX12" fmla="*/ 152646 w 508500"/>
                  <a:gd name="connsiteY12" fmla="*/ 816870 h 859827"/>
                  <a:gd name="connsiteX13" fmla="*/ 144359 w 508500"/>
                  <a:gd name="connsiteY13" fmla="*/ 782104 h 859827"/>
                  <a:gd name="connsiteX14" fmla="*/ 160647 w 508500"/>
                  <a:gd name="connsiteY14" fmla="*/ 702094 h 859827"/>
                  <a:gd name="connsiteX15" fmla="*/ 168934 w 508500"/>
                  <a:gd name="connsiteY15" fmla="*/ 769912 h 859827"/>
                  <a:gd name="connsiteX16" fmla="*/ 174458 w 508500"/>
                  <a:gd name="connsiteY16" fmla="*/ 813917 h 859827"/>
                  <a:gd name="connsiteX17" fmla="*/ 322667 w 508500"/>
                  <a:gd name="connsiteY17" fmla="*/ 826300 h 859827"/>
                  <a:gd name="connsiteX18" fmla="*/ 508500 w 508500"/>
                  <a:gd name="connsiteY18" fmla="*/ 748956 h 859827"/>
                  <a:gd name="connsiteX19" fmla="*/ 425347 w 508500"/>
                  <a:gd name="connsiteY19" fmla="*/ 512737 h 859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8500" h="859827">
                    <a:moveTo>
                      <a:pt x="425347" y="512737"/>
                    </a:moveTo>
                    <a:cubicBezTo>
                      <a:pt x="435729" y="419106"/>
                      <a:pt x="440396" y="369862"/>
                      <a:pt x="405821" y="315855"/>
                    </a:cubicBezTo>
                    <a:cubicBezTo>
                      <a:pt x="371245" y="261848"/>
                      <a:pt x="362387" y="-45047"/>
                      <a:pt x="139121" y="5626"/>
                    </a:cubicBezTo>
                    <a:cubicBezTo>
                      <a:pt x="90162" y="16770"/>
                      <a:pt x="20344" y="26676"/>
                      <a:pt x="48252" y="184696"/>
                    </a:cubicBezTo>
                    <a:cubicBezTo>
                      <a:pt x="76160" y="342715"/>
                      <a:pt x="-13565" y="318046"/>
                      <a:pt x="38727" y="399580"/>
                    </a:cubicBezTo>
                    <a:cubicBezTo>
                      <a:pt x="91019" y="481114"/>
                      <a:pt x="-46998" y="574744"/>
                      <a:pt x="22154" y="663803"/>
                    </a:cubicBezTo>
                    <a:cubicBezTo>
                      <a:pt x="91305" y="752862"/>
                      <a:pt x="-35758" y="815631"/>
                      <a:pt x="10343" y="859828"/>
                    </a:cubicBezTo>
                    <a:cubicBezTo>
                      <a:pt x="28126" y="851684"/>
                      <a:pt x="46385" y="844626"/>
                      <a:pt x="65016" y="838682"/>
                    </a:cubicBezTo>
                    <a:cubicBezTo>
                      <a:pt x="60539" y="830776"/>
                      <a:pt x="57682" y="816870"/>
                      <a:pt x="66635" y="793438"/>
                    </a:cubicBezTo>
                    <a:cubicBezTo>
                      <a:pt x="83209" y="750100"/>
                      <a:pt x="110831" y="697617"/>
                      <a:pt x="77684" y="648277"/>
                    </a:cubicBezTo>
                    <a:cubicBezTo>
                      <a:pt x="77684" y="648277"/>
                      <a:pt x="122833" y="663422"/>
                      <a:pt x="102068" y="762577"/>
                    </a:cubicBezTo>
                    <a:cubicBezTo>
                      <a:pt x="95306" y="795153"/>
                      <a:pt x="95782" y="815441"/>
                      <a:pt x="99497" y="828014"/>
                    </a:cubicBezTo>
                    <a:cubicBezTo>
                      <a:pt x="115784" y="823823"/>
                      <a:pt x="133691" y="819918"/>
                      <a:pt x="152646" y="816870"/>
                    </a:cubicBezTo>
                    <a:cubicBezTo>
                      <a:pt x="146474" y="806364"/>
                      <a:pt x="143588" y="794257"/>
                      <a:pt x="144359" y="782104"/>
                    </a:cubicBezTo>
                    <a:cubicBezTo>
                      <a:pt x="146836" y="745909"/>
                      <a:pt x="162552" y="731145"/>
                      <a:pt x="160647" y="702094"/>
                    </a:cubicBezTo>
                    <a:cubicBezTo>
                      <a:pt x="160647" y="702094"/>
                      <a:pt x="177316" y="744099"/>
                      <a:pt x="168934" y="769912"/>
                    </a:cubicBezTo>
                    <a:cubicBezTo>
                      <a:pt x="164276" y="784685"/>
                      <a:pt x="166295" y="800754"/>
                      <a:pt x="174458" y="813917"/>
                    </a:cubicBezTo>
                    <a:cubicBezTo>
                      <a:pt x="224179" y="807402"/>
                      <a:pt x="274719" y="811622"/>
                      <a:pt x="322667" y="826300"/>
                    </a:cubicBezTo>
                    <a:cubicBezTo>
                      <a:pt x="467733" y="873925"/>
                      <a:pt x="508500" y="748956"/>
                      <a:pt x="508500" y="748956"/>
                    </a:cubicBezTo>
                    <a:cubicBezTo>
                      <a:pt x="508500" y="748956"/>
                      <a:pt x="415250" y="606272"/>
                      <a:pt x="425347" y="512737"/>
                    </a:cubicBezTo>
                    <a:close/>
                  </a:path>
                </a:pathLst>
              </a:custGeom>
              <a:solidFill>
                <a:srgbClr val="263238"/>
              </a:solid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E7E3A62-3E56-4E96-89D9-E116899DA62D}"/>
                  </a:ext>
                </a:extLst>
              </p:cNvPr>
              <p:cNvSpPr/>
              <p:nvPr/>
            </p:nvSpPr>
            <p:spPr>
              <a:xfrm>
                <a:off x="1603313" y="5098583"/>
                <a:ext cx="205720" cy="289184"/>
              </a:xfrm>
              <a:custGeom>
                <a:avLst/>
                <a:gdLst>
                  <a:gd name="connsiteX0" fmla="*/ 85754 w 205720"/>
                  <a:gd name="connsiteY0" fmla="*/ 52391 h 289184"/>
                  <a:gd name="connsiteX1" fmla="*/ 84992 w 205720"/>
                  <a:gd name="connsiteY1" fmla="*/ 57725 h 289184"/>
                  <a:gd name="connsiteX2" fmla="*/ 84230 w 205720"/>
                  <a:gd name="connsiteY2" fmla="*/ 64964 h 289184"/>
                  <a:gd name="connsiteX3" fmla="*/ 83468 w 205720"/>
                  <a:gd name="connsiteY3" fmla="*/ 79823 h 289184"/>
                  <a:gd name="connsiteX4" fmla="*/ 85278 w 205720"/>
                  <a:gd name="connsiteY4" fmla="*/ 109922 h 289184"/>
                  <a:gd name="connsiteX5" fmla="*/ 119758 w 205720"/>
                  <a:gd name="connsiteY5" fmla="*/ 191647 h 289184"/>
                  <a:gd name="connsiteX6" fmla="*/ 129283 w 205720"/>
                  <a:gd name="connsiteY6" fmla="*/ 203458 h 289184"/>
                  <a:gd name="connsiteX7" fmla="*/ 134617 w 205720"/>
                  <a:gd name="connsiteY7" fmla="*/ 209077 h 289184"/>
                  <a:gd name="connsiteX8" fmla="*/ 139380 w 205720"/>
                  <a:gd name="connsiteY8" fmla="*/ 214507 h 289184"/>
                  <a:gd name="connsiteX9" fmla="*/ 156525 w 205720"/>
                  <a:gd name="connsiteY9" fmla="*/ 230889 h 289184"/>
                  <a:gd name="connsiteX10" fmla="*/ 163288 w 205720"/>
                  <a:gd name="connsiteY10" fmla="*/ 235462 h 289184"/>
                  <a:gd name="connsiteX11" fmla="*/ 166907 w 205720"/>
                  <a:gd name="connsiteY11" fmla="*/ 236986 h 289184"/>
                  <a:gd name="connsiteX12" fmla="*/ 168907 w 205720"/>
                  <a:gd name="connsiteY12" fmla="*/ 237462 h 289184"/>
                  <a:gd name="connsiteX13" fmla="*/ 169765 w 205720"/>
                  <a:gd name="connsiteY13" fmla="*/ 237462 h 289184"/>
                  <a:gd name="connsiteX14" fmla="*/ 169765 w 205720"/>
                  <a:gd name="connsiteY14" fmla="*/ 238319 h 289184"/>
                  <a:gd name="connsiteX15" fmla="*/ 198492 w 205720"/>
                  <a:gd name="connsiteY15" fmla="*/ 235900 h 289184"/>
                  <a:gd name="connsiteX16" fmla="*/ 200911 w 205720"/>
                  <a:gd name="connsiteY16" fmla="*/ 264627 h 289184"/>
                  <a:gd name="connsiteX17" fmla="*/ 199197 w 205720"/>
                  <a:gd name="connsiteY17" fmla="*/ 266418 h 289184"/>
                  <a:gd name="connsiteX18" fmla="*/ 195672 w 205720"/>
                  <a:gd name="connsiteY18" fmla="*/ 270514 h 289184"/>
                  <a:gd name="connsiteX19" fmla="*/ 192815 w 205720"/>
                  <a:gd name="connsiteY19" fmla="*/ 273562 h 289184"/>
                  <a:gd name="connsiteX20" fmla="*/ 186624 w 205720"/>
                  <a:gd name="connsiteY20" fmla="*/ 278610 h 289184"/>
                  <a:gd name="connsiteX21" fmla="*/ 172527 w 205720"/>
                  <a:gd name="connsiteY21" fmla="*/ 285658 h 289184"/>
                  <a:gd name="connsiteX22" fmla="*/ 142333 w 205720"/>
                  <a:gd name="connsiteY22" fmla="*/ 288706 h 289184"/>
                  <a:gd name="connsiteX23" fmla="*/ 94231 w 205720"/>
                  <a:gd name="connsiteY23" fmla="*/ 270228 h 289184"/>
                  <a:gd name="connsiteX24" fmla="*/ 84706 w 205720"/>
                  <a:gd name="connsiteY24" fmla="*/ 263560 h 289184"/>
                  <a:gd name="connsiteX25" fmla="*/ 76515 w 205720"/>
                  <a:gd name="connsiteY25" fmla="*/ 256321 h 289184"/>
                  <a:gd name="connsiteX26" fmla="*/ 60989 w 205720"/>
                  <a:gd name="connsiteY26" fmla="*/ 240891 h 289184"/>
                  <a:gd name="connsiteX27" fmla="*/ 34319 w 205720"/>
                  <a:gd name="connsiteY27" fmla="*/ 205458 h 289184"/>
                  <a:gd name="connsiteX28" fmla="*/ 3363 w 205720"/>
                  <a:gd name="connsiteY28" fmla="*/ 122114 h 289184"/>
                  <a:gd name="connsiteX29" fmla="*/ 29 w 205720"/>
                  <a:gd name="connsiteY29" fmla="*/ 78013 h 289184"/>
                  <a:gd name="connsiteX30" fmla="*/ 1458 w 205720"/>
                  <a:gd name="connsiteY30" fmla="*/ 55725 h 289184"/>
                  <a:gd name="connsiteX31" fmla="*/ 2982 w 205720"/>
                  <a:gd name="connsiteY31" fmla="*/ 44485 h 289184"/>
                  <a:gd name="connsiteX32" fmla="*/ 4125 w 205720"/>
                  <a:gd name="connsiteY32" fmla="*/ 38580 h 289184"/>
                  <a:gd name="connsiteX33" fmla="*/ 4792 w 205720"/>
                  <a:gd name="connsiteY33" fmla="*/ 35532 h 289184"/>
                  <a:gd name="connsiteX34" fmla="*/ 5744 w 205720"/>
                  <a:gd name="connsiteY34" fmla="*/ 31531 h 289184"/>
                  <a:gd name="connsiteX35" fmla="*/ 54864 w 205720"/>
                  <a:gd name="connsiteY35" fmla="*/ 1089 h 289184"/>
                  <a:gd name="connsiteX36" fmla="*/ 85945 w 205720"/>
                  <a:gd name="connsiteY36" fmla="*/ 46867 h 2891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5720" h="289184">
                    <a:moveTo>
                      <a:pt x="85754" y="52391"/>
                    </a:moveTo>
                    <a:lnTo>
                      <a:pt x="84992" y="57725"/>
                    </a:lnTo>
                    <a:lnTo>
                      <a:pt x="84230" y="64964"/>
                    </a:lnTo>
                    <a:cubicBezTo>
                      <a:pt x="84230" y="69822"/>
                      <a:pt x="83468" y="74489"/>
                      <a:pt x="83468" y="79823"/>
                    </a:cubicBezTo>
                    <a:cubicBezTo>
                      <a:pt x="83259" y="89891"/>
                      <a:pt x="83858" y="99959"/>
                      <a:pt x="85278" y="109922"/>
                    </a:cubicBezTo>
                    <a:cubicBezTo>
                      <a:pt x="89288" y="139745"/>
                      <a:pt x="101194" y="167958"/>
                      <a:pt x="119758" y="191647"/>
                    </a:cubicBezTo>
                    <a:cubicBezTo>
                      <a:pt x="122806" y="195742"/>
                      <a:pt x="126235" y="199552"/>
                      <a:pt x="129283" y="203458"/>
                    </a:cubicBezTo>
                    <a:lnTo>
                      <a:pt x="134617" y="209077"/>
                    </a:lnTo>
                    <a:lnTo>
                      <a:pt x="139380" y="214507"/>
                    </a:lnTo>
                    <a:cubicBezTo>
                      <a:pt x="144561" y="220498"/>
                      <a:pt x="150305" y="225984"/>
                      <a:pt x="156525" y="230889"/>
                    </a:cubicBezTo>
                    <a:cubicBezTo>
                      <a:pt x="158649" y="232594"/>
                      <a:pt x="160916" y="234128"/>
                      <a:pt x="163288" y="235462"/>
                    </a:cubicBezTo>
                    <a:cubicBezTo>
                      <a:pt x="164440" y="236081"/>
                      <a:pt x="165659" y="236595"/>
                      <a:pt x="166907" y="236986"/>
                    </a:cubicBezTo>
                    <a:lnTo>
                      <a:pt x="168907" y="237462"/>
                    </a:lnTo>
                    <a:lnTo>
                      <a:pt x="169765" y="237462"/>
                    </a:lnTo>
                    <a:cubicBezTo>
                      <a:pt x="169765" y="237462"/>
                      <a:pt x="169765" y="237462"/>
                      <a:pt x="169765" y="238319"/>
                    </a:cubicBezTo>
                    <a:cubicBezTo>
                      <a:pt x="177032" y="229718"/>
                      <a:pt x="189891" y="228632"/>
                      <a:pt x="198492" y="235900"/>
                    </a:cubicBezTo>
                    <a:cubicBezTo>
                      <a:pt x="207093" y="243167"/>
                      <a:pt x="208169" y="256026"/>
                      <a:pt x="200911" y="264627"/>
                    </a:cubicBezTo>
                    <a:cubicBezTo>
                      <a:pt x="200378" y="265256"/>
                      <a:pt x="199806" y="265856"/>
                      <a:pt x="199197" y="266418"/>
                    </a:cubicBezTo>
                    <a:lnTo>
                      <a:pt x="195672" y="270514"/>
                    </a:lnTo>
                    <a:cubicBezTo>
                      <a:pt x="194720" y="271657"/>
                      <a:pt x="193767" y="272609"/>
                      <a:pt x="192815" y="273562"/>
                    </a:cubicBezTo>
                    <a:cubicBezTo>
                      <a:pt x="190834" y="275343"/>
                      <a:pt x="188767" y="277029"/>
                      <a:pt x="186624" y="278610"/>
                    </a:cubicBezTo>
                    <a:cubicBezTo>
                      <a:pt x="182252" y="281563"/>
                      <a:pt x="177508" y="283925"/>
                      <a:pt x="172527" y="285658"/>
                    </a:cubicBezTo>
                    <a:cubicBezTo>
                      <a:pt x="162802" y="288859"/>
                      <a:pt x="152496" y="289897"/>
                      <a:pt x="142333" y="288706"/>
                    </a:cubicBezTo>
                    <a:cubicBezTo>
                      <a:pt x="125092" y="286315"/>
                      <a:pt x="108633" y="279991"/>
                      <a:pt x="94231" y="270228"/>
                    </a:cubicBezTo>
                    <a:cubicBezTo>
                      <a:pt x="90993" y="268037"/>
                      <a:pt x="87850" y="265846"/>
                      <a:pt x="84706" y="263560"/>
                    </a:cubicBezTo>
                    <a:lnTo>
                      <a:pt x="76515" y="256321"/>
                    </a:lnTo>
                    <a:cubicBezTo>
                      <a:pt x="71276" y="251368"/>
                      <a:pt x="65942" y="246796"/>
                      <a:pt x="60989" y="240891"/>
                    </a:cubicBezTo>
                    <a:cubicBezTo>
                      <a:pt x="51016" y="229937"/>
                      <a:pt x="42091" y="218069"/>
                      <a:pt x="34319" y="205458"/>
                    </a:cubicBezTo>
                    <a:cubicBezTo>
                      <a:pt x="18746" y="179921"/>
                      <a:pt x="8240" y="151623"/>
                      <a:pt x="3363" y="122114"/>
                    </a:cubicBezTo>
                    <a:cubicBezTo>
                      <a:pt x="924" y="107541"/>
                      <a:pt x="-200" y="92787"/>
                      <a:pt x="29" y="78013"/>
                    </a:cubicBezTo>
                    <a:cubicBezTo>
                      <a:pt x="124" y="70565"/>
                      <a:pt x="610" y="63126"/>
                      <a:pt x="1458" y="55725"/>
                    </a:cubicBezTo>
                    <a:cubicBezTo>
                      <a:pt x="1458" y="52010"/>
                      <a:pt x="2315" y="48295"/>
                      <a:pt x="2982" y="44485"/>
                    </a:cubicBezTo>
                    <a:lnTo>
                      <a:pt x="4125" y="38580"/>
                    </a:lnTo>
                    <a:lnTo>
                      <a:pt x="4792" y="35532"/>
                    </a:lnTo>
                    <a:lnTo>
                      <a:pt x="5744" y="31531"/>
                    </a:lnTo>
                    <a:cubicBezTo>
                      <a:pt x="10907" y="9557"/>
                      <a:pt x="32890" y="-4064"/>
                      <a:pt x="54864" y="1089"/>
                    </a:cubicBezTo>
                    <a:cubicBezTo>
                      <a:pt x="75553" y="5947"/>
                      <a:pt x="89059" y="25845"/>
                      <a:pt x="85945" y="46867"/>
                    </a:cubicBezTo>
                    <a:close/>
                  </a:path>
                </a:pathLst>
              </a:custGeom>
              <a:solidFill>
                <a:srgbClr val="B55B52"/>
              </a:solid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6693E81F-495B-4753-A792-D6FB81E675C9}"/>
                  </a:ext>
                </a:extLst>
              </p:cNvPr>
              <p:cNvSpPr/>
              <p:nvPr/>
            </p:nvSpPr>
            <p:spPr>
              <a:xfrm>
                <a:off x="1752885" y="5286553"/>
                <a:ext cx="83953" cy="84796"/>
              </a:xfrm>
              <a:custGeom>
                <a:avLst/>
                <a:gdLst>
                  <a:gd name="connsiteX0" fmla="*/ 83629 w 83953"/>
                  <a:gd name="connsiteY0" fmla="*/ 34347 h 84796"/>
                  <a:gd name="connsiteX1" fmla="*/ 80867 w 83953"/>
                  <a:gd name="connsiteY1" fmla="*/ 51778 h 84796"/>
                  <a:gd name="connsiteX2" fmla="*/ 69723 w 83953"/>
                  <a:gd name="connsiteY2" fmla="*/ 66923 h 84796"/>
                  <a:gd name="connsiteX3" fmla="*/ 41910 w 83953"/>
                  <a:gd name="connsiteY3" fmla="*/ 80734 h 84796"/>
                  <a:gd name="connsiteX4" fmla="*/ 6763 w 83953"/>
                  <a:gd name="connsiteY4" fmla="*/ 80258 h 84796"/>
                  <a:gd name="connsiteX5" fmla="*/ 0 w 83953"/>
                  <a:gd name="connsiteY5" fmla="*/ 76638 h 84796"/>
                  <a:gd name="connsiteX6" fmla="*/ 26956 w 83953"/>
                  <a:gd name="connsiteY6" fmla="*/ 17678 h 84796"/>
                  <a:gd name="connsiteX7" fmla="*/ 32957 w 83953"/>
                  <a:gd name="connsiteY7" fmla="*/ 8153 h 84796"/>
                  <a:gd name="connsiteX8" fmla="*/ 56550 w 83953"/>
                  <a:gd name="connsiteY8" fmla="*/ 2553 h 84796"/>
                  <a:gd name="connsiteX9" fmla="*/ 56674 w 83953"/>
                  <a:gd name="connsiteY9" fmla="*/ 2629 h 84796"/>
                  <a:gd name="connsiteX10" fmla="*/ 75057 w 83953"/>
                  <a:gd name="connsiteY10" fmla="*/ 14249 h 84796"/>
                  <a:gd name="connsiteX11" fmla="*/ 83629 w 83953"/>
                  <a:gd name="connsiteY11" fmla="*/ 34347 h 847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3953" h="84796">
                    <a:moveTo>
                      <a:pt x="83629" y="34347"/>
                    </a:moveTo>
                    <a:lnTo>
                      <a:pt x="80867" y="51778"/>
                    </a:lnTo>
                    <a:cubicBezTo>
                      <a:pt x="79810" y="58331"/>
                      <a:pt x="75667" y="63970"/>
                      <a:pt x="69723" y="66923"/>
                    </a:cubicBezTo>
                    <a:lnTo>
                      <a:pt x="41910" y="80734"/>
                    </a:lnTo>
                    <a:cubicBezTo>
                      <a:pt x="30813" y="86315"/>
                      <a:pt x="17697" y="86135"/>
                      <a:pt x="6763" y="80258"/>
                    </a:cubicBezTo>
                    <a:lnTo>
                      <a:pt x="0" y="76638"/>
                    </a:lnTo>
                    <a:cubicBezTo>
                      <a:pt x="2667" y="47396"/>
                      <a:pt x="26956" y="17678"/>
                      <a:pt x="26956" y="17678"/>
                    </a:cubicBezTo>
                    <a:lnTo>
                      <a:pt x="32957" y="8153"/>
                    </a:lnTo>
                    <a:cubicBezTo>
                      <a:pt x="37919" y="95"/>
                      <a:pt x="48482" y="-2419"/>
                      <a:pt x="56550" y="2553"/>
                    </a:cubicBezTo>
                    <a:cubicBezTo>
                      <a:pt x="56588" y="2572"/>
                      <a:pt x="56636" y="2600"/>
                      <a:pt x="56674" y="2629"/>
                    </a:cubicBezTo>
                    <a:lnTo>
                      <a:pt x="75057" y="14249"/>
                    </a:lnTo>
                    <a:cubicBezTo>
                      <a:pt x="81686" y="18621"/>
                      <a:pt x="85058" y="26537"/>
                      <a:pt x="83629" y="34347"/>
                    </a:cubicBezTo>
                    <a:close/>
                  </a:path>
                </a:pathLst>
              </a:custGeom>
              <a:solidFill>
                <a:srgbClr val="B55B52"/>
              </a:solid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9D9FB8BF-36D2-49BF-BB3D-9453B94C2CF8}"/>
                  </a:ext>
                </a:extLst>
              </p:cNvPr>
              <p:cNvSpPr/>
              <p:nvPr/>
            </p:nvSpPr>
            <p:spPr>
              <a:xfrm>
                <a:off x="1610497" y="5073060"/>
                <a:ext cx="125433" cy="190785"/>
              </a:xfrm>
              <a:custGeom>
                <a:avLst/>
                <a:gdLst>
                  <a:gd name="connsiteX0" fmla="*/ 16754 w 125433"/>
                  <a:gd name="connsiteY0" fmla="*/ 0 h 190785"/>
                  <a:gd name="connsiteX1" fmla="*/ 125434 w 125433"/>
                  <a:gd name="connsiteY1" fmla="*/ 136398 h 190785"/>
                  <a:gd name="connsiteX2" fmla="*/ 26183 w 125433"/>
                  <a:gd name="connsiteY2" fmla="*/ 190786 h 190785"/>
                  <a:gd name="connsiteX3" fmla="*/ 16754 w 125433"/>
                  <a:gd name="connsiteY3" fmla="*/ 0 h 190785"/>
                </a:gdLst>
                <a:ahLst/>
                <a:cxnLst>
                  <a:cxn ang="0">
                    <a:pos x="connsiteX0" y="connsiteY0"/>
                  </a:cxn>
                  <a:cxn ang="0">
                    <a:pos x="connsiteX1" y="connsiteY1"/>
                  </a:cxn>
                  <a:cxn ang="0">
                    <a:pos x="connsiteX2" y="connsiteY2"/>
                  </a:cxn>
                  <a:cxn ang="0">
                    <a:pos x="connsiteX3" y="connsiteY3"/>
                  </a:cxn>
                </a:cxnLst>
                <a:rect l="l" t="t" r="r" b="b"/>
                <a:pathLst>
                  <a:path w="125433" h="190785">
                    <a:moveTo>
                      <a:pt x="16754" y="0"/>
                    </a:moveTo>
                    <a:cubicBezTo>
                      <a:pt x="72475" y="4191"/>
                      <a:pt x="99145" y="44482"/>
                      <a:pt x="125434" y="136398"/>
                    </a:cubicBezTo>
                    <a:cubicBezTo>
                      <a:pt x="105717" y="167545"/>
                      <a:pt x="26183" y="190786"/>
                      <a:pt x="26183" y="190786"/>
                    </a:cubicBezTo>
                    <a:cubicBezTo>
                      <a:pt x="26183" y="190786"/>
                      <a:pt x="-25823" y="54674"/>
                      <a:pt x="16754" y="0"/>
                    </a:cubicBezTo>
                    <a:close/>
                  </a:path>
                </a:pathLst>
              </a:custGeom>
              <a:solidFill>
                <a:srgbClr val="90CAF9"/>
              </a:solid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D8CC3358-C783-4D3C-9868-BE4AB76B08F7}"/>
                  </a:ext>
                </a:extLst>
              </p:cNvPr>
              <p:cNvSpPr/>
              <p:nvPr/>
            </p:nvSpPr>
            <p:spPr>
              <a:xfrm>
                <a:off x="1610497" y="5073060"/>
                <a:ext cx="125433" cy="190785"/>
              </a:xfrm>
              <a:custGeom>
                <a:avLst/>
                <a:gdLst>
                  <a:gd name="connsiteX0" fmla="*/ 16754 w 125433"/>
                  <a:gd name="connsiteY0" fmla="*/ 0 h 190785"/>
                  <a:gd name="connsiteX1" fmla="*/ 125434 w 125433"/>
                  <a:gd name="connsiteY1" fmla="*/ 136398 h 190785"/>
                  <a:gd name="connsiteX2" fmla="*/ 26183 w 125433"/>
                  <a:gd name="connsiteY2" fmla="*/ 190786 h 190785"/>
                  <a:gd name="connsiteX3" fmla="*/ 16754 w 125433"/>
                  <a:gd name="connsiteY3" fmla="*/ 0 h 190785"/>
                </a:gdLst>
                <a:ahLst/>
                <a:cxnLst>
                  <a:cxn ang="0">
                    <a:pos x="connsiteX0" y="connsiteY0"/>
                  </a:cxn>
                  <a:cxn ang="0">
                    <a:pos x="connsiteX1" y="connsiteY1"/>
                  </a:cxn>
                  <a:cxn ang="0">
                    <a:pos x="connsiteX2" y="connsiteY2"/>
                  </a:cxn>
                  <a:cxn ang="0">
                    <a:pos x="connsiteX3" y="connsiteY3"/>
                  </a:cxn>
                </a:cxnLst>
                <a:rect l="l" t="t" r="r" b="b"/>
                <a:pathLst>
                  <a:path w="125433" h="190785">
                    <a:moveTo>
                      <a:pt x="16754" y="0"/>
                    </a:moveTo>
                    <a:cubicBezTo>
                      <a:pt x="72475" y="4191"/>
                      <a:pt x="99145" y="44482"/>
                      <a:pt x="125434" y="136398"/>
                    </a:cubicBezTo>
                    <a:cubicBezTo>
                      <a:pt x="105717" y="167545"/>
                      <a:pt x="26183" y="190786"/>
                      <a:pt x="26183" y="190786"/>
                    </a:cubicBezTo>
                    <a:cubicBezTo>
                      <a:pt x="26183" y="190786"/>
                      <a:pt x="-25823" y="54674"/>
                      <a:pt x="16754" y="0"/>
                    </a:cubicBezTo>
                    <a:close/>
                  </a:path>
                </a:pathLst>
              </a:custGeom>
              <a:solidFill>
                <a:srgbClr val="FFFFFF">
                  <a:alpha val="70000"/>
                </a:srgbClr>
              </a:solid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92FCEF5F-CEF3-4141-BA2D-4039361F39A1}"/>
                  </a:ext>
                </a:extLst>
              </p:cNvPr>
              <p:cNvSpPr/>
              <p:nvPr/>
            </p:nvSpPr>
            <p:spPr>
              <a:xfrm>
                <a:off x="1904618" y="6765272"/>
                <a:ext cx="164517" cy="98154"/>
              </a:xfrm>
              <a:custGeom>
                <a:avLst/>
                <a:gdLst>
                  <a:gd name="connsiteX0" fmla="*/ 150304 w 164517"/>
                  <a:gd name="connsiteY0" fmla="*/ 62579 h 98154"/>
                  <a:gd name="connsiteX1" fmla="*/ 67818 w 164517"/>
                  <a:gd name="connsiteY1" fmla="*/ 83058 h 98154"/>
                  <a:gd name="connsiteX2" fmla="*/ 20669 w 164517"/>
                  <a:gd name="connsiteY2" fmla="*/ 97536 h 98154"/>
                  <a:gd name="connsiteX3" fmla="*/ 1619 w 164517"/>
                  <a:gd name="connsiteY3" fmla="*/ 67723 h 98154"/>
                  <a:gd name="connsiteX4" fmla="*/ 0 w 164517"/>
                  <a:gd name="connsiteY4" fmla="*/ 24289 h 98154"/>
                  <a:gd name="connsiteX5" fmla="*/ 69628 w 164517"/>
                  <a:gd name="connsiteY5" fmla="*/ 0 h 98154"/>
                  <a:gd name="connsiteX6" fmla="*/ 142875 w 164517"/>
                  <a:gd name="connsiteY6" fmla="*/ 33718 h 98154"/>
                  <a:gd name="connsiteX7" fmla="*/ 150304 w 164517"/>
                  <a:gd name="connsiteY7" fmla="*/ 62579 h 981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4517" h="98154">
                    <a:moveTo>
                      <a:pt x="150304" y="62579"/>
                    </a:moveTo>
                    <a:cubicBezTo>
                      <a:pt x="101822" y="75628"/>
                      <a:pt x="95250" y="76581"/>
                      <a:pt x="67818" y="83058"/>
                    </a:cubicBezTo>
                    <a:cubicBezTo>
                      <a:pt x="44291" y="88487"/>
                      <a:pt x="39243" y="92583"/>
                      <a:pt x="20669" y="97536"/>
                    </a:cubicBezTo>
                    <a:cubicBezTo>
                      <a:pt x="4858" y="101441"/>
                      <a:pt x="1619" y="86296"/>
                      <a:pt x="1619" y="67723"/>
                    </a:cubicBezTo>
                    <a:cubicBezTo>
                      <a:pt x="1619" y="58198"/>
                      <a:pt x="476" y="39148"/>
                      <a:pt x="0" y="24289"/>
                    </a:cubicBezTo>
                    <a:lnTo>
                      <a:pt x="69628" y="0"/>
                    </a:lnTo>
                    <a:cubicBezTo>
                      <a:pt x="84772" y="16383"/>
                      <a:pt x="114586" y="37433"/>
                      <a:pt x="142875" y="33718"/>
                    </a:cubicBezTo>
                    <a:cubicBezTo>
                      <a:pt x="171164" y="30004"/>
                      <a:pt x="169640" y="57340"/>
                      <a:pt x="150304" y="62579"/>
                    </a:cubicBezTo>
                    <a:close/>
                  </a:path>
                </a:pathLst>
              </a:custGeom>
              <a:solidFill>
                <a:srgbClr val="263238"/>
              </a:solid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A40ABF3A-C944-4CFD-9F4D-23BAC97F619D}"/>
                  </a:ext>
                </a:extLst>
              </p:cNvPr>
              <p:cNvSpPr/>
              <p:nvPr/>
            </p:nvSpPr>
            <p:spPr>
              <a:xfrm>
                <a:off x="1540168" y="5426628"/>
                <a:ext cx="438078" cy="1359595"/>
              </a:xfrm>
              <a:custGeom>
                <a:avLst/>
                <a:gdLst>
                  <a:gd name="connsiteX0" fmla="*/ 25931 w 438078"/>
                  <a:gd name="connsiteY0" fmla="*/ 143065 h 1359595"/>
                  <a:gd name="connsiteX1" fmla="*/ 154709 w 438078"/>
                  <a:gd name="connsiteY1" fmla="*/ 734187 h 1359595"/>
                  <a:gd name="connsiteX2" fmla="*/ 361878 w 438078"/>
                  <a:gd name="connsiteY2" fmla="*/ 1359503 h 1359595"/>
                  <a:gd name="connsiteX3" fmla="*/ 438078 w 438078"/>
                  <a:gd name="connsiteY3" fmla="*/ 1344358 h 1359595"/>
                  <a:gd name="connsiteX4" fmla="*/ 287392 w 438078"/>
                  <a:gd name="connsiteY4" fmla="*/ 677037 h 1359595"/>
                  <a:gd name="connsiteX5" fmla="*/ 208811 w 438078"/>
                  <a:gd name="connsiteY5" fmla="*/ 61436 h 1359595"/>
                  <a:gd name="connsiteX6" fmla="*/ 201001 w 438078"/>
                  <a:gd name="connsiteY6" fmla="*/ 0 h 1359595"/>
                  <a:gd name="connsiteX7" fmla="*/ 34504 w 438078"/>
                  <a:gd name="connsiteY7" fmla="*/ 44005 h 1359595"/>
                  <a:gd name="connsiteX8" fmla="*/ 25931 w 438078"/>
                  <a:gd name="connsiteY8" fmla="*/ 143065 h 135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078" h="1359595">
                    <a:moveTo>
                      <a:pt x="25931" y="143065"/>
                    </a:moveTo>
                    <a:cubicBezTo>
                      <a:pt x="-11597" y="289560"/>
                      <a:pt x="-35600" y="282797"/>
                      <a:pt x="154709" y="734187"/>
                    </a:cubicBezTo>
                    <a:cubicBezTo>
                      <a:pt x="110037" y="961358"/>
                      <a:pt x="361878" y="1359503"/>
                      <a:pt x="361878" y="1359503"/>
                    </a:cubicBezTo>
                    <a:cubicBezTo>
                      <a:pt x="386071" y="1360456"/>
                      <a:pt x="428553" y="1353979"/>
                      <a:pt x="438078" y="1344358"/>
                    </a:cubicBezTo>
                    <a:cubicBezTo>
                      <a:pt x="394644" y="1213961"/>
                      <a:pt x="310919" y="887921"/>
                      <a:pt x="287392" y="677037"/>
                    </a:cubicBezTo>
                    <a:cubicBezTo>
                      <a:pt x="265104" y="476155"/>
                      <a:pt x="228909" y="215265"/>
                      <a:pt x="208811" y="61436"/>
                    </a:cubicBezTo>
                    <a:cubicBezTo>
                      <a:pt x="206716" y="46101"/>
                      <a:pt x="201001" y="0"/>
                      <a:pt x="201001" y="0"/>
                    </a:cubicBezTo>
                    <a:lnTo>
                      <a:pt x="34504" y="44005"/>
                    </a:lnTo>
                    <a:cubicBezTo>
                      <a:pt x="34504" y="44005"/>
                      <a:pt x="32027" y="118967"/>
                      <a:pt x="25931" y="143065"/>
                    </a:cubicBezTo>
                    <a:close/>
                  </a:path>
                </a:pathLst>
              </a:custGeom>
              <a:solidFill>
                <a:srgbClr val="90CAF9"/>
              </a:solid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3EFB8F62-7055-4A12-A8E6-59823351ADA7}"/>
                  </a:ext>
                </a:extLst>
              </p:cNvPr>
              <p:cNvSpPr/>
              <p:nvPr/>
            </p:nvSpPr>
            <p:spPr>
              <a:xfrm>
                <a:off x="1540168" y="5426628"/>
                <a:ext cx="438078" cy="1359595"/>
              </a:xfrm>
              <a:custGeom>
                <a:avLst/>
                <a:gdLst>
                  <a:gd name="connsiteX0" fmla="*/ 25931 w 438078"/>
                  <a:gd name="connsiteY0" fmla="*/ 143065 h 1359595"/>
                  <a:gd name="connsiteX1" fmla="*/ 154709 w 438078"/>
                  <a:gd name="connsiteY1" fmla="*/ 734187 h 1359595"/>
                  <a:gd name="connsiteX2" fmla="*/ 361878 w 438078"/>
                  <a:gd name="connsiteY2" fmla="*/ 1359503 h 1359595"/>
                  <a:gd name="connsiteX3" fmla="*/ 438078 w 438078"/>
                  <a:gd name="connsiteY3" fmla="*/ 1344358 h 1359595"/>
                  <a:gd name="connsiteX4" fmla="*/ 287392 w 438078"/>
                  <a:gd name="connsiteY4" fmla="*/ 677037 h 1359595"/>
                  <a:gd name="connsiteX5" fmla="*/ 208811 w 438078"/>
                  <a:gd name="connsiteY5" fmla="*/ 61436 h 1359595"/>
                  <a:gd name="connsiteX6" fmla="*/ 201001 w 438078"/>
                  <a:gd name="connsiteY6" fmla="*/ 0 h 1359595"/>
                  <a:gd name="connsiteX7" fmla="*/ 34504 w 438078"/>
                  <a:gd name="connsiteY7" fmla="*/ 44005 h 1359595"/>
                  <a:gd name="connsiteX8" fmla="*/ 25931 w 438078"/>
                  <a:gd name="connsiteY8" fmla="*/ 143065 h 1359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8078" h="1359595">
                    <a:moveTo>
                      <a:pt x="25931" y="143065"/>
                    </a:moveTo>
                    <a:cubicBezTo>
                      <a:pt x="-11597" y="289560"/>
                      <a:pt x="-35600" y="282797"/>
                      <a:pt x="154709" y="734187"/>
                    </a:cubicBezTo>
                    <a:cubicBezTo>
                      <a:pt x="110037" y="961358"/>
                      <a:pt x="361878" y="1359503"/>
                      <a:pt x="361878" y="1359503"/>
                    </a:cubicBezTo>
                    <a:cubicBezTo>
                      <a:pt x="386071" y="1360456"/>
                      <a:pt x="428553" y="1353979"/>
                      <a:pt x="438078" y="1344358"/>
                    </a:cubicBezTo>
                    <a:cubicBezTo>
                      <a:pt x="394644" y="1213961"/>
                      <a:pt x="310919" y="887921"/>
                      <a:pt x="287392" y="677037"/>
                    </a:cubicBezTo>
                    <a:cubicBezTo>
                      <a:pt x="265104" y="476155"/>
                      <a:pt x="228909" y="215265"/>
                      <a:pt x="208811" y="61436"/>
                    </a:cubicBezTo>
                    <a:cubicBezTo>
                      <a:pt x="206716" y="46101"/>
                      <a:pt x="201001" y="0"/>
                      <a:pt x="201001" y="0"/>
                    </a:cubicBezTo>
                    <a:lnTo>
                      <a:pt x="34504" y="44005"/>
                    </a:lnTo>
                    <a:cubicBezTo>
                      <a:pt x="34504" y="44005"/>
                      <a:pt x="32027" y="118967"/>
                      <a:pt x="25931" y="143065"/>
                    </a:cubicBezTo>
                    <a:close/>
                  </a:path>
                </a:pathLst>
              </a:custGeom>
              <a:solidFill>
                <a:srgbClr val="000000"/>
              </a:solid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05C0EA94-7F2E-4E89-87B4-3ECEA1D89F9F}"/>
                  </a:ext>
                </a:extLst>
              </p:cNvPr>
              <p:cNvSpPr/>
              <p:nvPr/>
            </p:nvSpPr>
            <p:spPr>
              <a:xfrm>
                <a:off x="1552860" y="5681136"/>
                <a:ext cx="126789" cy="421862"/>
              </a:xfrm>
              <a:custGeom>
                <a:avLst/>
                <a:gdLst>
                  <a:gd name="connsiteX0" fmla="*/ 0 w 126789"/>
                  <a:gd name="connsiteY0" fmla="*/ 104965 h 421862"/>
                  <a:gd name="connsiteX1" fmla="*/ 117729 w 126789"/>
                  <a:gd name="connsiteY1" fmla="*/ 421862 h 421862"/>
                  <a:gd name="connsiteX2" fmla="*/ 92012 w 126789"/>
                  <a:gd name="connsiteY2" fmla="*/ 0 h 421862"/>
                  <a:gd name="connsiteX3" fmla="*/ 15812 w 126789"/>
                  <a:gd name="connsiteY3" fmla="*/ 0 h 421862"/>
                </a:gdLst>
                <a:ahLst/>
                <a:cxnLst>
                  <a:cxn ang="0">
                    <a:pos x="connsiteX0" y="connsiteY0"/>
                  </a:cxn>
                  <a:cxn ang="0">
                    <a:pos x="connsiteX1" y="connsiteY1"/>
                  </a:cxn>
                  <a:cxn ang="0">
                    <a:pos x="connsiteX2" y="connsiteY2"/>
                  </a:cxn>
                  <a:cxn ang="0">
                    <a:pos x="connsiteX3" y="connsiteY3"/>
                  </a:cxn>
                </a:cxnLst>
                <a:rect l="l" t="t" r="r" b="b"/>
                <a:pathLst>
                  <a:path w="126789" h="421862">
                    <a:moveTo>
                      <a:pt x="0" y="104965"/>
                    </a:moveTo>
                    <a:cubicBezTo>
                      <a:pt x="16764" y="170497"/>
                      <a:pt x="52388" y="264890"/>
                      <a:pt x="117729" y="421862"/>
                    </a:cubicBezTo>
                    <a:cubicBezTo>
                      <a:pt x="148209" y="163830"/>
                      <a:pt x="92012" y="0"/>
                      <a:pt x="92012" y="0"/>
                    </a:cubicBezTo>
                    <a:lnTo>
                      <a:pt x="15812" y="0"/>
                    </a:lnTo>
                    <a:close/>
                  </a:path>
                </a:pathLst>
              </a:custGeom>
              <a:solidFill>
                <a:srgbClr val="000000">
                  <a:alpha val="20000"/>
                </a:srgbClr>
              </a:solid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5A2D362-731E-405B-BF93-48235CF16B85}"/>
                  </a:ext>
                </a:extLst>
              </p:cNvPr>
              <p:cNvSpPr/>
              <p:nvPr/>
            </p:nvSpPr>
            <p:spPr>
              <a:xfrm>
                <a:off x="1864514" y="6706799"/>
                <a:ext cx="123899" cy="92572"/>
              </a:xfrm>
              <a:custGeom>
                <a:avLst/>
                <a:gdLst>
                  <a:gd name="connsiteX0" fmla="*/ 101350 w 123899"/>
                  <a:gd name="connsiteY0" fmla="*/ 7323 h 92572"/>
                  <a:gd name="connsiteX1" fmla="*/ 121924 w 123899"/>
                  <a:gd name="connsiteY1" fmla="*/ 53139 h 92572"/>
                  <a:gd name="connsiteX2" fmla="*/ 120972 w 123899"/>
                  <a:gd name="connsiteY2" fmla="*/ 66664 h 92572"/>
                  <a:gd name="connsiteX3" fmla="*/ 30865 w 123899"/>
                  <a:gd name="connsiteY3" fmla="*/ 92572 h 92572"/>
                  <a:gd name="connsiteX4" fmla="*/ 22769 w 123899"/>
                  <a:gd name="connsiteY4" fmla="*/ 86381 h 92572"/>
                  <a:gd name="connsiteX5" fmla="*/ 1624 w 123899"/>
                  <a:gd name="connsiteY5" fmla="*/ 44185 h 92572"/>
                  <a:gd name="connsiteX6" fmla="*/ 3719 w 123899"/>
                  <a:gd name="connsiteY6" fmla="*/ 30469 h 92572"/>
                  <a:gd name="connsiteX7" fmla="*/ 91635 w 123899"/>
                  <a:gd name="connsiteY7" fmla="*/ 275 h 92572"/>
                  <a:gd name="connsiteX8" fmla="*/ 101350 w 123899"/>
                  <a:gd name="connsiteY8" fmla="*/ 7323 h 92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899" h="92572">
                    <a:moveTo>
                      <a:pt x="101350" y="7323"/>
                    </a:moveTo>
                    <a:cubicBezTo>
                      <a:pt x="105922" y="18754"/>
                      <a:pt x="114209" y="38565"/>
                      <a:pt x="121924" y="53139"/>
                    </a:cubicBezTo>
                    <a:cubicBezTo>
                      <a:pt x="124877" y="57292"/>
                      <a:pt x="124487" y="62959"/>
                      <a:pt x="120972" y="66664"/>
                    </a:cubicBezTo>
                    <a:cubicBezTo>
                      <a:pt x="93730" y="85714"/>
                      <a:pt x="46105" y="91239"/>
                      <a:pt x="30865" y="92572"/>
                    </a:cubicBezTo>
                    <a:cubicBezTo>
                      <a:pt x="27198" y="92248"/>
                      <a:pt x="24046" y="89839"/>
                      <a:pt x="22769" y="86381"/>
                    </a:cubicBezTo>
                    <a:lnTo>
                      <a:pt x="1624" y="44185"/>
                    </a:lnTo>
                    <a:cubicBezTo>
                      <a:pt x="-1234" y="38375"/>
                      <a:pt x="-186" y="31898"/>
                      <a:pt x="3719" y="30469"/>
                    </a:cubicBezTo>
                    <a:lnTo>
                      <a:pt x="91635" y="275"/>
                    </a:lnTo>
                    <a:cubicBezTo>
                      <a:pt x="94683" y="-963"/>
                      <a:pt x="99255" y="2085"/>
                      <a:pt x="101350" y="7323"/>
                    </a:cubicBezTo>
                    <a:close/>
                  </a:path>
                </a:pathLst>
              </a:custGeom>
              <a:solidFill>
                <a:srgbClr val="90CAF9"/>
              </a:solid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CB0DE0B-2438-4CD2-8394-4D341CCF14C9}"/>
                  </a:ext>
                </a:extLst>
              </p:cNvPr>
              <p:cNvSpPr/>
              <p:nvPr/>
            </p:nvSpPr>
            <p:spPr>
              <a:xfrm>
                <a:off x="1049827" y="6533693"/>
                <a:ext cx="99744" cy="191197"/>
              </a:xfrm>
              <a:custGeom>
                <a:avLst/>
                <a:gdLst>
                  <a:gd name="connsiteX0" fmla="*/ 61644 w 99744"/>
                  <a:gd name="connsiteY0" fmla="*/ 178905 h 191197"/>
                  <a:gd name="connsiteX1" fmla="*/ 19734 w 99744"/>
                  <a:gd name="connsiteY1" fmla="*/ 70415 h 191197"/>
                  <a:gd name="connsiteX2" fmla="*/ 684 w 99744"/>
                  <a:gd name="connsiteY2" fmla="*/ 28600 h 191197"/>
                  <a:gd name="connsiteX3" fmla="*/ 17505 w 99744"/>
                  <a:gd name="connsiteY3" fmla="*/ 683 h 191197"/>
                  <a:gd name="connsiteX4" fmla="*/ 24116 w 99744"/>
                  <a:gd name="connsiteY4" fmla="*/ 25 h 191197"/>
                  <a:gd name="connsiteX5" fmla="*/ 63263 w 99744"/>
                  <a:gd name="connsiteY5" fmla="*/ 1264 h 191197"/>
                  <a:gd name="connsiteX6" fmla="*/ 99744 w 99744"/>
                  <a:gd name="connsiteY6" fmla="*/ 51365 h 191197"/>
                  <a:gd name="connsiteX7" fmla="*/ 90219 w 99744"/>
                  <a:gd name="connsiteY7" fmla="*/ 171856 h 191197"/>
                  <a:gd name="connsiteX8" fmla="*/ 61644 w 99744"/>
                  <a:gd name="connsiteY8" fmla="*/ 178905 h 191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9744" h="191197">
                    <a:moveTo>
                      <a:pt x="61644" y="178905"/>
                    </a:moveTo>
                    <a:cubicBezTo>
                      <a:pt x="43537" y="144482"/>
                      <a:pt x="29478" y="108077"/>
                      <a:pt x="19734" y="70415"/>
                    </a:cubicBezTo>
                    <a:cubicBezTo>
                      <a:pt x="12876" y="47650"/>
                      <a:pt x="8876" y="51365"/>
                      <a:pt x="684" y="28600"/>
                    </a:cubicBezTo>
                    <a:cubicBezTo>
                      <a:pt x="-2383" y="16246"/>
                      <a:pt x="5151" y="3740"/>
                      <a:pt x="17505" y="683"/>
                    </a:cubicBezTo>
                    <a:cubicBezTo>
                      <a:pt x="19667" y="140"/>
                      <a:pt x="21896" y="-79"/>
                      <a:pt x="24116" y="25"/>
                    </a:cubicBezTo>
                    <a:cubicBezTo>
                      <a:pt x="37098" y="1664"/>
                      <a:pt x="50205" y="2083"/>
                      <a:pt x="63263" y="1264"/>
                    </a:cubicBezTo>
                    <a:lnTo>
                      <a:pt x="99744" y="51365"/>
                    </a:lnTo>
                    <a:cubicBezTo>
                      <a:pt x="83647" y="70415"/>
                      <a:pt x="74122" y="137757"/>
                      <a:pt x="90219" y="171856"/>
                    </a:cubicBezTo>
                    <a:cubicBezTo>
                      <a:pt x="100982" y="196526"/>
                      <a:pt x="71169" y="196145"/>
                      <a:pt x="61644" y="178905"/>
                    </a:cubicBezTo>
                    <a:close/>
                  </a:path>
                </a:pathLst>
              </a:custGeom>
              <a:solidFill>
                <a:srgbClr val="263238"/>
              </a:solid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67EB5DC8-2FF3-4093-B0C5-E3D308606E03}"/>
                  </a:ext>
                </a:extLst>
              </p:cNvPr>
              <p:cNvSpPr/>
              <p:nvPr/>
            </p:nvSpPr>
            <p:spPr>
              <a:xfrm>
                <a:off x="1112998" y="5470634"/>
                <a:ext cx="542446" cy="1124298"/>
              </a:xfrm>
              <a:custGeom>
                <a:avLst/>
                <a:gdLst>
                  <a:gd name="connsiteX0" fmla="*/ 541399 w 542446"/>
                  <a:gd name="connsiteY0" fmla="*/ 141637 h 1124298"/>
                  <a:gd name="connsiteX1" fmla="*/ 518158 w 542446"/>
                  <a:gd name="connsiteY1" fmla="*/ 727234 h 1124298"/>
                  <a:gd name="connsiteX2" fmla="*/ 28668 w 542446"/>
                  <a:gd name="connsiteY2" fmla="*/ 1124140 h 1124298"/>
                  <a:gd name="connsiteX3" fmla="*/ 93 w 542446"/>
                  <a:gd name="connsiteY3" fmla="*/ 1062323 h 1124298"/>
                  <a:gd name="connsiteX4" fmla="*/ 375473 w 542446"/>
                  <a:gd name="connsiteY4" fmla="*/ 673037 h 1124298"/>
                  <a:gd name="connsiteX5" fmla="*/ 360043 w 542446"/>
                  <a:gd name="connsiteY5" fmla="*/ 110395 h 1124298"/>
                  <a:gd name="connsiteX6" fmla="*/ 368044 w 542446"/>
                  <a:gd name="connsiteY6" fmla="*/ 17431 h 1124298"/>
                  <a:gd name="connsiteX7" fmla="*/ 542447 w 542446"/>
                  <a:gd name="connsiteY7" fmla="*/ 0 h 112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446" h="1124298">
                    <a:moveTo>
                      <a:pt x="541399" y="141637"/>
                    </a:moveTo>
                    <a:cubicBezTo>
                      <a:pt x="541399" y="141637"/>
                      <a:pt x="548066" y="578168"/>
                      <a:pt x="518158" y="727234"/>
                    </a:cubicBezTo>
                    <a:cubicBezTo>
                      <a:pt x="488821" y="872966"/>
                      <a:pt x="28668" y="1124140"/>
                      <a:pt x="28668" y="1124140"/>
                    </a:cubicBezTo>
                    <a:cubicBezTo>
                      <a:pt x="18381" y="1127570"/>
                      <a:pt x="-1526" y="1074039"/>
                      <a:pt x="93" y="1062323"/>
                    </a:cubicBezTo>
                    <a:cubicBezTo>
                      <a:pt x="138491" y="927545"/>
                      <a:pt x="271175" y="703897"/>
                      <a:pt x="375473" y="673037"/>
                    </a:cubicBezTo>
                    <a:cubicBezTo>
                      <a:pt x="272603" y="304800"/>
                      <a:pt x="293273" y="234887"/>
                      <a:pt x="360043" y="110395"/>
                    </a:cubicBezTo>
                    <a:cubicBezTo>
                      <a:pt x="375283" y="81820"/>
                      <a:pt x="368044" y="17431"/>
                      <a:pt x="368044" y="17431"/>
                    </a:cubicBezTo>
                    <a:lnTo>
                      <a:pt x="542447" y="0"/>
                    </a:lnTo>
                    <a:close/>
                  </a:path>
                </a:pathLst>
              </a:custGeom>
              <a:solidFill>
                <a:srgbClr val="90CAF9"/>
              </a:solid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C3E7BA92-B3AE-49D6-BA0A-3CE3A25EDE11}"/>
                  </a:ext>
                </a:extLst>
              </p:cNvPr>
              <p:cNvSpPr/>
              <p:nvPr/>
            </p:nvSpPr>
            <p:spPr>
              <a:xfrm>
                <a:off x="1112998" y="5470634"/>
                <a:ext cx="542446" cy="1124298"/>
              </a:xfrm>
              <a:custGeom>
                <a:avLst/>
                <a:gdLst>
                  <a:gd name="connsiteX0" fmla="*/ 541399 w 542446"/>
                  <a:gd name="connsiteY0" fmla="*/ 141637 h 1124298"/>
                  <a:gd name="connsiteX1" fmla="*/ 518158 w 542446"/>
                  <a:gd name="connsiteY1" fmla="*/ 727234 h 1124298"/>
                  <a:gd name="connsiteX2" fmla="*/ 28668 w 542446"/>
                  <a:gd name="connsiteY2" fmla="*/ 1124140 h 1124298"/>
                  <a:gd name="connsiteX3" fmla="*/ 93 w 542446"/>
                  <a:gd name="connsiteY3" fmla="*/ 1062323 h 1124298"/>
                  <a:gd name="connsiteX4" fmla="*/ 375473 w 542446"/>
                  <a:gd name="connsiteY4" fmla="*/ 673037 h 1124298"/>
                  <a:gd name="connsiteX5" fmla="*/ 360043 w 542446"/>
                  <a:gd name="connsiteY5" fmla="*/ 110395 h 1124298"/>
                  <a:gd name="connsiteX6" fmla="*/ 368044 w 542446"/>
                  <a:gd name="connsiteY6" fmla="*/ 17431 h 1124298"/>
                  <a:gd name="connsiteX7" fmla="*/ 542447 w 542446"/>
                  <a:gd name="connsiteY7" fmla="*/ 0 h 1124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2446" h="1124298">
                    <a:moveTo>
                      <a:pt x="541399" y="141637"/>
                    </a:moveTo>
                    <a:cubicBezTo>
                      <a:pt x="541399" y="141637"/>
                      <a:pt x="548066" y="578168"/>
                      <a:pt x="518158" y="727234"/>
                    </a:cubicBezTo>
                    <a:cubicBezTo>
                      <a:pt x="488821" y="872966"/>
                      <a:pt x="28668" y="1124140"/>
                      <a:pt x="28668" y="1124140"/>
                    </a:cubicBezTo>
                    <a:cubicBezTo>
                      <a:pt x="18381" y="1127570"/>
                      <a:pt x="-1526" y="1074039"/>
                      <a:pt x="93" y="1062323"/>
                    </a:cubicBezTo>
                    <a:cubicBezTo>
                      <a:pt x="138491" y="927545"/>
                      <a:pt x="271175" y="703897"/>
                      <a:pt x="375473" y="673037"/>
                    </a:cubicBezTo>
                    <a:cubicBezTo>
                      <a:pt x="272603" y="304800"/>
                      <a:pt x="293273" y="234887"/>
                      <a:pt x="360043" y="110395"/>
                    </a:cubicBezTo>
                    <a:cubicBezTo>
                      <a:pt x="375283" y="81820"/>
                      <a:pt x="368044" y="17431"/>
                      <a:pt x="368044" y="17431"/>
                    </a:cubicBezTo>
                    <a:lnTo>
                      <a:pt x="542447" y="0"/>
                    </a:lnTo>
                    <a:close/>
                  </a:path>
                </a:pathLst>
              </a:custGeom>
              <a:solidFill>
                <a:srgbClr val="000000"/>
              </a:solid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3B981EBE-C8E2-4FB5-BB9D-8A01065ED355}"/>
                  </a:ext>
                </a:extLst>
              </p:cNvPr>
              <p:cNvSpPr/>
              <p:nvPr/>
            </p:nvSpPr>
            <p:spPr>
              <a:xfrm>
                <a:off x="1101953" y="6492922"/>
                <a:ext cx="101198" cy="108515"/>
              </a:xfrm>
              <a:custGeom>
                <a:avLst/>
                <a:gdLst>
                  <a:gd name="connsiteX0" fmla="*/ 95720 w 101198"/>
                  <a:gd name="connsiteY0" fmla="*/ 73849 h 108515"/>
                  <a:gd name="connsiteX1" fmla="*/ 52191 w 101198"/>
                  <a:gd name="connsiteY1" fmla="*/ 105281 h 108515"/>
                  <a:gd name="connsiteX2" fmla="*/ 39713 w 101198"/>
                  <a:gd name="connsiteY2" fmla="*/ 107282 h 108515"/>
                  <a:gd name="connsiteX3" fmla="*/ 280 w 101198"/>
                  <a:gd name="connsiteY3" fmla="*/ 43369 h 108515"/>
                  <a:gd name="connsiteX4" fmla="*/ 4185 w 101198"/>
                  <a:gd name="connsiteY4" fmla="*/ 34701 h 108515"/>
                  <a:gd name="connsiteX5" fmla="*/ 40189 w 101198"/>
                  <a:gd name="connsiteY5" fmla="*/ 4031 h 108515"/>
                  <a:gd name="connsiteX6" fmla="*/ 54001 w 101198"/>
                  <a:gd name="connsiteY6" fmla="*/ 1649 h 108515"/>
                  <a:gd name="connsiteX7" fmla="*/ 100483 w 101198"/>
                  <a:gd name="connsiteY7" fmla="*/ 63562 h 108515"/>
                  <a:gd name="connsiteX8" fmla="*/ 95720 w 101198"/>
                  <a:gd name="connsiteY8" fmla="*/ 73849 h 108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1198" h="108515">
                    <a:moveTo>
                      <a:pt x="95720" y="73849"/>
                    </a:moveTo>
                    <a:cubicBezTo>
                      <a:pt x="85052" y="81469"/>
                      <a:pt x="66002" y="94994"/>
                      <a:pt x="52191" y="105281"/>
                    </a:cubicBezTo>
                    <a:cubicBezTo>
                      <a:pt x="47619" y="108710"/>
                      <a:pt x="42666" y="109472"/>
                      <a:pt x="39713" y="107282"/>
                    </a:cubicBezTo>
                    <a:cubicBezTo>
                      <a:pt x="21806" y="90327"/>
                      <a:pt x="5423" y="55084"/>
                      <a:pt x="280" y="43369"/>
                    </a:cubicBezTo>
                    <a:cubicBezTo>
                      <a:pt x="-673" y="41083"/>
                      <a:pt x="851" y="37559"/>
                      <a:pt x="4185" y="34701"/>
                    </a:cubicBezTo>
                    <a:lnTo>
                      <a:pt x="40189" y="4031"/>
                    </a:lnTo>
                    <a:cubicBezTo>
                      <a:pt x="45143" y="-160"/>
                      <a:pt x="51810" y="-1303"/>
                      <a:pt x="54001" y="1649"/>
                    </a:cubicBezTo>
                    <a:lnTo>
                      <a:pt x="100483" y="63562"/>
                    </a:lnTo>
                    <a:cubicBezTo>
                      <a:pt x="102388" y="66134"/>
                      <a:pt x="100387" y="70610"/>
                      <a:pt x="95720" y="73849"/>
                    </a:cubicBezTo>
                    <a:close/>
                  </a:path>
                </a:pathLst>
              </a:custGeom>
              <a:solidFill>
                <a:srgbClr val="90CAF9"/>
              </a:solid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844C2CD-D94B-40E2-A76F-ED58F027D865}"/>
                  </a:ext>
                </a:extLst>
              </p:cNvPr>
              <p:cNvSpPr/>
              <p:nvPr/>
            </p:nvSpPr>
            <p:spPr>
              <a:xfrm>
                <a:off x="1368170" y="5070672"/>
                <a:ext cx="378237" cy="441204"/>
              </a:xfrm>
              <a:custGeom>
                <a:avLst/>
                <a:gdLst>
                  <a:gd name="connsiteX0" fmla="*/ 343376 w 378237"/>
                  <a:gd name="connsiteY0" fmla="*/ 95162 h 441204"/>
                  <a:gd name="connsiteX1" fmla="*/ 361093 w 378237"/>
                  <a:gd name="connsiteY1" fmla="*/ 204223 h 441204"/>
                  <a:gd name="connsiteX2" fmla="*/ 378238 w 378237"/>
                  <a:gd name="connsiteY2" fmla="*/ 398819 h 441204"/>
                  <a:gd name="connsiteX3" fmla="*/ 110776 w 378237"/>
                  <a:gd name="connsiteY3" fmla="*/ 441205 h 441204"/>
                  <a:gd name="connsiteX4" fmla="*/ 6953 w 378237"/>
                  <a:gd name="connsiteY4" fmla="*/ 118593 h 441204"/>
                  <a:gd name="connsiteX5" fmla="*/ 34385 w 378237"/>
                  <a:gd name="connsiteY5" fmla="*/ 33602 h 441204"/>
                  <a:gd name="connsiteX6" fmla="*/ 48101 w 378237"/>
                  <a:gd name="connsiteY6" fmla="*/ 28487 h 441204"/>
                  <a:gd name="connsiteX7" fmla="*/ 81058 w 378237"/>
                  <a:gd name="connsiteY7" fmla="*/ 20676 h 441204"/>
                  <a:gd name="connsiteX8" fmla="*/ 202501 w 378237"/>
                  <a:gd name="connsiteY8" fmla="*/ 1626 h 441204"/>
                  <a:gd name="connsiteX9" fmla="*/ 243173 w 378237"/>
                  <a:gd name="connsiteY9" fmla="*/ 7 h 441204"/>
                  <a:gd name="connsiteX10" fmla="*/ 343376 w 378237"/>
                  <a:gd name="connsiteY10" fmla="*/ 95162 h 4412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78237" h="441204">
                    <a:moveTo>
                      <a:pt x="343376" y="95162"/>
                    </a:moveTo>
                    <a:cubicBezTo>
                      <a:pt x="351768" y="131071"/>
                      <a:pt x="357683" y="167504"/>
                      <a:pt x="361093" y="204223"/>
                    </a:cubicBezTo>
                    <a:cubicBezTo>
                      <a:pt x="367474" y="257658"/>
                      <a:pt x="372142" y="310522"/>
                      <a:pt x="378238" y="398819"/>
                    </a:cubicBezTo>
                    <a:lnTo>
                      <a:pt x="110776" y="441205"/>
                    </a:lnTo>
                    <a:cubicBezTo>
                      <a:pt x="104203" y="365005"/>
                      <a:pt x="82201" y="280518"/>
                      <a:pt x="6953" y="118593"/>
                    </a:cubicBezTo>
                    <a:cubicBezTo>
                      <a:pt x="-8944" y="87551"/>
                      <a:pt x="3343" y="49499"/>
                      <a:pt x="34385" y="33602"/>
                    </a:cubicBezTo>
                    <a:cubicBezTo>
                      <a:pt x="38748" y="31373"/>
                      <a:pt x="43348" y="29658"/>
                      <a:pt x="48101" y="28487"/>
                    </a:cubicBezTo>
                    <a:cubicBezTo>
                      <a:pt x="58483" y="25724"/>
                      <a:pt x="69628" y="23057"/>
                      <a:pt x="81058" y="20676"/>
                    </a:cubicBezTo>
                    <a:cubicBezTo>
                      <a:pt x="121044" y="11484"/>
                      <a:pt x="161620" y="5122"/>
                      <a:pt x="202501" y="1626"/>
                    </a:cubicBezTo>
                    <a:cubicBezTo>
                      <a:pt x="215836" y="769"/>
                      <a:pt x="229838" y="292"/>
                      <a:pt x="243173" y="7"/>
                    </a:cubicBezTo>
                    <a:cubicBezTo>
                      <a:pt x="291084" y="-660"/>
                      <a:pt x="334708" y="48108"/>
                      <a:pt x="343376" y="95162"/>
                    </a:cubicBezTo>
                    <a:close/>
                  </a:path>
                </a:pathLst>
              </a:custGeom>
              <a:solidFill>
                <a:srgbClr val="90CAF9"/>
              </a:solid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84E7E684-E744-4DB6-9E15-BA4F73B14410}"/>
                  </a:ext>
                </a:extLst>
              </p:cNvPr>
              <p:cNvSpPr/>
              <p:nvPr/>
            </p:nvSpPr>
            <p:spPr>
              <a:xfrm>
                <a:off x="1435322" y="4953617"/>
                <a:ext cx="149800" cy="161829"/>
              </a:xfrm>
              <a:custGeom>
                <a:avLst/>
                <a:gdLst>
                  <a:gd name="connsiteX0" fmla="*/ 0 w 149800"/>
                  <a:gd name="connsiteY0" fmla="*/ 0 h 161829"/>
                  <a:gd name="connsiteX1" fmla="*/ 19812 w 149800"/>
                  <a:gd name="connsiteY1" fmla="*/ 137065 h 161829"/>
                  <a:gd name="connsiteX2" fmla="*/ 142208 w 149800"/>
                  <a:gd name="connsiteY2" fmla="*/ 161830 h 161829"/>
                  <a:gd name="connsiteX3" fmla="*/ 141256 w 149800"/>
                  <a:gd name="connsiteY3" fmla="*/ 117824 h 161829"/>
                  <a:gd name="connsiteX4" fmla="*/ 89345 w 149800"/>
                  <a:gd name="connsiteY4" fmla="*/ 51149 h 1618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9800" h="161829">
                    <a:moveTo>
                      <a:pt x="0" y="0"/>
                    </a:moveTo>
                    <a:cubicBezTo>
                      <a:pt x="16764" y="37433"/>
                      <a:pt x="41053" y="106966"/>
                      <a:pt x="19812" y="137065"/>
                    </a:cubicBezTo>
                    <a:cubicBezTo>
                      <a:pt x="19812" y="137065"/>
                      <a:pt x="55912" y="125635"/>
                      <a:pt x="142208" y="161830"/>
                    </a:cubicBezTo>
                    <a:cubicBezTo>
                      <a:pt x="159829" y="125635"/>
                      <a:pt x="141256" y="117824"/>
                      <a:pt x="141256" y="117824"/>
                    </a:cubicBezTo>
                    <a:cubicBezTo>
                      <a:pt x="95250" y="114491"/>
                      <a:pt x="88868" y="82391"/>
                      <a:pt x="89345" y="51149"/>
                    </a:cubicBezTo>
                    <a:close/>
                  </a:path>
                </a:pathLst>
              </a:custGeom>
              <a:solidFill>
                <a:srgbClr val="B55B52"/>
              </a:solid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1E75DEC8-8785-4780-AD1F-79A148FF14B5}"/>
                  </a:ext>
                </a:extLst>
              </p:cNvPr>
              <p:cNvSpPr/>
              <p:nvPr/>
            </p:nvSpPr>
            <p:spPr>
              <a:xfrm>
                <a:off x="1438846" y="5076299"/>
                <a:ext cx="120967" cy="80009"/>
              </a:xfrm>
              <a:custGeom>
                <a:avLst/>
                <a:gdLst>
                  <a:gd name="connsiteX0" fmla="*/ 120968 w 120967"/>
                  <a:gd name="connsiteY0" fmla="*/ 32385 h 80009"/>
                  <a:gd name="connsiteX1" fmla="*/ 93821 w 120967"/>
                  <a:gd name="connsiteY1" fmla="*/ 80010 h 80009"/>
                  <a:gd name="connsiteX2" fmla="*/ 0 w 120967"/>
                  <a:gd name="connsiteY2" fmla="*/ 18002 h 80009"/>
                  <a:gd name="connsiteX3" fmla="*/ 20479 w 120967"/>
                  <a:gd name="connsiteY3" fmla="*/ 0 h 80009"/>
                  <a:gd name="connsiteX4" fmla="*/ 120968 w 120967"/>
                  <a:gd name="connsiteY4" fmla="*/ 32385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0967" h="80009">
                    <a:moveTo>
                      <a:pt x="120968" y="32385"/>
                    </a:moveTo>
                    <a:cubicBezTo>
                      <a:pt x="95726" y="40100"/>
                      <a:pt x="93821" y="80010"/>
                      <a:pt x="93821" y="80010"/>
                    </a:cubicBezTo>
                    <a:cubicBezTo>
                      <a:pt x="93821" y="80010"/>
                      <a:pt x="24670" y="45910"/>
                      <a:pt x="0" y="18002"/>
                    </a:cubicBezTo>
                    <a:cubicBezTo>
                      <a:pt x="7134" y="12363"/>
                      <a:pt x="13973" y="6353"/>
                      <a:pt x="20479" y="0"/>
                    </a:cubicBezTo>
                    <a:cubicBezTo>
                      <a:pt x="20479" y="0"/>
                      <a:pt x="103537" y="19431"/>
                      <a:pt x="120968" y="32385"/>
                    </a:cubicBezTo>
                    <a:close/>
                  </a:path>
                </a:pathLst>
              </a:custGeom>
              <a:solidFill>
                <a:srgbClr val="FFFFFF"/>
              </a:solid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1F6BC20D-8A2E-43AE-B525-9F62DF6C0466}"/>
                  </a:ext>
                </a:extLst>
              </p:cNvPr>
              <p:cNvSpPr/>
              <p:nvPr/>
            </p:nvSpPr>
            <p:spPr>
              <a:xfrm>
                <a:off x="1564957" y="5067233"/>
                <a:ext cx="55245" cy="65643"/>
              </a:xfrm>
              <a:custGeom>
                <a:avLst/>
                <a:gdLst>
                  <a:gd name="connsiteX0" fmla="*/ 18859 w 55245"/>
                  <a:gd name="connsiteY0" fmla="*/ 32973 h 65643"/>
                  <a:gd name="connsiteX1" fmla="*/ 55245 w 55245"/>
                  <a:gd name="connsiteY1" fmla="*/ 65644 h 65643"/>
                  <a:gd name="connsiteX2" fmla="*/ 24003 w 55245"/>
                  <a:gd name="connsiteY2" fmla="*/ 2207 h 65643"/>
                  <a:gd name="connsiteX3" fmla="*/ 0 w 55245"/>
                  <a:gd name="connsiteY3" fmla="*/ 2207 h 65643"/>
                  <a:gd name="connsiteX4" fmla="*/ 18859 w 55245"/>
                  <a:gd name="connsiteY4" fmla="*/ 32973 h 656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245" h="65643">
                    <a:moveTo>
                      <a:pt x="18859" y="32973"/>
                    </a:moveTo>
                    <a:cubicBezTo>
                      <a:pt x="18859" y="32973"/>
                      <a:pt x="42100" y="35450"/>
                      <a:pt x="55245" y="65644"/>
                    </a:cubicBezTo>
                    <a:cubicBezTo>
                      <a:pt x="52102" y="7732"/>
                      <a:pt x="24003" y="2207"/>
                      <a:pt x="24003" y="2207"/>
                    </a:cubicBezTo>
                    <a:cubicBezTo>
                      <a:pt x="16269" y="-736"/>
                      <a:pt x="7734" y="-736"/>
                      <a:pt x="0" y="2207"/>
                    </a:cubicBezTo>
                    <a:cubicBezTo>
                      <a:pt x="12935" y="6503"/>
                      <a:pt x="20898" y="19495"/>
                      <a:pt x="18859" y="32973"/>
                    </a:cubicBezTo>
                    <a:close/>
                  </a:path>
                </a:pathLst>
              </a:custGeom>
              <a:solidFill>
                <a:srgbClr val="FFFFFF"/>
              </a:solid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C1D155D4-75A2-4DA5-AFAE-C81E2D6627BD}"/>
                  </a:ext>
                </a:extLst>
              </p:cNvPr>
              <p:cNvSpPr/>
              <p:nvPr/>
            </p:nvSpPr>
            <p:spPr>
              <a:xfrm>
                <a:off x="1472088" y="4974476"/>
                <a:ext cx="54197" cy="52196"/>
              </a:xfrm>
              <a:custGeom>
                <a:avLst/>
                <a:gdLst>
                  <a:gd name="connsiteX0" fmla="*/ 0 w 54197"/>
                  <a:gd name="connsiteY0" fmla="*/ 0 h 52196"/>
                  <a:gd name="connsiteX1" fmla="*/ 52959 w 54197"/>
                  <a:gd name="connsiteY1" fmla="*/ 30289 h 52196"/>
                  <a:gd name="connsiteX2" fmla="*/ 54197 w 54197"/>
                  <a:gd name="connsiteY2" fmla="*/ 52197 h 52196"/>
                  <a:gd name="connsiteX3" fmla="*/ 4096 w 54197"/>
                  <a:gd name="connsiteY3" fmla="*/ 21050 h 52196"/>
                  <a:gd name="connsiteX4" fmla="*/ 0 w 54197"/>
                  <a:gd name="connsiteY4" fmla="*/ 0 h 521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197" h="52196">
                    <a:moveTo>
                      <a:pt x="0" y="0"/>
                    </a:moveTo>
                    <a:lnTo>
                      <a:pt x="52959" y="30289"/>
                    </a:lnTo>
                    <a:cubicBezTo>
                      <a:pt x="52702" y="37614"/>
                      <a:pt x="53111" y="44948"/>
                      <a:pt x="54197" y="52197"/>
                    </a:cubicBezTo>
                    <a:cubicBezTo>
                      <a:pt x="37052" y="52197"/>
                      <a:pt x="9906" y="38005"/>
                      <a:pt x="4096" y="21050"/>
                    </a:cubicBezTo>
                    <a:cubicBezTo>
                      <a:pt x="1495" y="14335"/>
                      <a:pt x="105" y="7201"/>
                      <a:pt x="0" y="0"/>
                    </a:cubicBezTo>
                    <a:close/>
                  </a:path>
                </a:pathLst>
              </a:custGeom>
              <a:solidFill>
                <a:srgbClr val="000000">
                  <a:alpha val="20000"/>
                </a:srgbClr>
              </a:solid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FAF9A5BA-2423-4041-A677-A3855271B900}"/>
                  </a:ext>
                </a:extLst>
              </p:cNvPr>
              <p:cNvSpPr/>
              <p:nvPr/>
            </p:nvSpPr>
            <p:spPr>
              <a:xfrm>
                <a:off x="1387783" y="4769534"/>
                <a:ext cx="201655" cy="236205"/>
              </a:xfrm>
              <a:custGeom>
                <a:avLst/>
                <a:gdLst>
                  <a:gd name="connsiteX0" fmla="*/ 5534 w 201655"/>
                  <a:gd name="connsiteY0" fmla="*/ 111407 h 236205"/>
                  <a:gd name="connsiteX1" fmla="*/ 74971 w 201655"/>
                  <a:gd name="connsiteY1" fmla="*/ 221611 h 236205"/>
                  <a:gd name="connsiteX2" fmla="*/ 201558 w 201655"/>
                  <a:gd name="connsiteY2" fmla="*/ 158365 h 236205"/>
                  <a:gd name="connsiteX3" fmla="*/ 96783 w 201655"/>
                  <a:gd name="connsiteY3" fmla="*/ 1393 h 236205"/>
                  <a:gd name="connsiteX4" fmla="*/ 1381 w 201655"/>
                  <a:gd name="connsiteY4" fmla="*/ 66868 h 236205"/>
                  <a:gd name="connsiteX5" fmla="*/ 5534 w 201655"/>
                  <a:gd name="connsiteY5" fmla="*/ 111407 h 236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1655" h="236205">
                    <a:moveTo>
                      <a:pt x="5534" y="111407"/>
                    </a:moveTo>
                    <a:cubicBezTo>
                      <a:pt x="27060" y="171605"/>
                      <a:pt x="34871" y="197132"/>
                      <a:pt x="74971" y="221611"/>
                    </a:cubicBezTo>
                    <a:cubicBezTo>
                      <a:pt x="135264" y="257901"/>
                      <a:pt x="204606" y="222659"/>
                      <a:pt x="201558" y="158365"/>
                    </a:cubicBezTo>
                    <a:cubicBezTo>
                      <a:pt x="198891" y="100453"/>
                      <a:pt x="164220" y="11775"/>
                      <a:pt x="96783" y="1393"/>
                    </a:cubicBezTo>
                    <a:cubicBezTo>
                      <a:pt x="52359" y="-6865"/>
                      <a:pt x="9649" y="22443"/>
                      <a:pt x="1381" y="66868"/>
                    </a:cubicBezTo>
                    <a:cubicBezTo>
                      <a:pt x="-1401" y="81813"/>
                      <a:pt x="38" y="97234"/>
                      <a:pt x="5534" y="111407"/>
                    </a:cubicBezTo>
                    <a:close/>
                  </a:path>
                </a:pathLst>
              </a:custGeom>
              <a:solidFill>
                <a:srgbClr val="B55B52"/>
              </a:solid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943E3354-70A7-41AC-9C3C-F5A6F616CA46}"/>
                  </a:ext>
                </a:extLst>
              </p:cNvPr>
              <p:cNvSpPr/>
              <p:nvPr/>
            </p:nvSpPr>
            <p:spPr>
              <a:xfrm>
                <a:off x="1524476" y="4875130"/>
                <a:ext cx="28575" cy="36298"/>
              </a:xfrm>
              <a:custGeom>
                <a:avLst/>
                <a:gdLst>
                  <a:gd name="connsiteX0" fmla="*/ 0 w 28575"/>
                  <a:gd name="connsiteY0" fmla="*/ 0 h 36298"/>
                  <a:gd name="connsiteX1" fmla="*/ 28575 w 28575"/>
                  <a:gd name="connsiteY1" fmla="*/ 28575 h 36298"/>
                  <a:gd name="connsiteX2" fmla="*/ 11525 w 28575"/>
                  <a:gd name="connsiteY2" fmla="*/ 36290 h 36298"/>
                </a:gdLst>
                <a:ahLst/>
                <a:cxnLst>
                  <a:cxn ang="0">
                    <a:pos x="connsiteX0" y="connsiteY0"/>
                  </a:cxn>
                  <a:cxn ang="0">
                    <a:pos x="connsiteX1" y="connsiteY1"/>
                  </a:cxn>
                  <a:cxn ang="0">
                    <a:pos x="connsiteX2" y="connsiteY2"/>
                  </a:cxn>
                </a:cxnLst>
                <a:rect l="l" t="t" r="r" b="b"/>
                <a:pathLst>
                  <a:path w="28575" h="36298">
                    <a:moveTo>
                      <a:pt x="0" y="0"/>
                    </a:moveTo>
                    <a:cubicBezTo>
                      <a:pt x="8249" y="10725"/>
                      <a:pt x="17850" y="20326"/>
                      <a:pt x="28575" y="28575"/>
                    </a:cubicBezTo>
                    <a:cubicBezTo>
                      <a:pt x="24375" y="33623"/>
                      <a:pt x="18088" y="36471"/>
                      <a:pt x="11525" y="36290"/>
                    </a:cubicBezTo>
                    <a:close/>
                  </a:path>
                </a:pathLst>
              </a:custGeom>
              <a:solidFill>
                <a:srgbClr val="A02724"/>
              </a:solid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A2054750-214C-43C6-995A-E3D663B83178}"/>
                  </a:ext>
                </a:extLst>
              </p:cNvPr>
              <p:cNvSpPr/>
              <p:nvPr/>
            </p:nvSpPr>
            <p:spPr>
              <a:xfrm>
                <a:off x="1484291" y="4929947"/>
                <a:ext cx="42855" cy="11810"/>
              </a:xfrm>
              <a:custGeom>
                <a:avLst/>
                <a:gdLst>
                  <a:gd name="connsiteX0" fmla="*/ 33136 w 42855"/>
                  <a:gd name="connsiteY0" fmla="*/ 11573 h 11810"/>
                  <a:gd name="connsiteX1" fmla="*/ 41804 w 42855"/>
                  <a:gd name="connsiteY1" fmla="*/ 9858 h 11810"/>
                  <a:gd name="connsiteX2" fmla="*/ 42804 w 42855"/>
                  <a:gd name="connsiteY2" fmla="*/ 8106 h 11810"/>
                  <a:gd name="connsiteX3" fmla="*/ 42757 w 42855"/>
                  <a:gd name="connsiteY3" fmla="*/ 7953 h 11810"/>
                  <a:gd name="connsiteX4" fmla="*/ 40756 w 42855"/>
                  <a:gd name="connsiteY4" fmla="*/ 6906 h 11810"/>
                  <a:gd name="connsiteX5" fmla="*/ 2656 w 42855"/>
                  <a:gd name="connsiteY5" fmla="*/ 429 h 11810"/>
                  <a:gd name="connsiteX6" fmla="*/ 466 w 42855"/>
                  <a:gd name="connsiteY6" fmla="*/ 429 h 11810"/>
                  <a:gd name="connsiteX7" fmla="*/ 428 w 42855"/>
                  <a:gd name="connsiteY7" fmla="*/ 2581 h 11810"/>
                  <a:gd name="connsiteX8" fmla="*/ 466 w 42855"/>
                  <a:gd name="connsiteY8" fmla="*/ 2619 h 11810"/>
                  <a:gd name="connsiteX9" fmla="*/ 33136 w 42855"/>
                  <a:gd name="connsiteY9" fmla="*/ 11573 h 11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2855" h="11810">
                    <a:moveTo>
                      <a:pt x="33136" y="11573"/>
                    </a:moveTo>
                    <a:cubicBezTo>
                      <a:pt x="36070" y="11259"/>
                      <a:pt x="38975" y="10687"/>
                      <a:pt x="41804" y="9858"/>
                    </a:cubicBezTo>
                    <a:cubicBezTo>
                      <a:pt x="42566" y="9649"/>
                      <a:pt x="43014" y="8868"/>
                      <a:pt x="42804" y="8106"/>
                    </a:cubicBezTo>
                    <a:cubicBezTo>
                      <a:pt x="42795" y="8049"/>
                      <a:pt x="42776" y="8001"/>
                      <a:pt x="42757" y="7953"/>
                    </a:cubicBezTo>
                    <a:cubicBezTo>
                      <a:pt x="42442" y="7153"/>
                      <a:pt x="41595" y="6706"/>
                      <a:pt x="40756" y="6906"/>
                    </a:cubicBezTo>
                    <a:cubicBezTo>
                      <a:pt x="27736" y="10754"/>
                      <a:pt x="13677" y="8363"/>
                      <a:pt x="2656" y="429"/>
                    </a:cubicBezTo>
                    <a:cubicBezTo>
                      <a:pt x="2037" y="-143"/>
                      <a:pt x="1085" y="-143"/>
                      <a:pt x="466" y="429"/>
                    </a:cubicBezTo>
                    <a:cubicBezTo>
                      <a:pt x="-144" y="1010"/>
                      <a:pt x="-153" y="1981"/>
                      <a:pt x="428" y="2581"/>
                    </a:cubicBezTo>
                    <a:cubicBezTo>
                      <a:pt x="437" y="2600"/>
                      <a:pt x="456" y="2610"/>
                      <a:pt x="466" y="2619"/>
                    </a:cubicBezTo>
                    <a:cubicBezTo>
                      <a:pt x="9867" y="9554"/>
                      <a:pt x="21516" y="12744"/>
                      <a:pt x="33136" y="11573"/>
                    </a:cubicBezTo>
                    <a:close/>
                  </a:path>
                </a:pathLst>
              </a:custGeom>
              <a:solidFill>
                <a:srgbClr val="263238"/>
              </a:solid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85C6F0FE-1CF7-4F47-BB31-881B471C33AA}"/>
                  </a:ext>
                </a:extLst>
              </p:cNvPr>
              <p:cNvSpPr/>
              <p:nvPr/>
            </p:nvSpPr>
            <p:spPr>
              <a:xfrm>
                <a:off x="1478029" y="4871472"/>
                <a:ext cx="14005" cy="18651"/>
              </a:xfrm>
              <a:custGeom>
                <a:avLst/>
                <a:gdLst>
                  <a:gd name="connsiteX0" fmla="*/ 917 w 14005"/>
                  <a:gd name="connsiteY0" fmla="*/ 10993 h 18651"/>
                  <a:gd name="connsiteX1" fmla="*/ 10442 w 14005"/>
                  <a:gd name="connsiteY1" fmla="*/ 18517 h 18651"/>
                  <a:gd name="connsiteX2" fmla="*/ 13109 w 14005"/>
                  <a:gd name="connsiteY2" fmla="*/ 7659 h 18651"/>
                  <a:gd name="connsiteX3" fmla="*/ 3584 w 14005"/>
                  <a:gd name="connsiteY3" fmla="*/ 134 h 18651"/>
                  <a:gd name="connsiteX4" fmla="*/ 917 w 14005"/>
                  <a:gd name="connsiteY4" fmla="*/ 10993 h 186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05" h="18651">
                    <a:moveTo>
                      <a:pt x="917" y="10993"/>
                    </a:moveTo>
                    <a:cubicBezTo>
                      <a:pt x="2727" y="16041"/>
                      <a:pt x="6918" y="19375"/>
                      <a:pt x="10442" y="18517"/>
                    </a:cubicBezTo>
                    <a:cubicBezTo>
                      <a:pt x="13967" y="17660"/>
                      <a:pt x="14919" y="12707"/>
                      <a:pt x="13109" y="7659"/>
                    </a:cubicBezTo>
                    <a:cubicBezTo>
                      <a:pt x="11300" y="2611"/>
                      <a:pt x="7204" y="-723"/>
                      <a:pt x="3584" y="134"/>
                    </a:cubicBezTo>
                    <a:cubicBezTo>
                      <a:pt x="-35" y="991"/>
                      <a:pt x="-892" y="5945"/>
                      <a:pt x="917" y="10993"/>
                    </a:cubicBezTo>
                    <a:close/>
                  </a:path>
                </a:pathLst>
              </a:custGeom>
              <a:solidFill>
                <a:srgbClr val="263238"/>
              </a:solid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FE357F2-EFD1-44F0-9F25-030A9A3534E0}"/>
                  </a:ext>
                </a:extLst>
              </p:cNvPr>
              <p:cNvSpPr/>
              <p:nvPr/>
            </p:nvSpPr>
            <p:spPr>
              <a:xfrm>
                <a:off x="1541201" y="4851441"/>
                <a:ext cx="14174" cy="18612"/>
              </a:xfrm>
              <a:custGeom>
                <a:avLst/>
                <a:gdLst>
                  <a:gd name="connsiteX0" fmla="*/ 1087 w 14174"/>
                  <a:gd name="connsiteY0" fmla="*/ 11021 h 18612"/>
                  <a:gd name="connsiteX1" fmla="*/ 10612 w 14174"/>
                  <a:gd name="connsiteY1" fmla="*/ 18450 h 18612"/>
                  <a:gd name="connsiteX2" fmla="*/ 13279 w 14174"/>
                  <a:gd name="connsiteY2" fmla="*/ 7592 h 18612"/>
                  <a:gd name="connsiteX3" fmla="*/ 3754 w 14174"/>
                  <a:gd name="connsiteY3" fmla="*/ 162 h 18612"/>
                  <a:gd name="connsiteX4" fmla="*/ 1087 w 14174"/>
                  <a:gd name="connsiteY4" fmla="*/ 11021 h 186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74" h="18612">
                    <a:moveTo>
                      <a:pt x="1087" y="11021"/>
                    </a:moveTo>
                    <a:cubicBezTo>
                      <a:pt x="2896" y="16069"/>
                      <a:pt x="7087" y="19403"/>
                      <a:pt x="10612" y="18450"/>
                    </a:cubicBezTo>
                    <a:cubicBezTo>
                      <a:pt x="14136" y="17498"/>
                      <a:pt x="15088" y="12640"/>
                      <a:pt x="13279" y="7592"/>
                    </a:cubicBezTo>
                    <a:cubicBezTo>
                      <a:pt x="11469" y="2544"/>
                      <a:pt x="7373" y="-790"/>
                      <a:pt x="3754" y="162"/>
                    </a:cubicBezTo>
                    <a:cubicBezTo>
                      <a:pt x="134" y="1115"/>
                      <a:pt x="-1104" y="5973"/>
                      <a:pt x="1087" y="11021"/>
                    </a:cubicBezTo>
                    <a:close/>
                  </a:path>
                </a:pathLst>
              </a:custGeom>
              <a:solidFill>
                <a:srgbClr val="263238"/>
              </a:solid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B5EA8EFC-EAE1-44D8-A691-903F3AB8CF53}"/>
                  </a:ext>
                </a:extLst>
              </p:cNvPr>
              <p:cNvSpPr/>
              <p:nvPr/>
            </p:nvSpPr>
            <p:spPr>
              <a:xfrm>
                <a:off x="1543621" y="4845413"/>
                <a:ext cx="10858" cy="7839"/>
              </a:xfrm>
              <a:custGeom>
                <a:avLst/>
                <a:gdLst>
                  <a:gd name="connsiteX0" fmla="*/ 0 w 10858"/>
                  <a:gd name="connsiteY0" fmla="*/ 6858 h 7839"/>
                  <a:gd name="connsiteX1" fmla="*/ 10858 w 10858"/>
                  <a:gd name="connsiteY1" fmla="*/ 0 h 7839"/>
                  <a:gd name="connsiteX2" fmla="*/ 0 w 10858"/>
                  <a:gd name="connsiteY2" fmla="*/ 6858 h 7839"/>
                </a:gdLst>
                <a:ahLst/>
                <a:cxnLst>
                  <a:cxn ang="0">
                    <a:pos x="connsiteX0" y="connsiteY0"/>
                  </a:cxn>
                  <a:cxn ang="0">
                    <a:pos x="connsiteX1" y="connsiteY1"/>
                  </a:cxn>
                  <a:cxn ang="0">
                    <a:pos x="connsiteX2" y="connsiteY2"/>
                  </a:cxn>
                </a:cxnLst>
                <a:rect l="l" t="t" r="r" b="b"/>
                <a:pathLst>
                  <a:path w="10858" h="7839">
                    <a:moveTo>
                      <a:pt x="0" y="6858"/>
                    </a:moveTo>
                    <a:lnTo>
                      <a:pt x="10858" y="0"/>
                    </a:lnTo>
                    <a:cubicBezTo>
                      <a:pt x="10858" y="0"/>
                      <a:pt x="8001" y="11144"/>
                      <a:pt x="0" y="6858"/>
                    </a:cubicBezTo>
                    <a:close/>
                  </a:path>
                </a:pathLst>
              </a:custGeom>
              <a:solidFill>
                <a:srgbClr val="263238"/>
              </a:solid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C17A173F-E876-4D0B-8D23-FD4DF220AE2F}"/>
                  </a:ext>
                </a:extLst>
              </p:cNvPr>
              <p:cNvSpPr/>
              <p:nvPr/>
            </p:nvSpPr>
            <p:spPr>
              <a:xfrm>
                <a:off x="1456175" y="4831944"/>
                <a:ext cx="23313" cy="23888"/>
              </a:xfrm>
              <a:custGeom>
                <a:avLst/>
                <a:gdLst>
                  <a:gd name="connsiteX0" fmla="*/ 4673 w 23313"/>
                  <a:gd name="connsiteY0" fmla="*/ 23565 h 23888"/>
                  <a:gd name="connsiteX1" fmla="*/ 6197 w 23313"/>
                  <a:gd name="connsiteY1" fmla="*/ 21850 h 23888"/>
                  <a:gd name="connsiteX2" fmla="*/ 21151 w 23313"/>
                  <a:gd name="connsiteY2" fmla="*/ 5944 h 23888"/>
                  <a:gd name="connsiteX3" fmla="*/ 23228 w 23313"/>
                  <a:gd name="connsiteY3" fmla="*/ 2477 h 23888"/>
                  <a:gd name="connsiteX4" fmla="*/ 23152 w 23313"/>
                  <a:gd name="connsiteY4" fmla="*/ 2229 h 23888"/>
                  <a:gd name="connsiteX5" fmla="*/ 19151 w 23313"/>
                  <a:gd name="connsiteY5" fmla="*/ 133 h 23888"/>
                  <a:gd name="connsiteX6" fmla="*/ 101 w 23313"/>
                  <a:gd name="connsiteY6" fmla="*/ 19945 h 23888"/>
                  <a:gd name="connsiteX7" fmla="*/ 2292 w 23313"/>
                  <a:gd name="connsiteY7" fmla="*/ 23755 h 23888"/>
                  <a:gd name="connsiteX8" fmla="*/ 4673 w 23313"/>
                  <a:gd name="connsiteY8" fmla="*/ 23565 h 23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313" h="23888">
                    <a:moveTo>
                      <a:pt x="4673" y="23565"/>
                    </a:moveTo>
                    <a:cubicBezTo>
                      <a:pt x="5435" y="23279"/>
                      <a:pt x="5997" y="22641"/>
                      <a:pt x="6197" y="21850"/>
                    </a:cubicBezTo>
                    <a:cubicBezTo>
                      <a:pt x="8245" y="14402"/>
                      <a:pt x="13836" y="8439"/>
                      <a:pt x="21151" y="5944"/>
                    </a:cubicBezTo>
                    <a:cubicBezTo>
                      <a:pt x="22685" y="5563"/>
                      <a:pt x="23609" y="4010"/>
                      <a:pt x="23228" y="2477"/>
                    </a:cubicBezTo>
                    <a:cubicBezTo>
                      <a:pt x="23209" y="2391"/>
                      <a:pt x="23180" y="2315"/>
                      <a:pt x="23152" y="2229"/>
                    </a:cubicBezTo>
                    <a:cubicBezTo>
                      <a:pt x="22609" y="562"/>
                      <a:pt x="20828" y="-362"/>
                      <a:pt x="19151" y="133"/>
                    </a:cubicBezTo>
                    <a:cubicBezTo>
                      <a:pt x="9836" y="3048"/>
                      <a:pt x="2654" y="10525"/>
                      <a:pt x="101" y="19945"/>
                    </a:cubicBezTo>
                    <a:cubicBezTo>
                      <a:pt x="-327" y="21603"/>
                      <a:pt x="644" y="23289"/>
                      <a:pt x="2292" y="23755"/>
                    </a:cubicBezTo>
                    <a:cubicBezTo>
                      <a:pt x="3083" y="23984"/>
                      <a:pt x="3930" y="23917"/>
                      <a:pt x="4673" y="23565"/>
                    </a:cubicBezTo>
                    <a:close/>
                  </a:path>
                </a:pathLst>
              </a:custGeom>
              <a:solidFill>
                <a:srgbClr val="263238"/>
              </a:solid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AADB2A34-2333-42FA-AE59-5EF502DF93AD}"/>
                  </a:ext>
                </a:extLst>
              </p:cNvPr>
              <p:cNvSpPr/>
              <p:nvPr/>
            </p:nvSpPr>
            <p:spPr>
              <a:xfrm>
                <a:off x="1528886" y="4814735"/>
                <a:ext cx="30956" cy="14008"/>
              </a:xfrm>
              <a:custGeom>
                <a:avLst/>
                <a:gdLst>
                  <a:gd name="connsiteX0" fmla="*/ 27975 w 30956"/>
                  <a:gd name="connsiteY0" fmla="*/ 14009 h 14008"/>
                  <a:gd name="connsiteX1" fmla="*/ 30070 w 30956"/>
                  <a:gd name="connsiteY1" fmla="*/ 13056 h 14008"/>
                  <a:gd name="connsiteX2" fmla="*/ 30070 w 30956"/>
                  <a:gd name="connsiteY2" fmla="*/ 8675 h 14008"/>
                  <a:gd name="connsiteX3" fmla="*/ 2162 w 30956"/>
                  <a:gd name="connsiteY3" fmla="*/ 483 h 14008"/>
                  <a:gd name="connsiteX4" fmla="*/ 86 w 30956"/>
                  <a:gd name="connsiteY4" fmla="*/ 3950 h 14008"/>
                  <a:gd name="connsiteX5" fmla="*/ 162 w 30956"/>
                  <a:gd name="connsiteY5" fmla="*/ 4198 h 14008"/>
                  <a:gd name="connsiteX6" fmla="*/ 4067 w 30956"/>
                  <a:gd name="connsiteY6" fmla="*/ 6484 h 14008"/>
                  <a:gd name="connsiteX7" fmla="*/ 26165 w 30956"/>
                  <a:gd name="connsiteY7" fmla="*/ 13247 h 14008"/>
                  <a:gd name="connsiteX8" fmla="*/ 27975 w 30956"/>
                  <a:gd name="connsiteY8" fmla="*/ 14009 h 14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956" h="14008">
                    <a:moveTo>
                      <a:pt x="27975" y="14009"/>
                    </a:moveTo>
                    <a:cubicBezTo>
                      <a:pt x="28775" y="13999"/>
                      <a:pt x="29537" y="13656"/>
                      <a:pt x="30070" y="13056"/>
                    </a:cubicBezTo>
                    <a:cubicBezTo>
                      <a:pt x="31252" y="11837"/>
                      <a:pt x="31252" y="9894"/>
                      <a:pt x="30070" y="8675"/>
                    </a:cubicBezTo>
                    <a:cubicBezTo>
                      <a:pt x="22536" y="1769"/>
                      <a:pt x="12230" y="-1260"/>
                      <a:pt x="2162" y="483"/>
                    </a:cubicBezTo>
                    <a:cubicBezTo>
                      <a:pt x="629" y="864"/>
                      <a:pt x="-295" y="2417"/>
                      <a:pt x="86" y="3950"/>
                    </a:cubicBezTo>
                    <a:cubicBezTo>
                      <a:pt x="105" y="4036"/>
                      <a:pt x="133" y="4112"/>
                      <a:pt x="162" y="4198"/>
                    </a:cubicBezTo>
                    <a:cubicBezTo>
                      <a:pt x="667" y="5865"/>
                      <a:pt x="2372" y="6855"/>
                      <a:pt x="4067" y="6484"/>
                    </a:cubicBezTo>
                    <a:cubicBezTo>
                      <a:pt x="12078" y="5246"/>
                      <a:pt x="20212" y="7741"/>
                      <a:pt x="26165" y="13247"/>
                    </a:cubicBezTo>
                    <a:cubicBezTo>
                      <a:pt x="26670" y="13694"/>
                      <a:pt x="27308" y="13961"/>
                      <a:pt x="27975" y="14009"/>
                    </a:cubicBezTo>
                    <a:close/>
                  </a:path>
                </a:pathLst>
              </a:custGeom>
              <a:solidFill>
                <a:srgbClr val="263238"/>
              </a:solid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C775ABE-044C-4629-BEC3-E52C9A7C6F14}"/>
                  </a:ext>
                </a:extLst>
              </p:cNvPr>
              <p:cNvSpPr/>
              <p:nvPr/>
            </p:nvSpPr>
            <p:spPr>
              <a:xfrm>
                <a:off x="1480280" y="4865415"/>
                <a:ext cx="10858" cy="7927"/>
              </a:xfrm>
              <a:custGeom>
                <a:avLst/>
                <a:gdLst>
                  <a:gd name="connsiteX0" fmla="*/ 0 w 10858"/>
                  <a:gd name="connsiteY0" fmla="*/ 6953 h 7927"/>
                  <a:gd name="connsiteX1" fmla="*/ 10858 w 10858"/>
                  <a:gd name="connsiteY1" fmla="*/ 0 h 7927"/>
                  <a:gd name="connsiteX2" fmla="*/ 0 w 10858"/>
                  <a:gd name="connsiteY2" fmla="*/ 6953 h 7927"/>
                </a:gdLst>
                <a:ahLst/>
                <a:cxnLst>
                  <a:cxn ang="0">
                    <a:pos x="connsiteX0" y="connsiteY0"/>
                  </a:cxn>
                  <a:cxn ang="0">
                    <a:pos x="connsiteX1" y="connsiteY1"/>
                  </a:cxn>
                  <a:cxn ang="0">
                    <a:pos x="connsiteX2" y="connsiteY2"/>
                  </a:cxn>
                </a:cxnLst>
                <a:rect l="l" t="t" r="r" b="b"/>
                <a:pathLst>
                  <a:path w="10858" h="7927">
                    <a:moveTo>
                      <a:pt x="0" y="6953"/>
                    </a:moveTo>
                    <a:lnTo>
                      <a:pt x="10858" y="0"/>
                    </a:lnTo>
                    <a:cubicBezTo>
                      <a:pt x="10858" y="0"/>
                      <a:pt x="8001" y="11239"/>
                      <a:pt x="0" y="6953"/>
                    </a:cubicBezTo>
                    <a:close/>
                  </a:path>
                </a:pathLst>
              </a:custGeom>
              <a:solidFill>
                <a:srgbClr val="263238"/>
              </a:solid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402B576-9D29-49E8-91DF-434C1AC48CA6}"/>
                  </a:ext>
                </a:extLst>
              </p:cNvPr>
              <p:cNvSpPr/>
              <p:nvPr/>
            </p:nvSpPr>
            <p:spPr>
              <a:xfrm>
                <a:off x="1369503" y="4749120"/>
                <a:ext cx="186310" cy="174587"/>
              </a:xfrm>
              <a:custGeom>
                <a:avLst/>
                <a:gdLst>
                  <a:gd name="connsiteX0" fmla="*/ 92965 w 186310"/>
                  <a:gd name="connsiteY0" fmla="*/ 30189 h 174587"/>
                  <a:gd name="connsiteX1" fmla="*/ 118778 w 186310"/>
                  <a:gd name="connsiteY1" fmla="*/ 58764 h 174587"/>
                  <a:gd name="connsiteX2" fmla="*/ 138495 w 186310"/>
                  <a:gd name="connsiteY2" fmla="*/ 53906 h 174587"/>
                  <a:gd name="connsiteX3" fmla="*/ 104490 w 186310"/>
                  <a:gd name="connsiteY3" fmla="*/ 27427 h 174587"/>
                  <a:gd name="connsiteX4" fmla="*/ 152115 w 186310"/>
                  <a:gd name="connsiteY4" fmla="*/ 54287 h 174587"/>
                  <a:gd name="connsiteX5" fmla="*/ 186310 w 186310"/>
                  <a:gd name="connsiteY5" fmla="*/ 65908 h 174587"/>
                  <a:gd name="connsiteX6" fmla="*/ 42483 w 186310"/>
                  <a:gd name="connsiteY6" fmla="*/ 11425 h 174587"/>
                  <a:gd name="connsiteX7" fmla="*/ 24004 w 186310"/>
                  <a:gd name="connsiteY7" fmla="*/ 174588 h 174587"/>
                  <a:gd name="connsiteX8" fmla="*/ 40578 w 186310"/>
                  <a:gd name="connsiteY8" fmla="*/ 174588 h 174587"/>
                  <a:gd name="connsiteX9" fmla="*/ 36768 w 186310"/>
                  <a:gd name="connsiteY9" fmla="*/ 95245 h 174587"/>
                  <a:gd name="connsiteX10" fmla="*/ 67533 w 186310"/>
                  <a:gd name="connsiteY10" fmla="*/ 128011 h 174587"/>
                  <a:gd name="connsiteX11" fmla="*/ 107538 w 186310"/>
                  <a:gd name="connsiteY11" fmla="*/ 65431 h 174587"/>
                  <a:gd name="connsiteX12" fmla="*/ 92965 w 186310"/>
                  <a:gd name="connsiteY12" fmla="*/ 30189 h 174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6310" h="174587">
                    <a:moveTo>
                      <a:pt x="92965" y="30189"/>
                    </a:moveTo>
                    <a:cubicBezTo>
                      <a:pt x="104033" y="37161"/>
                      <a:pt x="112968" y="47048"/>
                      <a:pt x="118778" y="58764"/>
                    </a:cubicBezTo>
                    <a:cubicBezTo>
                      <a:pt x="125036" y="56059"/>
                      <a:pt x="131694" y="54411"/>
                      <a:pt x="138495" y="53906"/>
                    </a:cubicBezTo>
                    <a:cubicBezTo>
                      <a:pt x="131046" y="40981"/>
                      <a:pt x="118845" y="31475"/>
                      <a:pt x="104490" y="27427"/>
                    </a:cubicBezTo>
                    <a:cubicBezTo>
                      <a:pt x="123702" y="28417"/>
                      <a:pt x="141333" y="38361"/>
                      <a:pt x="152115" y="54287"/>
                    </a:cubicBezTo>
                    <a:cubicBezTo>
                      <a:pt x="164126" y="56030"/>
                      <a:pt x="175718" y="59964"/>
                      <a:pt x="186310" y="65908"/>
                    </a:cubicBezTo>
                    <a:cubicBezTo>
                      <a:pt x="186310" y="65908"/>
                      <a:pt x="125731" y="-32867"/>
                      <a:pt x="42483" y="11425"/>
                    </a:cubicBezTo>
                    <a:cubicBezTo>
                      <a:pt x="-40766" y="55716"/>
                      <a:pt x="24004" y="174588"/>
                      <a:pt x="24004" y="174588"/>
                    </a:cubicBezTo>
                    <a:lnTo>
                      <a:pt x="40578" y="174588"/>
                    </a:lnTo>
                    <a:cubicBezTo>
                      <a:pt x="40578" y="174588"/>
                      <a:pt x="78678" y="172873"/>
                      <a:pt x="36768" y="95245"/>
                    </a:cubicBezTo>
                    <a:cubicBezTo>
                      <a:pt x="36768" y="95245"/>
                      <a:pt x="65914" y="105627"/>
                      <a:pt x="67533" y="128011"/>
                    </a:cubicBezTo>
                    <a:cubicBezTo>
                      <a:pt x="67533" y="128011"/>
                      <a:pt x="78297" y="86386"/>
                      <a:pt x="107538" y="65431"/>
                    </a:cubicBezTo>
                    <a:cubicBezTo>
                      <a:pt x="105833" y="52620"/>
                      <a:pt x="100804" y="40466"/>
                      <a:pt x="92965" y="30189"/>
                    </a:cubicBezTo>
                    <a:close/>
                  </a:path>
                </a:pathLst>
              </a:custGeom>
              <a:solidFill>
                <a:srgbClr val="263238"/>
              </a:solid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8559B59F-3FA0-4A89-ADF0-253549E5FEE8}"/>
                  </a:ext>
                </a:extLst>
              </p:cNvPr>
              <p:cNvSpPr/>
              <p:nvPr/>
            </p:nvSpPr>
            <p:spPr>
              <a:xfrm>
                <a:off x="1322233" y="4633576"/>
                <a:ext cx="203100" cy="280225"/>
              </a:xfrm>
              <a:custGeom>
                <a:avLst/>
                <a:gdLst>
                  <a:gd name="connsiteX0" fmla="*/ 69655 w 203100"/>
                  <a:gd name="connsiteY0" fmla="*/ 280225 h 280225"/>
                  <a:gd name="connsiteX1" fmla="*/ 87657 w 203100"/>
                  <a:gd name="connsiteY1" fmla="*/ 115253 h 280225"/>
                  <a:gd name="connsiteX2" fmla="*/ 27 w 203100"/>
                  <a:gd name="connsiteY2" fmla="*/ 33242 h 280225"/>
                  <a:gd name="connsiteX3" fmla="*/ 106040 w 203100"/>
                  <a:gd name="connsiteY3" fmla="*/ 97250 h 280225"/>
                  <a:gd name="connsiteX4" fmla="*/ 174811 w 203100"/>
                  <a:gd name="connsiteY4" fmla="*/ 0 h 280225"/>
                  <a:gd name="connsiteX5" fmla="*/ 126233 w 203100"/>
                  <a:gd name="connsiteY5" fmla="*/ 106966 h 280225"/>
                  <a:gd name="connsiteX6" fmla="*/ 203100 w 203100"/>
                  <a:gd name="connsiteY6" fmla="*/ 133826 h 280225"/>
                  <a:gd name="connsiteX7" fmla="*/ 101563 w 203100"/>
                  <a:gd name="connsiteY7" fmla="*/ 131254 h 280225"/>
                  <a:gd name="connsiteX8" fmla="*/ 69655 w 203100"/>
                  <a:gd name="connsiteY8" fmla="*/ 280225 h 280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3100" h="280225">
                    <a:moveTo>
                      <a:pt x="69655" y="280225"/>
                    </a:moveTo>
                    <a:cubicBezTo>
                      <a:pt x="69655" y="280225"/>
                      <a:pt x="-29500" y="195644"/>
                      <a:pt x="87657" y="115253"/>
                    </a:cubicBezTo>
                    <a:cubicBezTo>
                      <a:pt x="87657" y="115253"/>
                      <a:pt x="-1783" y="113443"/>
                      <a:pt x="27" y="33242"/>
                    </a:cubicBezTo>
                    <a:lnTo>
                      <a:pt x="106040" y="97250"/>
                    </a:lnTo>
                    <a:lnTo>
                      <a:pt x="174811" y="0"/>
                    </a:lnTo>
                    <a:cubicBezTo>
                      <a:pt x="174811" y="0"/>
                      <a:pt x="212911" y="52578"/>
                      <a:pt x="126233" y="106966"/>
                    </a:cubicBezTo>
                    <a:cubicBezTo>
                      <a:pt x="126233" y="106966"/>
                      <a:pt x="169667" y="88583"/>
                      <a:pt x="203100" y="133826"/>
                    </a:cubicBezTo>
                    <a:cubicBezTo>
                      <a:pt x="203100" y="133826"/>
                      <a:pt x="150808" y="101156"/>
                      <a:pt x="101563" y="131254"/>
                    </a:cubicBezTo>
                    <a:cubicBezTo>
                      <a:pt x="11076" y="186595"/>
                      <a:pt x="69655" y="280225"/>
                      <a:pt x="69655" y="280225"/>
                    </a:cubicBezTo>
                    <a:close/>
                  </a:path>
                </a:pathLst>
              </a:custGeom>
              <a:solidFill>
                <a:srgbClr val="90CAF9"/>
              </a:solid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F8253E46-DFDF-4158-9D23-68ED414D43BE}"/>
                  </a:ext>
                </a:extLst>
              </p:cNvPr>
              <p:cNvSpPr/>
              <p:nvPr/>
            </p:nvSpPr>
            <p:spPr>
              <a:xfrm>
                <a:off x="1374987" y="4896802"/>
                <a:ext cx="61893" cy="57957"/>
              </a:xfrm>
              <a:custGeom>
                <a:avLst/>
                <a:gdLst>
                  <a:gd name="connsiteX0" fmla="*/ 9090 w 61893"/>
                  <a:gd name="connsiteY0" fmla="*/ 42051 h 57957"/>
                  <a:gd name="connsiteX1" fmla="*/ 45666 w 61893"/>
                  <a:gd name="connsiteY1" fmla="*/ 57958 h 57957"/>
                  <a:gd name="connsiteX2" fmla="*/ 56239 w 61893"/>
                  <a:gd name="connsiteY2" fmla="*/ 24430 h 57957"/>
                  <a:gd name="connsiteX3" fmla="*/ 11948 w 61893"/>
                  <a:gd name="connsiteY3" fmla="*/ 1855 h 57957"/>
                  <a:gd name="connsiteX4" fmla="*/ 9090 w 61893"/>
                  <a:gd name="connsiteY4" fmla="*/ 42051 h 579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893" h="57957">
                    <a:moveTo>
                      <a:pt x="9090" y="42051"/>
                    </a:moveTo>
                    <a:cubicBezTo>
                      <a:pt x="18701" y="51976"/>
                      <a:pt x="31855" y="57701"/>
                      <a:pt x="45666" y="57958"/>
                    </a:cubicBezTo>
                    <a:cubicBezTo>
                      <a:pt x="63287" y="57958"/>
                      <a:pt x="66145" y="39670"/>
                      <a:pt x="56239" y="24430"/>
                    </a:cubicBezTo>
                    <a:cubicBezTo>
                      <a:pt x="47285" y="10809"/>
                      <a:pt x="27664" y="-5574"/>
                      <a:pt x="11948" y="1855"/>
                    </a:cubicBezTo>
                    <a:cubicBezTo>
                      <a:pt x="-3769" y="9285"/>
                      <a:pt x="-3197" y="29573"/>
                      <a:pt x="9090" y="42051"/>
                    </a:cubicBezTo>
                    <a:close/>
                  </a:path>
                </a:pathLst>
              </a:custGeom>
              <a:solidFill>
                <a:srgbClr val="B55B52"/>
              </a:solid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CB4DF79-23B0-41E3-A295-5EC43BEE206E}"/>
                  </a:ext>
                </a:extLst>
              </p:cNvPr>
              <p:cNvSpPr/>
              <p:nvPr/>
            </p:nvSpPr>
            <p:spPr>
              <a:xfrm>
                <a:off x="1540137" y="5118217"/>
                <a:ext cx="104734" cy="113624"/>
              </a:xfrm>
              <a:custGeom>
                <a:avLst/>
                <a:gdLst>
                  <a:gd name="connsiteX0" fmla="*/ 104735 w 104734"/>
                  <a:gd name="connsiteY0" fmla="*/ 90289 h 113624"/>
                  <a:gd name="connsiteX1" fmla="*/ 52061 w 104734"/>
                  <a:gd name="connsiteY1" fmla="*/ 12184 h 113624"/>
                  <a:gd name="connsiteX2" fmla="*/ 95591 w 104734"/>
                  <a:gd name="connsiteY2" fmla="*/ 29424 h 113624"/>
                  <a:gd name="connsiteX3" fmla="*/ 44441 w 104734"/>
                  <a:gd name="connsiteY3" fmla="*/ 182 h 113624"/>
                  <a:gd name="connsiteX4" fmla="*/ 37202 w 104734"/>
                  <a:gd name="connsiteY4" fmla="*/ 2373 h 113624"/>
                  <a:gd name="connsiteX5" fmla="*/ 8627 w 104734"/>
                  <a:gd name="connsiteY5" fmla="*/ 82288 h 113624"/>
                  <a:gd name="connsiteX6" fmla="*/ 37202 w 104734"/>
                  <a:gd name="connsiteY6" fmla="*/ 10374 h 113624"/>
                  <a:gd name="connsiteX7" fmla="*/ 48918 w 104734"/>
                  <a:gd name="connsiteY7" fmla="*/ 111148 h 113624"/>
                  <a:gd name="connsiteX8" fmla="*/ 61777 w 104734"/>
                  <a:gd name="connsiteY8" fmla="*/ 113625 h 113624"/>
                  <a:gd name="connsiteX9" fmla="*/ 44918 w 104734"/>
                  <a:gd name="connsiteY9" fmla="*/ 13994 h 113624"/>
                  <a:gd name="connsiteX10" fmla="*/ 98067 w 104734"/>
                  <a:gd name="connsiteY10" fmla="*/ 101909 h 113624"/>
                  <a:gd name="connsiteX11" fmla="*/ 89114 w 104734"/>
                  <a:gd name="connsiteY11" fmla="*/ 26662 h 113624"/>
                  <a:gd name="connsiteX12" fmla="*/ 60539 w 104734"/>
                  <a:gd name="connsiteY12" fmla="*/ 10374 h 113624"/>
                  <a:gd name="connsiteX13" fmla="*/ 89399 w 104734"/>
                  <a:gd name="connsiteY13" fmla="*/ 26662 h 113624"/>
                  <a:gd name="connsiteX14" fmla="*/ 11961 w 104734"/>
                  <a:gd name="connsiteY14" fmla="*/ 72382 h 113624"/>
                  <a:gd name="connsiteX15" fmla="*/ 31011 w 104734"/>
                  <a:gd name="connsiteY15" fmla="*/ 18375 h 113624"/>
                  <a:gd name="connsiteX16" fmla="*/ 12247 w 104734"/>
                  <a:gd name="connsiteY16" fmla="*/ 72382 h 113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4734" h="113624">
                    <a:moveTo>
                      <a:pt x="104735" y="90289"/>
                    </a:moveTo>
                    <a:lnTo>
                      <a:pt x="52061" y="12184"/>
                    </a:lnTo>
                    <a:cubicBezTo>
                      <a:pt x="52061" y="12184"/>
                      <a:pt x="88161" y="46569"/>
                      <a:pt x="95591" y="29424"/>
                    </a:cubicBezTo>
                    <a:cubicBezTo>
                      <a:pt x="101782" y="14946"/>
                      <a:pt x="58443" y="3516"/>
                      <a:pt x="44441" y="182"/>
                    </a:cubicBezTo>
                    <a:cubicBezTo>
                      <a:pt x="41813" y="-399"/>
                      <a:pt x="39069" y="430"/>
                      <a:pt x="37202" y="2373"/>
                    </a:cubicBezTo>
                    <a:cubicBezTo>
                      <a:pt x="25106" y="15232"/>
                      <a:pt x="-18233" y="64190"/>
                      <a:pt x="8627" y="82288"/>
                    </a:cubicBezTo>
                    <a:cubicBezTo>
                      <a:pt x="39965" y="103148"/>
                      <a:pt x="37202" y="10374"/>
                      <a:pt x="37202" y="10374"/>
                    </a:cubicBezTo>
                    <a:lnTo>
                      <a:pt x="48918" y="111148"/>
                    </a:lnTo>
                    <a:lnTo>
                      <a:pt x="61777" y="113625"/>
                    </a:lnTo>
                    <a:lnTo>
                      <a:pt x="44918" y="13994"/>
                    </a:lnTo>
                    <a:lnTo>
                      <a:pt x="98067" y="101909"/>
                    </a:lnTo>
                    <a:close/>
                    <a:moveTo>
                      <a:pt x="89114" y="26662"/>
                    </a:moveTo>
                    <a:cubicBezTo>
                      <a:pt x="85780" y="32758"/>
                      <a:pt x="60539" y="10374"/>
                      <a:pt x="60539" y="10374"/>
                    </a:cubicBezTo>
                    <a:cubicBezTo>
                      <a:pt x="60539" y="10374"/>
                      <a:pt x="92828" y="20470"/>
                      <a:pt x="89399" y="26662"/>
                    </a:cubicBezTo>
                    <a:close/>
                    <a:moveTo>
                      <a:pt x="11961" y="72382"/>
                    </a:moveTo>
                    <a:cubicBezTo>
                      <a:pt x="-1279" y="57332"/>
                      <a:pt x="31011" y="18375"/>
                      <a:pt x="31011" y="18375"/>
                    </a:cubicBezTo>
                    <a:cubicBezTo>
                      <a:pt x="31011" y="18375"/>
                      <a:pt x="25487" y="87431"/>
                      <a:pt x="12247" y="72382"/>
                    </a:cubicBezTo>
                    <a:close/>
                  </a:path>
                </a:pathLst>
              </a:custGeom>
              <a:solidFill>
                <a:srgbClr val="263238"/>
              </a:solid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62CA3D7C-EF30-4D1A-AF9F-67AA6C5B9A5E}"/>
                  </a:ext>
                </a:extLst>
              </p:cNvPr>
              <p:cNvSpPr/>
              <p:nvPr/>
            </p:nvSpPr>
            <p:spPr>
              <a:xfrm>
                <a:off x="1650015" y="5210220"/>
                <a:ext cx="311372" cy="64865"/>
              </a:xfrm>
              <a:custGeom>
                <a:avLst/>
                <a:gdLst>
                  <a:gd name="connsiteX0" fmla="*/ 311277 w 311372"/>
                  <a:gd name="connsiteY0" fmla="*/ 0 h 64865"/>
                  <a:gd name="connsiteX1" fmla="*/ 0 w 311372"/>
                  <a:gd name="connsiteY1" fmla="*/ 0 h 64865"/>
                  <a:gd name="connsiteX2" fmla="*/ 0 w 311372"/>
                  <a:gd name="connsiteY2" fmla="*/ 64865 h 64865"/>
                  <a:gd name="connsiteX3" fmla="*/ 311372 w 311372"/>
                  <a:gd name="connsiteY3" fmla="*/ 64865 h 64865"/>
                  <a:gd name="connsiteX4" fmla="*/ 311277 w 311372"/>
                  <a:gd name="connsiteY4" fmla="*/ 0 h 6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72" h="64865">
                    <a:moveTo>
                      <a:pt x="311277" y="0"/>
                    </a:moveTo>
                    <a:lnTo>
                      <a:pt x="0" y="0"/>
                    </a:lnTo>
                    <a:lnTo>
                      <a:pt x="0" y="64865"/>
                    </a:lnTo>
                    <a:lnTo>
                      <a:pt x="311372" y="64865"/>
                    </a:lnTo>
                    <a:cubicBezTo>
                      <a:pt x="308581" y="43339"/>
                      <a:pt x="308543" y="21536"/>
                      <a:pt x="311277" y="0"/>
                    </a:cubicBezTo>
                    <a:close/>
                  </a:path>
                </a:pathLst>
              </a:custGeom>
              <a:solidFill>
                <a:srgbClr val="90CAF9"/>
              </a:solid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0CAAC260-17F9-423E-890F-6A731F267B41}"/>
                  </a:ext>
                </a:extLst>
              </p:cNvPr>
              <p:cNvSpPr/>
              <p:nvPr/>
            </p:nvSpPr>
            <p:spPr>
              <a:xfrm>
                <a:off x="1650015" y="5210220"/>
                <a:ext cx="311372" cy="64865"/>
              </a:xfrm>
              <a:custGeom>
                <a:avLst/>
                <a:gdLst>
                  <a:gd name="connsiteX0" fmla="*/ 311277 w 311372"/>
                  <a:gd name="connsiteY0" fmla="*/ 0 h 64865"/>
                  <a:gd name="connsiteX1" fmla="*/ 0 w 311372"/>
                  <a:gd name="connsiteY1" fmla="*/ 0 h 64865"/>
                  <a:gd name="connsiteX2" fmla="*/ 0 w 311372"/>
                  <a:gd name="connsiteY2" fmla="*/ 64865 h 64865"/>
                  <a:gd name="connsiteX3" fmla="*/ 311372 w 311372"/>
                  <a:gd name="connsiteY3" fmla="*/ 64865 h 64865"/>
                  <a:gd name="connsiteX4" fmla="*/ 311277 w 311372"/>
                  <a:gd name="connsiteY4" fmla="*/ 0 h 648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1372" h="64865">
                    <a:moveTo>
                      <a:pt x="311277" y="0"/>
                    </a:moveTo>
                    <a:lnTo>
                      <a:pt x="0" y="0"/>
                    </a:lnTo>
                    <a:lnTo>
                      <a:pt x="0" y="64865"/>
                    </a:lnTo>
                    <a:lnTo>
                      <a:pt x="311372" y="64865"/>
                    </a:lnTo>
                    <a:cubicBezTo>
                      <a:pt x="308581" y="43339"/>
                      <a:pt x="308543" y="21536"/>
                      <a:pt x="311277" y="0"/>
                    </a:cubicBezTo>
                    <a:close/>
                  </a:path>
                </a:pathLst>
              </a:custGeom>
              <a:solidFill>
                <a:srgbClr val="FFFFFF">
                  <a:alpha val="70000"/>
                </a:srgbClr>
              </a:solid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BA8184F-106F-4D8E-8A3D-922458AA315D}"/>
                  </a:ext>
                </a:extLst>
              </p:cNvPr>
              <p:cNvSpPr/>
              <p:nvPr/>
            </p:nvSpPr>
            <p:spPr>
              <a:xfrm>
                <a:off x="1593260" y="5206029"/>
                <a:ext cx="113428" cy="72485"/>
              </a:xfrm>
              <a:custGeom>
                <a:avLst/>
                <a:gdLst>
                  <a:gd name="connsiteX0" fmla="*/ 113429 w 113428"/>
                  <a:gd name="connsiteY0" fmla="*/ 72485 h 72485"/>
                  <a:gd name="connsiteX1" fmla="*/ 15607 w 113428"/>
                  <a:gd name="connsiteY1" fmla="*/ 72485 h 72485"/>
                  <a:gd name="connsiteX2" fmla="*/ 14654 w 113428"/>
                  <a:gd name="connsiteY2" fmla="*/ 71533 h 72485"/>
                  <a:gd name="connsiteX3" fmla="*/ 14521 w 113428"/>
                  <a:gd name="connsiteY3" fmla="*/ 1086 h 72485"/>
                  <a:gd name="connsiteX4" fmla="*/ 14654 w 113428"/>
                  <a:gd name="connsiteY4" fmla="*/ 953 h 72485"/>
                  <a:gd name="connsiteX5" fmla="*/ 15607 w 113428"/>
                  <a:gd name="connsiteY5" fmla="*/ 0 h 72485"/>
                  <a:gd name="connsiteX6" fmla="*/ 113429 w 113428"/>
                  <a:gd name="connsiteY6" fmla="*/ 0 h 72485"/>
                  <a:gd name="connsiteX7" fmla="*/ 107618 w 113428"/>
                  <a:gd name="connsiteY7" fmla="*/ 5810 h 72485"/>
                  <a:gd name="connsiteX8" fmla="*/ 107618 w 113428"/>
                  <a:gd name="connsiteY8" fmla="*/ 66675 h 7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28" h="72485">
                    <a:moveTo>
                      <a:pt x="113429" y="72485"/>
                    </a:moveTo>
                    <a:lnTo>
                      <a:pt x="15607" y="72485"/>
                    </a:lnTo>
                    <a:lnTo>
                      <a:pt x="14654" y="71533"/>
                    </a:lnTo>
                    <a:cubicBezTo>
                      <a:pt x="-4834" y="52111"/>
                      <a:pt x="-4891" y="20574"/>
                      <a:pt x="14521" y="1086"/>
                    </a:cubicBezTo>
                    <a:cubicBezTo>
                      <a:pt x="14569" y="1038"/>
                      <a:pt x="14607" y="1000"/>
                      <a:pt x="14654" y="953"/>
                    </a:cubicBezTo>
                    <a:lnTo>
                      <a:pt x="15607" y="0"/>
                    </a:lnTo>
                    <a:lnTo>
                      <a:pt x="113429" y="0"/>
                    </a:lnTo>
                    <a:lnTo>
                      <a:pt x="107618" y="5810"/>
                    </a:lnTo>
                    <a:cubicBezTo>
                      <a:pt x="90873" y="22641"/>
                      <a:pt x="90873" y="49844"/>
                      <a:pt x="107618" y="66675"/>
                    </a:cubicBezTo>
                    <a:close/>
                  </a:path>
                </a:pathLst>
              </a:custGeom>
              <a:solidFill>
                <a:srgbClr val="90CAF9"/>
              </a:solid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4701374E-A501-4460-86FA-A4F8D6D5C0BB}"/>
                  </a:ext>
                </a:extLst>
              </p:cNvPr>
              <p:cNvSpPr/>
              <p:nvPr/>
            </p:nvSpPr>
            <p:spPr>
              <a:xfrm>
                <a:off x="1593260" y="5206029"/>
                <a:ext cx="113428" cy="72485"/>
              </a:xfrm>
              <a:custGeom>
                <a:avLst/>
                <a:gdLst>
                  <a:gd name="connsiteX0" fmla="*/ 113429 w 113428"/>
                  <a:gd name="connsiteY0" fmla="*/ 72485 h 72485"/>
                  <a:gd name="connsiteX1" fmla="*/ 15607 w 113428"/>
                  <a:gd name="connsiteY1" fmla="*/ 72485 h 72485"/>
                  <a:gd name="connsiteX2" fmla="*/ 14654 w 113428"/>
                  <a:gd name="connsiteY2" fmla="*/ 71533 h 72485"/>
                  <a:gd name="connsiteX3" fmla="*/ 14521 w 113428"/>
                  <a:gd name="connsiteY3" fmla="*/ 1086 h 72485"/>
                  <a:gd name="connsiteX4" fmla="*/ 14654 w 113428"/>
                  <a:gd name="connsiteY4" fmla="*/ 953 h 72485"/>
                  <a:gd name="connsiteX5" fmla="*/ 15607 w 113428"/>
                  <a:gd name="connsiteY5" fmla="*/ 0 h 72485"/>
                  <a:gd name="connsiteX6" fmla="*/ 113429 w 113428"/>
                  <a:gd name="connsiteY6" fmla="*/ 0 h 72485"/>
                  <a:gd name="connsiteX7" fmla="*/ 107618 w 113428"/>
                  <a:gd name="connsiteY7" fmla="*/ 5810 h 72485"/>
                  <a:gd name="connsiteX8" fmla="*/ 107618 w 113428"/>
                  <a:gd name="connsiteY8" fmla="*/ 66675 h 7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28" h="72485">
                    <a:moveTo>
                      <a:pt x="113429" y="72485"/>
                    </a:moveTo>
                    <a:lnTo>
                      <a:pt x="15607" y="72485"/>
                    </a:lnTo>
                    <a:lnTo>
                      <a:pt x="14654" y="71533"/>
                    </a:lnTo>
                    <a:cubicBezTo>
                      <a:pt x="-4834" y="52111"/>
                      <a:pt x="-4891" y="20574"/>
                      <a:pt x="14521" y="1086"/>
                    </a:cubicBezTo>
                    <a:cubicBezTo>
                      <a:pt x="14569" y="1038"/>
                      <a:pt x="14607" y="1000"/>
                      <a:pt x="14654" y="953"/>
                    </a:cubicBezTo>
                    <a:lnTo>
                      <a:pt x="15607" y="0"/>
                    </a:lnTo>
                    <a:lnTo>
                      <a:pt x="113429" y="0"/>
                    </a:lnTo>
                    <a:lnTo>
                      <a:pt x="107618" y="5810"/>
                    </a:lnTo>
                    <a:cubicBezTo>
                      <a:pt x="90873" y="22641"/>
                      <a:pt x="90873" y="49844"/>
                      <a:pt x="107618" y="66675"/>
                    </a:cubicBezTo>
                    <a:close/>
                  </a:path>
                </a:pathLst>
              </a:custGeom>
              <a:solidFill>
                <a:srgbClr val="000000"/>
              </a:solid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6D40EF8B-3AC1-45C5-815D-EF4047640183}"/>
                  </a:ext>
                </a:extLst>
              </p:cNvPr>
              <p:cNvSpPr/>
              <p:nvPr/>
            </p:nvSpPr>
            <p:spPr>
              <a:xfrm>
                <a:off x="1684931" y="5206315"/>
                <a:ext cx="283218" cy="72199"/>
              </a:xfrm>
              <a:custGeom>
                <a:avLst/>
                <a:gdLst>
                  <a:gd name="connsiteX0" fmla="*/ 279504 w 283218"/>
                  <a:gd name="connsiteY0" fmla="*/ 72200 h 72199"/>
                  <a:gd name="connsiteX1" fmla="*/ 15281 w 283218"/>
                  <a:gd name="connsiteY1" fmla="*/ 72200 h 72199"/>
                  <a:gd name="connsiteX2" fmla="*/ 15281 w 283218"/>
                  <a:gd name="connsiteY2" fmla="*/ 72200 h 72199"/>
                  <a:gd name="connsiteX3" fmla="*/ 41 w 283218"/>
                  <a:gd name="connsiteY3" fmla="*/ 38005 h 72199"/>
                  <a:gd name="connsiteX4" fmla="*/ 14614 w 283218"/>
                  <a:gd name="connsiteY4" fmla="*/ 953 h 72199"/>
                  <a:gd name="connsiteX5" fmla="*/ 15566 w 283218"/>
                  <a:gd name="connsiteY5" fmla="*/ 0 h 72199"/>
                  <a:gd name="connsiteX6" fmla="*/ 279790 w 283218"/>
                  <a:gd name="connsiteY6" fmla="*/ 0 h 72199"/>
                  <a:gd name="connsiteX7" fmla="*/ 283219 w 283218"/>
                  <a:gd name="connsiteY7" fmla="*/ 3334 h 72199"/>
                  <a:gd name="connsiteX8" fmla="*/ 283219 w 283218"/>
                  <a:gd name="connsiteY8" fmla="*/ 3334 h 72199"/>
                  <a:gd name="connsiteX9" fmla="*/ 279790 w 283218"/>
                  <a:gd name="connsiteY9" fmla="*/ 6763 h 72199"/>
                  <a:gd name="connsiteX10" fmla="*/ 18138 w 283218"/>
                  <a:gd name="connsiteY10" fmla="*/ 6763 h 72199"/>
                  <a:gd name="connsiteX11" fmla="*/ 18138 w 283218"/>
                  <a:gd name="connsiteY11" fmla="*/ 65722 h 72199"/>
                  <a:gd name="connsiteX12" fmla="*/ 279504 w 283218"/>
                  <a:gd name="connsiteY12" fmla="*/ 65722 h 72199"/>
                  <a:gd name="connsiteX13" fmla="*/ 282933 w 283218"/>
                  <a:gd name="connsiteY13" fmla="*/ 69056 h 72199"/>
                  <a:gd name="connsiteX14" fmla="*/ 282933 w 283218"/>
                  <a:gd name="connsiteY14" fmla="*/ 69056 h 72199"/>
                  <a:gd name="connsiteX15" fmla="*/ 279504 w 283218"/>
                  <a:gd name="connsiteY15" fmla="*/ 72200 h 72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3218" h="72199">
                    <a:moveTo>
                      <a:pt x="279504" y="72200"/>
                    </a:moveTo>
                    <a:lnTo>
                      <a:pt x="15281" y="72200"/>
                    </a:lnTo>
                    <a:lnTo>
                      <a:pt x="15281" y="72200"/>
                    </a:lnTo>
                    <a:cubicBezTo>
                      <a:pt x="6022" y="63160"/>
                      <a:pt x="574" y="50930"/>
                      <a:pt x="41" y="38005"/>
                    </a:cubicBezTo>
                    <a:cubicBezTo>
                      <a:pt x="-521" y="24155"/>
                      <a:pt x="4765" y="10706"/>
                      <a:pt x="14614" y="953"/>
                    </a:cubicBezTo>
                    <a:lnTo>
                      <a:pt x="15566" y="0"/>
                    </a:lnTo>
                    <a:lnTo>
                      <a:pt x="279790" y="0"/>
                    </a:lnTo>
                    <a:cubicBezTo>
                      <a:pt x="281647" y="0"/>
                      <a:pt x="283171" y="1476"/>
                      <a:pt x="283219" y="3334"/>
                    </a:cubicBezTo>
                    <a:lnTo>
                      <a:pt x="283219" y="3334"/>
                    </a:lnTo>
                    <a:cubicBezTo>
                      <a:pt x="283219" y="5229"/>
                      <a:pt x="281685" y="6763"/>
                      <a:pt x="279790" y="6763"/>
                    </a:cubicBezTo>
                    <a:lnTo>
                      <a:pt x="18138" y="6763"/>
                    </a:lnTo>
                    <a:cubicBezTo>
                      <a:pt x="2660" y="23374"/>
                      <a:pt x="2660" y="49111"/>
                      <a:pt x="18138" y="65722"/>
                    </a:cubicBezTo>
                    <a:lnTo>
                      <a:pt x="279504" y="65722"/>
                    </a:lnTo>
                    <a:cubicBezTo>
                      <a:pt x="281361" y="65722"/>
                      <a:pt x="282885" y="67199"/>
                      <a:pt x="282933" y="69056"/>
                    </a:cubicBezTo>
                    <a:lnTo>
                      <a:pt x="282933" y="69056"/>
                    </a:lnTo>
                    <a:cubicBezTo>
                      <a:pt x="282781" y="70837"/>
                      <a:pt x="281295" y="72209"/>
                      <a:pt x="279504" y="72200"/>
                    </a:cubicBezTo>
                    <a:close/>
                  </a:path>
                </a:pathLst>
              </a:custGeom>
              <a:solidFill>
                <a:srgbClr val="90CAF9"/>
              </a:solid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CC62D022-0062-4F45-B07C-530975D31447}"/>
                  </a:ext>
                </a:extLst>
              </p:cNvPr>
              <p:cNvSpPr/>
              <p:nvPr/>
            </p:nvSpPr>
            <p:spPr>
              <a:xfrm>
                <a:off x="1660016" y="5079156"/>
                <a:ext cx="280130" cy="58102"/>
              </a:xfrm>
              <a:custGeom>
                <a:avLst/>
                <a:gdLst>
                  <a:gd name="connsiteX0" fmla="*/ 280130 w 280130"/>
                  <a:gd name="connsiteY0" fmla="*/ 0 h 58102"/>
                  <a:gd name="connsiteX1" fmla="*/ 0 w 280130"/>
                  <a:gd name="connsiteY1" fmla="*/ 0 h 58102"/>
                  <a:gd name="connsiteX2" fmla="*/ 0 w 280130"/>
                  <a:gd name="connsiteY2" fmla="*/ 58103 h 58102"/>
                  <a:gd name="connsiteX3" fmla="*/ 280130 w 280130"/>
                  <a:gd name="connsiteY3" fmla="*/ 58103 h 58102"/>
                  <a:gd name="connsiteX4" fmla="*/ 280130 w 280130"/>
                  <a:gd name="connsiteY4" fmla="*/ 0 h 58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102">
                    <a:moveTo>
                      <a:pt x="280130" y="0"/>
                    </a:moveTo>
                    <a:lnTo>
                      <a:pt x="0" y="0"/>
                    </a:lnTo>
                    <a:lnTo>
                      <a:pt x="0" y="58103"/>
                    </a:lnTo>
                    <a:lnTo>
                      <a:pt x="280130" y="58103"/>
                    </a:lnTo>
                    <a:cubicBezTo>
                      <a:pt x="277635" y="38814"/>
                      <a:pt x="277635" y="19288"/>
                      <a:pt x="280130" y="0"/>
                    </a:cubicBezTo>
                    <a:close/>
                  </a:path>
                </a:pathLst>
              </a:custGeom>
              <a:solidFill>
                <a:srgbClr val="90CAF9"/>
              </a:solid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B2638762-E0A7-45C8-A536-FD3E0A143C08}"/>
                  </a:ext>
                </a:extLst>
              </p:cNvPr>
              <p:cNvSpPr/>
              <p:nvPr/>
            </p:nvSpPr>
            <p:spPr>
              <a:xfrm>
                <a:off x="1660016" y="5079156"/>
                <a:ext cx="280130" cy="58102"/>
              </a:xfrm>
              <a:custGeom>
                <a:avLst/>
                <a:gdLst>
                  <a:gd name="connsiteX0" fmla="*/ 280130 w 280130"/>
                  <a:gd name="connsiteY0" fmla="*/ 0 h 58102"/>
                  <a:gd name="connsiteX1" fmla="*/ 0 w 280130"/>
                  <a:gd name="connsiteY1" fmla="*/ 0 h 58102"/>
                  <a:gd name="connsiteX2" fmla="*/ 0 w 280130"/>
                  <a:gd name="connsiteY2" fmla="*/ 58103 h 58102"/>
                  <a:gd name="connsiteX3" fmla="*/ 280130 w 280130"/>
                  <a:gd name="connsiteY3" fmla="*/ 58103 h 58102"/>
                  <a:gd name="connsiteX4" fmla="*/ 280130 w 280130"/>
                  <a:gd name="connsiteY4" fmla="*/ 0 h 58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102">
                    <a:moveTo>
                      <a:pt x="280130" y="0"/>
                    </a:moveTo>
                    <a:lnTo>
                      <a:pt x="0" y="0"/>
                    </a:lnTo>
                    <a:lnTo>
                      <a:pt x="0" y="58103"/>
                    </a:lnTo>
                    <a:lnTo>
                      <a:pt x="280130" y="58103"/>
                    </a:lnTo>
                    <a:cubicBezTo>
                      <a:pt x="277635" y="38814"/>
                      <a:pt x="277635" y="19288"/>
                      <a:pt x="280130" y="0"/>
                    </a:cubicBezTo>
                    <a:close/>
                  </a:path>
                </a:pathLst>
              </a:custGeom>
              <a:solidFill>
                <a:srgbClr val="FFFFFF">
                  <a:alpha val="80000"/>
                </a:srgbClr>
              </a:solid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63B260AE-8CDF-4145-BB14-1A3FC1AE6AD2}"/>
                  </a:ext>
                </a:extLst>
              </p:cNvPr>
              <p:cNvSpPr/>
              <p:nvPr/>
            </p:nvSpPr>
            <p:spPr>
              <a:xfrm>
                <a:off x="1608962" y="5075346"/>
                <a:ext cx="102584" cy="65341"/>
              </a:xfrm>
              <a:custGeom>
                <a:avLst/>
                <a:gdLst>
                  <a:gd name="connsiteX0" fmla="*/ 102584 w 102584"/>
                  <a:gd name="connsiteY0" fmla="*/ 65342 h 65341"/>
                  <a:gd name="connsiteX1" fmla="*/ 14002 w 102584"/>
                  <a:gd name="connsiteY1" fmla="*/ 65342 h 65341"/>
                  <a:gd name="connsiteX2" fmla="*/ 13144 w 102584"/>
                  <a:gd name="connsiteY2" fmla="*/ 64484 h 65341"/>
                  <a:gd name="connsiteX3" fmla="*/ 13144 w 102584"/>
                  <a:gd name="connsiteY3" fmla="*/ 953 h 65341"/>
                  <a:gd name="connsiteX4" fmla="*/ 14002 w 102584"/>
                  <a:gd name="connsiteY4" fmla="*/ 0 h 65341"/>
                  <a:gd name="connsiteX5" fmla="*/ 102584 w 102584"/>
                  <a:gd name="connsiteY5" fmla="*/ 0 h 65341"/>
                  <a:gd name="connsiteX6" fmla="*/ 97345 w 102584"/>
                  <a:gd name="connsiteY6" fmla="*/ 5239 h 65341"/>
                  <a:gd name="connsiteX7" fmla="*/ 97174 w 102584"/>
                  <a:gd name="connsiteY7" fmla="*/ 59931 h 65341"/>
                  <a:gd name="connsiteX8" fmla="*/ 97345 w 102584"/>
                  <a:gd name="connsiteY8" fmla="*/ 60103 h 6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84" h="65341">
                    <a:moveTo>
                      <a:pt x="102584" y="65342"/>
                    </a:moveTo>
                    <a:lnTo>
                      <a:pt x="14002" y="65342"/>
                    </a:lnTo>
                    <a:lnTo>
                      <a:pt x="13144" y="64484"/>
                    </a:lnTo>
                    <a:cubicBezTo>
                      <a:pt x="-4381" y="46930"/>
                      <a:pt x="-4381" y="18507"/>
                      <a:pt x="13144" y="953"/>
                    </a:cubicBezTo>
                    <a:lnTo>
                      <a:pt x="14002" y="0"/>
                    </a:lnTo>
                    <a:lnTo>
                      <a:pt x="102584" y="0"/>
                    </a:lnTo>
                    <a:lnTo>
                      <a:pt x="97345" y="5239"/>
                    </a:lnTo>
                    <a:cubicBezTo>
                      <a:pt x="82191" y="20288"/>
                      <a:pt x="82115" y="44777"/>
                      <a:pt x="97174" y="59931"/>
                    </a:cubicBezTo>
                    <a:cubicBezTo>
                      <a:pt x="97231" y="59988"/>
                      <a:pt x="97288" y="60046"/>
                      <a:pt x="97345" y="60103"/>
                    </a:cubicBezTo>
                    <a:close/>
                  </a:path>
                </a:pathLst>
              </a:custGeom>
              <a:solidFill>
                <a:srgbClr val="263238"/>
              </a:solid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4F88BC7B-F27B-4E1E-AF22-CBDC37EC14B0}"/>
                  </a:ext>
                </a:extLst>
              </p:cNvPr>
              <p:cNvSpPr/>
              <p:nvPr/>
            </p:nvSpPr>
            <p:spPr>
              <a:xfrm>
                <a:off x="1691040" y="5075632"/>
                <a:ext cx="255202" cy="65055"/>
              </a:xfrm>
              <a:custGeom>
                <a:avLst/>
                <a:gdLst>
                  <a:gd name="connsiteX0" fmla="*/ 251964 w 255202"/>
                  <a:gd name="connsiteY0" fmla="*/ 65056 h 65055"/>
                  <a:gd name="connsiteX1" fmla="*/ 13839 w 255202"/>
                  <a:gd name="connsiteY1" fmla="*/ 65056 h 65055"/>
                  <a:gd name="connsiteX2" fmla="*/ 13839 w 255202"/>
                  <a:gd name="connsiteY2" fmla="*/ 65056 h 65055"/>
                  <a:gd name="connsiteX3" fmla="*/ 28 w 255202"/>
                  <a:gd name="connsiteY3" fmla="*/ 34290 h 65055"/>
                  <a:gd name="connsiteX4" fmla="*/ 13172 w 255202"/>
                  <a:gd name="connsiteY4" fmla="*/ 953 h 65055"/>
                  <a:gd name="connsiteX5" fmla="*/ 14030 w 255202"/>
                  <a:gd name="connsiteY5" fmla="*/ 0 h 65055"/>
                  <a:gd name="connsiteX6" fmla="*/ 252155 w 255202"/>
                  <a:gd name="connsiteY6" fmla="*/ 0 h 65055"/>
                  <a:gd name="connsiteX7" fmla="*/ 255202 w 255202"/>
                  <a:gd name="connsiteY7" fmla="*/ 3048 h 65055"/>
                  <a:gd name="connsiteX8" fmla="*/ 255202 w 255202"/>
                  <a:gd name="connsiteY8" fmla="*/ 3143 h 65055"/>
                  <a:gd name="connsiteX9" fmla="*/ 255202 w 255202"/>
                  <a:gd name="connsiteY9" fmla="*/ 3143 h 65055"/>
                  <a:gd name="connsiteX10" fmla="*/ 252155 w 255202"/>
                  <a:gd name="connsiteY10" fmla="*/ 6191 h 65055"/>
                  <a:gd name="connsiteX11" fmla="*/ 16697 w 255202"/>
                  <a:gd name="connsiteY11" fmla="*/ 6191 h 65055"/>
                  <a:gd name="connsiteX12" fmla="*/ 16697 w 255202"/>
                  <a:gd name="connsiteY12" fmla="*/ 59150 h 65055"/>
                  <a:gd name="connsiteX13" fmla="*/ 251964 w 255202"/>
                  <a:gd name="connsiteY13" fmla="*/ 59150 h 65055"/>
                  <a:gd name="connsiteX14" fmla="*/ 255012 w 255202"/>
                  <a:gd name="connsiteY14" fmla="*/ 62198 h 65055"/>
                  <a:gd name="connsiteX15" fmla="*/ 255012 w 255202"/>
                  <a:gd name="connsiteY15" fmla="*/ 62294 h 65055"/>
                  <a:gd name="connsiteX16" fmla="*/ 255012 w 255202"/>
                  <a:gd name="connsiteY16" fmla="*/ 62294 h 65055"/>
                  <a:gd name="connsiteX17" fmla="*/ 251964 w 255202"/>
                  <a:gd name="connsiteY17"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202" h="65055">
                    <a:moveTo>
                      <a:pt x="251964" y="65056"/>
                    </a:moveTo>
                    <a:lnTo>
                      <a:pt x="13839" y="65056"/>
                    </a:lnTo>
                    <a:lnTo>
                      <a:pt x="13839" y="65056"/>
                    </a:lnTo>
                    <a:cubicBezTo>
                      <a:pt x="5505" y="56921"/>
                      <a:pt x="571" y="45920"/>
                      <a:pt x="28" y="34290"/>
                    </a:cubicBezTo>
                    <a:cubicBezTo>
                      <a:pt x="-410" y="21831"/>
                      <a:pt x="4352" y="9754"/>
                      <a:pt x="13172" y="953"/>
                    </a:cubicBezTo>
                    <a:lnTo>
                      <a:pt x="14030" y="0"/>
                    </a:lnTo>
                    <a:lnTo>
                      <a:pt x="252155" y="0"/>
                    </a:lnTo>
                    <a:cubicBezTo>
                      <a:pt x="253840" y="0"/>
                      <a:pt x="255202" y="1362"/>
                      <a:pt x="255202" y="3048"/>
                    </a:cubicBezTo>
                    <a:cubicBezTo>
                      <a:pt x="255202" y="3077"/>
                      <a:pt x="255202" y="3115"/>
                      <a:pt x="255202" y="3143"/>
                    </a:cubicBezTo>
                    <a:lnTo>
                      <a:pt x="255202" y="3143"/>
                    </a:lnTo>
                    <a:cubicBezTo>
                      <a:pt x="255202" y="4829"/>
                      <a:pt x="253840" y="6191"/>
                      <a:pt x="252155" y="6191"/>
                    </a:cubicBezTo>
                    <a:lnTo>
                      <a:pt x="16697" y="6191"/>
                    </a:lnTo>
                    <a:cubicBezTo>
                      <a:pt x="2714" y="21079"/>
                      <a:pt x="2714" y="44263"/>
                      <a:pt x="16697" y="59150"/>
                    </a:cubicBezTo>
                    <a:lnTo>
                      <a:pt x="251964" y="59150"/>
                    </a:lnTo>
                    <a:cubicBezTo>
                      <a:pt x="253650" y="59150"/>
                      <a:pt x="255012" y="60512"/>
                      <a:pt x="255012" y="62198"/>
                    </a:cubicBezTo>
                    <a:cubicBezTo>
                      <a:pt x="255012" y="62227"/>
                      <a:pt x="255012" y="62265"/>
                      <a:pt x="255012" y="62294"/>
                    </a:cubicBezTo>
                    <a:lnTo>
                      <a:pt x="255012" y="62294"/>
                    </a:lnTo>
                    <a:cubicBezTo>
                      <a:pt x="254860" y="63865"/>
                      <a:pt x="253545" y="65065"/>
                      <a:pt x="251964" y="65056"/>
                    </a:cubicBezTo>
                    <a:close/>
                  </a:path>
                </a:pathLst>
              </a:custGeom>
              <a:solidFill>
                <a:srgbClr val="90CAF9"/>
              </a:solid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40C62F2-C34F-4CF9-A50E-A7004B978C62}"/>
                  </a:ext>
                </a:extLst>
              </p:cNvPr>
              <p:cNvSpPr/>
              <p:nvPr/>
            </p:nvSpPr>
            <p:spPr>
              <a:xfrm>
                <a:off x="1691040" y="5075632"/>
                <a:ext cx="255202" cy="65055"/>
              </a:xfrm>
              <a:custGeom>
                <a:avLst/>
                <a:gdLst>
                  <a:gd name="connsiteX0" fmla="*/ 251964 w 255202"/>
                  <a:gd name="connsiteY0" fmla="*/ 65056 h 65055"/>
                  <a:gd name="connsiteX1" fmla="*/ 13839 w 255202"/>
                  <a:gd name="connsiteY1" fmla="*/ 65056 h 65055"/>
                  <a:gd name="connsiteX2" fmla="*/ 13839 w 255202"/>
                  <a:gd name="connsiteY2" fmla="*/ 65056 h 65055"/>
                  <a:gd name="connsiteX3" fmla="*/ 28 w 255202"/>
                  <a:gd name="connsiteY3" fmla="*/ 34290 h 65055"/>
                  <a:gd name="connsiteX4" fmla="*/ 13172 w 255202"/>
                  <a:gd name="connsiteY4" fmla="*/ 953 h 65055"/>
                  <a:gd name="connsiteX5" fmla="*/ 14030 w 255202"/>
                  <a:gd name="connsiteY5" fmla="*/ 0 h 65055"/>
                  <a:gd name="connsiteX6" fmla="*/ 252155 w 255202"/>
                  <a:gd name="connsiteY6" fmla="*/ 0 h 65055"/>
                  <a:gd name="connsiteX7" fmla="*/ 255202 w 255202"/>
                  <a:gd name="connsiteY7" fmla="*/ 3048 h 65055"/>
                  <a:gd name="connsiteX8" fmla="*/ 255202 w 255202"/>
                  <a:gd name="connsiteY8" fmla="*/ 3143 h 65055"/>
                  <a:gd name="connsiteX9" fmla="*/ 255202 w 255202"/>
                  <a:gd name="connsiteY9" fmla="*/ 3143 h 65055"/>
                  <a:gd name="connsiteX10" fmla="*/ 252155 w 255202"/>
                  <a:gd name="connsiteY10" fmla="*/ 6191 h 65055"/>
                  <a:gd name="connsiteX11" fmla="*/ 16697 w 255202"/>
                  <a:gd name="connsiteY11" fmla="*/ 6191 h 65055"/>
                  <a:gd name="connsiteX12" fmla="*/ 16697 w 255202"/>
                  <a:gd name="connsiteY12" fmla="*/ 59150 h 65055"/>
                  <a:gd name="connsiteX13" fmla="*/ 251964 w 255202"/>
                  <a:gd name="connsiteY13" fmla="*/ 59150 h 65055"/>
                  <a:gd name="connsiteX14" fmla="*/ 255012 w 255202"/>
                  <a:gd name="connsiteY14" fmla="*/ 62198 h 65055"/>
                  <a:gd name="connsiteX15" fmla="*/ 255012 w 255202"/>
                  <a:gd name="connsiteY15" fmla="*/ 62294 h 65055"/>
                  <a:gd name="connsiteX16" fmla="*/ 255012 w 255202"/>
                  <a:gd name="connsiteY16" fmla="*/ 62294 h 65055"/>
                  <a:gd name="connsiteX17" fmla="*/ 251964 w 255202"/>
                  <a:gd name="connsiteY17"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55202" h="65055">
                    <a:moveTo>
                      <a:pt x="251964" y="65056"/>
                    </a:moveTo>
                    <a:lnTo>
                      <a:pt x="13839" y="65056"/>
                    </a:lnTo>
                    <a:lnTo>
                      <a:pt x="13839" y="65056"/>
                    </a:lnTo>
                    <a:cubicBezTo>
                      <a:pt x="5505" y="56921"/>
                      <a:pt x="571" y="45920"/>
                      <a:pt x="28" y="34290"/>
                    </a:cubicBezTo>
                    <a:cubicBezTo>
                      <a:pt x="-410" y="21831"/>
                      <a:pt x="4352" y="9754"/>
                      <a:pt x="13172" y="953"/>
                    </a:cubicBezTo>
                    <a:lnTo>
                      <a:pt x="14030" y="0"/>
                    </a:lnTo>
                    <a:lnTo>
                      <a:pt x="252155" y="0"/>
                    </a:lnTo>
                    <a:cubicBezTo>
                      <a:pt x="253840" y="0"/>
                      <a:pt x="255202" y="1362"/>
                      <a:pt x="255202" y="3048"/>
                    </a:cubicBezTo>
                    <a:cubicBezTo>
                      <a:pt x="255202" y="3077"/>
                      <a:pt x="255202" y="3115"/>
                      <a:pt x="255202" y="3143"/>
                    </a:cubicBezTo>
                    <a:lnTo>
                      <a:pt x="255202" y="3143"/>
                    </a:lnTo>
                    <a:cubicBezTo>
                      <a:pt x="255202" y="4829"/>
                      <a:pt x="253840" y="6191"/>
                      <a:pt x="252155" y="6191"/>
                    </a:cubicBezTo>
                    <a:lnTo>
                      <a:pt x="16697" y="6191"/>
                    </a:lnTo>
                    <a:cubicBezTo>
                      <a:pt x="2714" y="21079"/>
                      <a:pt x="2714" y="44263"/>
                      <a:pt x="16697" y="59150"/>
                    </a:cubicBezTo>
                    <a:lnTo>
                      <a:pt x="251964" y="59150"/>
                    </a:lnTo>
                    <a:cubicBezTo>
                      <a:pt x="253650" y="59150"/>
                      <a:pt x="255012" y="60512"/>
                      <a:pt x="255012" y="62198"/>
                    </a:cubicBezTo>
                    <a:cubicBezTo>
                      <a:pt x="255012" y="62227"/>
                      <a:pt x="255012" y="62265"/>
                      <a:pt x="255012" y="62294"/>
                    </a:cubicBezTo>
                    <a:lnTo>
                      <a:pt x="255012" y="62294"/>
                    </a:lnTo>
                    <a:cubicBezTo>
                      <a:pt x="254860" y="63865"/>
                      <a:pt x="253545" y="65065"/>
                      <a:pt x="251964" y="65056"/>
                    </a:cubicBezTo>
                    <a:close/>
                  </a:path>
                </a:pathLst>
              </a:custGeom>
              <a:solidFill>
                <a:srgbClr val="FFFFFF"/>
              </a:solid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6E96CEF2-0550-4C97-A156-3ECBFA9BD498}"/>
                  </a:ext>
                </a:extLst>
              </p:cNvPr>
              <p:cNvSpPr/>
              <p:nvPr/>
            </p:nvSpPr>
            <p:spPr>
              <a:xfrm>
                <a:off x="1660016" y="5013910"/>
                <a:ext cx="280130" cy="58388"/>
              </a:xfrm>
              <a:custGeom>
                <a:avLst/>
                <a:gdLst>
                  <a:gd name="connsiteX0" fmla="*/ 280130 w 280130"/>
                  <a:gd name="connsiteY0" fmla="*/ 0 h 58388"/>
                  <a:gd name="connsiteX1" fmla="*/ 0 w 280130"/>
                  <a:gd name="connsiteY1" fmla="*/ 0 h 58388"/>
                  <a:gd name="connsiteX2" fmla="*/ 0 w 280130"/>
                  <a:gd name="connsiteY2" fmla="*/ 58388 h 58388"/>
                  <a:gd name="connsiteX3" fmla="*/ 280130 w 280130"/>
                  <a:gd name="connsiteY3" fmla="*/ 58388 h 58388"/>
                  <a:gd name="connsiteX4" fmla="*/ 280130 w 280130"/>
                  <a:gd name="connsiteY4" fmla="*/ 0 h 58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388">
                    <a:moveTo>
                      <a:pt x="280130" y="0"/>
                    </a:moveTo>
                    <a:lnTo>
                      <a:pt x="0" y="0"/>
                    </a:lnTo>
                    <a:lnTo>
                      <a:pt x="0" y="58388"/>
                    </a:lnTo>
                    <a:lnTo>
                      <a:pt x="280130" y="58388"/>
                    </a:lnTo>
                    <a:cubicBezTo>
                      <a:pt x="277606" y="39005"/>
                      <a:pt x="277606" y="19383"/>
                      <a:pt x="280130" y="0"/>
                    </a:cubicBezTo>
                    <a:close/>
                  </a:path>
                </a:pathLst>
              </a:custGeom>
              <a:solidFill>
                <a:srgbClr val="90CAF9"/>
              </a:solid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14CFC40E-4D6D-495D-8562-06098F279918}"/>
                  </a:ext>
                </a:extLst>
              </p:cNvPr>
              <p:cNvSpPr/>
              <p:nvPr/>
            </p:nvSpPr>
            <p:spPr>
              <a:xfrm>
                <a:off x="1660016" y="5013910"/>
                <a:ext cx="280130" cy="58388"/>
              </a:xfrm>
              <a:custGeom>
                <a:avLst/>
                <a:gdLst>
                  <a:gd name="connsiteX0" fmla="*/ 280130 w 280130"/>
                  <a:gd name="connsiteY0" fmla="*/ 0 h 58388"/>
                  <a:gd name="connsiteX1" fmla="*/ 0 w 280130"/>
                  <a:gd name="connsiteY1" fmla="*/ 0 h 58388"/>
                  <a:gd name="connsiteX2" fmla="*/ 0 w 280130"/>
                  <a:gd name="connsiteY2" fmla="*/ 58388 h 58388"/>
                  <a:gd name="connsiteX3" fmla="*/ 280130 w 280130"/>
                  <a:gd name="connsiteY3" fmla="*/ 58388 h 58388"/>
                  <a:gd name="connsiteX4" fmla="*/ 280130 w 280130"/>
                  <a:gd name="connsiteY4" fmla="*/ 0 h 58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388">
                    <a:moveTo>
                      <a:pt x="280130" y="0"/>
                    </a:moveTo>
                    <a:lnTo>
                      <a:pt x="0" y="0"/>
                    </a:lnTo>
                    <a:lnTo>
                      <a:pt x="0" y="58388"/>
                    </a:lnTo>
                    <a:lnTo>
                      <a:pt x="280130" y="58388"/>
                    </a:lnTo>
                    <a:cubicBezTo>
                      <a:pt x="277606" y="39005"/>
                      <a:pt x="277606" y="19383"/>
                      <a:pt x="280130" y="0"/>
                    </a:cubicBezTo>
                    <a:close/>
                  </a:path>
                </a:pathLst>
              </a:custGeom>
              <a:solidFill>
                <a:srgbClr val="FFFFFF">
                  <a:alpha val="80000"/>
                </a:srgbClr>
              </a:solid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6224AB69-9C8C-437D-983C-15EDFDE013C1}"/>
                  </a:ext>
                </a:extLst>
              </p:cNvPr>
              <p:cNvSpPr/>
              <p:nvPr/>
            </p:nvSpPr>
            <p:spPr>
              <a:xfrm>
                <a:off x="1608962" y="5010100"/>
                <a:ext cx="102584" cy="65246"/>
              </a:xfrm>
              <a:custGeom>
                <a:avLst/>
                <a:gdLst>
                  <a:gd name="connsiteX0" fmla="*/ 102584 w 102584"/>
                  <a:gd name="connsiteY0" fmla="*/ 65246 h 65246"/>
                  <a:gd name="connsiteX1" fmla="*/ 14002 w 102584"/>
                  <a:gd name="connsiteY1" fmla="*/ 65246 h 65246"/>
                  <a:gd name="connsiteX2" fmla="*/ 13144 w 102584"/>
                  <a:gd name="connsiteY2" fmla="*/ 64389 h 65246"/>
                  <a:gd name="connsiteX3" fmla="*/ 13144 w 102584"/>
                  <a:gd name="connsiteY3" fmla="*/ 857 h 65246"/>
                  <a:gd name="connsiteX4" fmla="*/ 14002 w 102584"/>
                  <a:gd name="connsiteY4" fmla="*/ 0 h 65246"/>
                  <a:gd name="connsiteX5" fmla="*/ 102584 w 102584"/>
                  <a:gd name="connsiteY5" fmla="*/ 0 h 65246"/>
                  <a:gd name="connsiteX6" fmla="*/ 97345 w 102584"/>
                  <a:gd name="connsiteY6" fmla="*/ 5239 h 65246"/>
                  <a:gd name="connsiteX7" fmla="*/ 96450 w 102584"/>
                  <a:gd name="connsiteY7" fmla="*/ 59112 h 65246"/>
                  <a:gd name="connsiteX8" fmla="*/ 97345 w 102584"/>
                  <a:gd name="connsiteY8" fmla="*/ 60008 h 6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84" h="65246">
                    <a:moveTo>
                      <a:pt x="102584" y="65246"/>
                    </a:moveTo>
                    <a:lnTo>
                      <a:pt x="14002" y="65246"/>
                    </a:lnTo>
                    <a:lnTo>
                      <a:pt x="13144" y="64389"/>
                    </a:lnTo>
                    <a:cubicBezTo>
                      <a:pt x="-4381" y="46834"/>
                      <a:pt x="-4381" y="18412"/>
                      <a:pt x="13144" y="857"/>
                    </a:cubicBezTo>
                    <a:lnTo>
                      <a:pt x="14002" y="0"/>
                    </a:lnTo>
                    <a:lnTo>
                      <a:pt x="102584" y="0"/>
                    </a:lnTo>
                    <a:lnTo>
                      <a:pt x="97345" y="5239"/>
                    </a:lnTo>
                    <a:cubicBezTo>
                      <a:pt x="82220" y="19869"/>
                      <a:pt x="81820" y="43987"/>
                      <a:pt x="96450" y="59112"/>
                    </a:cubicBezTo>
                    <a:cubicBezTo>
                      <a:pt x="96745" y="59417"/>
                      <a:pt x="97041" y="59712"/>
                      <a:pt x="97345" y="60008"/>
                    </a:cubicBezTo>
                    <a:close/>
                  </a:path>
                </a:pathLst>
              </a:custGeom>
              <a:solidFill>
                <a:srgbClr val="90CAF9"/>
              </a:solid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D473FACC-2921-43BA-835C-50B69AD528F3}"/>
                  </a:ext>
                </a:extLst>
              </p:cNvPr>
              <p:cNvSpPr/>
              <p:nvPr/>
            </p:nvSpPr>
            <p:spPr>
              <a:xfrm>
                <a:off x="1608962" y="5010100"/>
                <a:ext cx="102584" cy="65246"/>
              </a:xfrm>
              <a:custGeom>
                <a:avLst/>
                <a:gdLst>
                  <a:gd name="connsiteX0" fmla="*/ 102584 w 102584"/>
                  <a:gd name="connsiteY0" fmla="*/ 65246 h 65246"/>
                  <a:gd name="connsiteX1" fmla="*/ 14002 w 102584"/>
                  <a:gd name="connsiteY1" fmla="*/ 65246 h 65246"/>
                  <a:gd name="connsiteX2" fmla="*/ 13144 w 102584"/>
                  <a:gd name="connsiteY2" fmla="*/ 64389 h 65246"/>
                  <a:gd name="connsiteX3" fmla="*/ 13144 w 102584"/>
                  <a:gd name="connsiteY3" fmla="*/ 857 h 65246"/>
                  <a:gd name="connsiteX4" fmla="*/ 14002 w 102584"/>
                  <a:gd name="connsiteY4" fmla="*/ 0 h 65246"/>
                  <a:gd name="connsiteX5" fmla="*/ 102584 w 102584"/>
                  <a:gd name="connsiteY5" fmla="*/ 0 h 65246"/>
                  <a:gd name="connsiteX6" fmla="*/ 97345 w 102584"/>
                  <a:gd name="connsiteY6" fmla="*/ 5239 h 65246"/>
                  <a:gd name="connsiteX7" fmla="*/ 96450 w 102584"/>
                  <a:gd name="connsiteY7" fmla="*/ 59112 h 65246"/>
                  <a:gd name="connsiteX8" fmla="*/ 97345 w 102584"/>
                  <a:gd name="connsiteY8" fmla="*/ 60008 h 6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84" h="65246">
                    <a:moveTo>
                      <a:pt x="102584" y="65246"/>
                    </a:moveTo>
                    <a:lnTo>
                      <a:pt x="14002" y="65246"/>
                    </a:lnTo>
                    <a:lnTo>
                      <a:pt x="13144" y="64389"/>
                    </a:lnTo>
                    <a:cubicBezTo>
                      <a:pt x="-4381" y="46834"/>
                      <a:pt x="-4381" y="18412"/>
                      <a:pt x="13144" y="857"/>
                    </a:cubicBezTo>
                    <a:lnTo>
                      <a:pt x="14002" y="0"/>
                    </a:lnTo>
                    <a:lnTo>
                      <a:pt x="102584" y="0"/>
                    </a:lnTo>
                    <a:lnTo>
                      <a:pt x="97345" y="5239"/>
                    </a:lnTo>
                    <a:cubicBezTo>
                      <a:pt x="82220" y="19869"/>
                      <a:pt x="81820" y="43987"/>
                      <a:pt x="96450" y="59112"/>
                    </a:cubicBezTo>
                    <a:cubicBezTo>
                      <a:pt x="96745" y="59417"/>
                      <a:pt x="97041" y="59712"/>
                      <a:pt x="97345" y="60008"/>
                    </a:cubicBezTo>
                    <a:close/>
                  </a:path>
                </a:pathLst>
              </a:custGeom>
              <a:solidFill>
                <a:srgbClr val="FFFFFF"/>
              </a:solid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22D516FA-621A-4AB3-926A-69D7DFA4BFB4}"/>
                  </a:ext>
                </a:extLst>
              </p:cNvPr>
              <p:cNvSpPr/>
              <p:nvPr/>
            </p:nvSpPr>
            <p:spPr>
              <a:xfrm>
                <a:off x="1691040" y="5010290"/>
                <a:ext cx="255202" cy="65055"/>
              </a:xfrm>
              <a:custGeom>
                <a:avLst/>
                <a:gdLst>
                  <a:gd name="connsiteX0" fmla="*/ 251964 w 255202"/>
                  <a:gd name="connsiteY0" fmla="*/ 65056 h 65055"/>
                  <a:gd name="connsiteX1" fmla="*/ 13839 w 255202"/>
                  <a:gd name="connsiteY1" fmla="*/ 65056 h 65055"/>
                  <a:gd name="connsiteX2" fmla="*/ 13839 w 255202"/>
                  <a:gd name="connsiteY2" fmla="*/ 65056 h 65055"/>
                  <a:gd name="connsiteX3" fmla="*/ 28 w 255202"/>
                  <a:gd name="connsiteY3" fmla="*/ 34195 h 65055"/>
                  <a:gd name="connsiteX4" fmla="*/ 13172 w 255202"/>
                  <a:gd name="connsiteY4" fmla="*/ 857 h 65055"/>
                  <a:gd name="connsiteX5" fmla="*/ 14030 w 255202"/>
                  <a:gd name="connsiteY5" fmla="*/ 0 h 65055"/>
                  <a:gd name="connsiteX6" fmla="*/ 252155 w 255202"/>
                  <a:gd name="connsiteY6" fmla="*/ 0 h 65055"/>
                  <a:gd name="connsiteX7" fmla="*/ 255202 w 255202"/>
                  <a:gd name="connsiteY7" fmla="*/ 3048 h 65055"/>
                  <a:gd name="connsiteX8" fmla="*/ 255202 w 255202"/>
                  <a:gd name="connsiteY8" fmla="*/ 3048 h 65055"/>
                  <a:gd name="connsiteX9" fmla="*/ 252155 w 255202"/>
                  <a:gd name="connsiteY9" fmla="*/ 6096 h 65055"/>
                  <a:gd name="connsiteX10" fmla="*/ 16697 w 255202"/>
                  <a:gd name="connsiteY10" fmla="*/ 6096 h 65055"/>
                  <a:gd name="connsiteX11" fmla="*/ 16697 w 255202"/>
                  <a:gd name="connsiteY11" fmla="*/ 59150 h 65055"/>
                  <a:gd name="connsiteX12" fmla="*/ 251964 w 255202"/>
                  <a:gd name="connsiteY12" fmla="*/ 59150 h 65055"/>
                  <a:gd name="connsiteX13" fmla="*/ 255012 w 255202"/>
                  <a:gd name="connsiteY13" fmla="*/ 62198 h 65055"/>
                  <a:gd name="connsiteX14" fmla="*/ 255012 w 255202"/>
                  <a:gd name="connsiteY14" fmla="*/ 62198 h 65055"/>
                  <a:gd name="connsiteX15" fmla="*/ 251964 w 255202"/>
                  <a:gd name="connsiteY15"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202" h="65055">
                    <a:moveTo>
                      <a:pt x="251964" y="65056"/>
                    </a:moveTo>
                    <a:lnTo>
                      <a:pt x="13839" y="65056"/>
                    </a:lnTo>
                    <a:lnTo>
                      <a:pt x="13839" y="65056"/>
                    </a:lnTo>
                    <a:cubicBezTo>
                      <a:pt x="5524" y="56864"/>
                      <a:pt x="590" y="45853"/>
                      <a:pt x="28" y="34195"/>
                    </a:cubicBezTo>
                    <a:cubicBezTo>
                      <a:pt x="-410" y="21736"/>
                      <a:pt x="4352" y="9658"/>
                      <a:pt x="13172" y="857"/>
                    </a:cubicBezTo>
                    <a:lnTo>
                      <a:pt x="14030" y="0"/>
                    </a:lnTo>
                    <a:lnTo>
                      <a:pt x="252155" y="0"/>
                    </a:lnTo>
                    <a:cubicBezTo>
                      <a:pt x="253840" y="0"/>
                      <a:pt x="255202" y="1362"/>
                      <a:pt x="255202" y="3048"/>
                    </a:cubicBezTo>
                    <a:lnTo>
                      <a:pt x="255202" y="3048"/>
                    </a:lnTo>
                    <a:cubicBezTo>
                      <a:pt x="255202" y="4734"/>
                      <a:pt x="253840" y="6096"/>
                      <a:pt x="252155" y="6096"/>
                    </a:cubicBezTo>
                    <a:lnTo>
                      <a:pt x="16697" y="6096"/>
                    </a:lnTo>
                    <a:cubicBezTo>
                      <a:pt x="2752" y="21031"/>
                      <a:pt x="2752" y="44215"/>
                      <a:pt x="16697" y="59150"/>
                    </a:cubicBezTo>
                    <a:lnTo>
                      <a:pt x="251964" y="59150"/>
                    </a:lnTo>
                    <a:cubicBezTo>
                      <a:pt x="253650" y="59150"/>
                      <a:pt x="255012" y="60512"/>
                      <a:pt x="255012" y="62198"/>
                    </a:cubicBezTo>
                    <a:lnTo>
                      <a:pt x="255012" y="62198"/>
                    </a:lnTo>
                    <a:cubicBezTo>
                      <a:pt x="254907" y="63808"/>
                      <a:pt x="253574" y="65056"/>
                      <a:pt x="251964" y="65056"/>
                    </a:cubicBezTo>
                    <a:close/>
                  </a:path>
                </a:pathLst>
              </a:custGeom>
              <a:solidFill>
                <a:srgbClr val="90CAF9"/>
              </a:solid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2863B9CA-2139-4C25-BC85-0C30C2237DA8}"/>
                  </a:ext>
                </a:extLst>
              </p:cNvPr>
              <p:cNvSpPr/>
              <p:nvPr/>
            </p:nvSpPr>
            <p:spPr>
              <a:xfrm>
                <a:off x="1691040" y="5010290"/>
                <a:ext cx="255202" cy="65055"/>
              </a:xfrm>
              <a:custGeom>
                <a:avLst/>
                <a:gdLst>
                  <a:gd name="connsiteX0" fmla="*/ 251964 w 255202"/>
                  <a:gd name="connsiteY0" fmla="*/ 65056 h 65055"/>
                  <a:gd name="connsiteX1" fmla="*/ 13839 w 255202"/>
                  <a:gd name="connsiteY1" fmla="*/ 65056 h 65055"/>
                  <a:gd name="connsiteX2" fmla="*/ 13839 w 255202"/>
                  <a:gd name="connsiteY2" fmla="*/ 65056 h 65055"/>
                  <a:gd name="connsiteX3" fmla="*/ 28 w 255202"/>
                  <a:gd name="connsiteY3" fmla="*/ 34195 h 65055"/>
                  <a:gd name="connsiteX4" fmla="*/ 13172 w 255202"/>
                  <a:gd name="connsiteY4" fmla="*/ 857 h 65055"/>
                  <a:gd name="connsiteX5" fmla="*/ 14030 w 255202"/>
                  <a:gd name="connsiteY5" fmla="*/ 0 h 65055"/>
                  <a:gd name="connsiteX6" fmla="*/ 252155 w 255202"/>
                  <a:gd name="connsiteY6" fmla="*/ 0 h 65055"/>
                  <a:gd name="connsiteX7" fmla="*/ 255202 w 255202"/>
                  <a:gd name="connsiteY7" fmla="*/ 3048 h 65055"/>
                  <a:gd name="connsiteX8" fmla="*/ 255202 w 255202"/>
                  <a:gd name="connsiteY8" fmla="*/ 3048 h 65055"/>
                  <a:gd name="connsiteX9" fmla="*/ 252155 w 255202"/>
                  <a:gd name="connsiteY9" fmla="*/ 6096 h 65055"/>
                  <a:gd name="connsiteX10" fmla="*/ 16697 w 255202"/>
                  <a:gd name="connsiteY10" fmla="*/ 6096 h 65055"/>
                  <a:gd name="connsiteX11" fmla="*/ 16697 w 255202"/>
                  <a:gd name="connsiteY11" fmla="*/ 59150 h 65055"/>
                  <a:gd name="connsiteX12" fmla="*/ 251964 w 255202"/>
                  <a:gd name="connsiteY12" fmla="*/ 59150 h 65055"/>
                  <a:gd name="connsiteX13" fmla="*/ 255012 w 255202"/>
                  <a:gd name="connsiteY13" fmla="*/ 62198 h 65055"/>
                  <a:gd name="connsiteX14" fmla="*/ 255012 w 255202"/>
                  <a:gd name="connsiteY14" fmla="*/ 62198 h 65055"/>
                  <a:gd name="connsiteX15" fmla="*/ 251964 w 255202"/>
                  <a:gd name="connsiteY15"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5202" h="65055">
                    <a:moveTo>
                      <a:pt x="251964" y="65056"/>
                    </a:moveTo>
                    <a:lnTo>
                      <a:pt x="13839" y="65056"/>
                    </a:lnTo>
                    <a:lnTo>
                      <a:pt x="13839" y="65056"/>
                    </a:lnTo>
                    <a:cubicBezTo>
                      <a:pt x="5524" y="56864"/>
                      <a:pt x="590" y="45853"/>
                      <a:pt x="28" y="34195"/>
                    </a:cubicBezTo>
                    <a:cubicBezTo>
                      <a:pt x="-410" y="21736"/>
                      <a:pt x="4352" y="9658"/>
                      <a:pt x="13172" y="857"/>
                    </a:cubicBezTo>
                    <a:lnTo>
                      <a:pt x="14030" y="0"/>
                    </a:lnTo>
                    <a:lnTo>
                      <a:pt x="252155" y="0"/>
                    </a:lnTo>
                    <a:cubicBezTo>
                      <a:pt x="253840" y="0"/>
                      <a:pt x="255202" y="1362"/>
                      <a:pt x="255202" y="3048"/>
                    </a:cubicBezTo>
                    <a:lnTo>
                      <a:pt x="255202" y="3048"/>
                    </a:lnTo>
                    <a:cubicBezTo>
                      <a:pt x="255202" y="4734"/>
                      <a:pt x="253840" y="6096"/>
                      <a:pt x="252155" y="6096"/>
                    </a:cubicBezTo>
                    <a:lnTo>
                      <a:pt x="16697" y="6096"/>
                    </a:lnTo>
                    <a:cubicBezTo>
                      <a:pt x="2752" y="21031"/>
                      <a:pt x="2752" y="44215"/>
                      <a:pt x="16697" y="59150"/>
                    </a:cubicBezTo>
                    <a:lnTo>
                      <a:pt x="251964" y="59150"/>
                    </a:lnTo>
                    <a:cubicBezTo>
                      <a:pt x="253650" y="59150"/>
                      <a:pt x="255012" y="60512"/>
                      <a:pt x="255012" y="62198"/>
                    </a:cubicBezTo>
                    <a:lnTo>
                      <a:pt x="255012" y="62198"/>
                    </a:lnTo>
                    <a:cubicBezTo>
                      <a:pt x="254907" y="63808"/>
                      <a:pt x="253574" y="65056"/>
                      <a:pt x="251964" y="65056"/>
                    </a:cubicBezTo>
                    <a:close/>
                  </a:path>
                </a:pathLst>
              </a:custGeom>
              <a:solidFill>
                <a:srgbClr val="FFFFFF"/>
              </a:solid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50FE6065-2729-4912-8824-B16696F78FD4}"/>
                  </a:ext>
                </a:extLst>
              </p:cNvPr>
              <p:cNvSpPr/>
              <p:nvPr/>
            </p:nvSpPr>
            <p:spPr>
              <a:xfrm>
                <a:off x="1660016" y="5282705"/>
                <a:ext cx="280130" cy="58483"/>
              </a:xfrm>
              <a:custGeom>
                <a:avLst/>
                <a:gdLst>
                  <a:gd name="connsiteX0" fmla="*/ 280130 w 280130"/>
                  <a:gd name="connsiteY0" fmla="*/ 0 h 58483"/>
                  <a:gd name="connsiteX1" fmla="*/ 0 w 280130"/>
                  <a:gd name="connsiteY1" fmla="*/ 0 h 58483"/>
                  <a:gd name="connsiteX2" fmla="*/ 0 w 280130"/>
                  <a:gd name="connsiteY2" fmla="*/ 58483 h 58483"/>
                  <a:gd name="connsiteX3" fmla="*/ 280130 w 280130"/>
                  <a:gd name="connsiteY3" fmla="*/ 58483 h 58483"/>
                  <a:gd name="connsiteX4" fmla="*/ 280130 w 280130"/>
                  <a:gd name="connsiteY4" fmla="*/ 0 h 58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483">
                    <a:moveTo>
                      <a:pt x="280130" y="0"/>
                    </a:moveTo>
                    <a:lnTo>
                      <a:pt x="0" y="0"/>
                    </a:lnTo>
                    <a:lnTo>
                      <a:pt x="0" y="58483"/>
                    </a:lnTo>
                    <a:lnTo>
                      <a:pt x="280130" y="58483"/>
                    </a:lnTo>
                    <a:cubicBezTo>
                      <a:pt x="277606" y="39071"/>
                      <a:pt x="277606" y="19412"/>
                      <a:pt x="280130" y="0"/>
                    </a:cubicBezTo>
                    <a:close/>
                  </a:path>
                </a:pathLst>
              </a:custGeom>
              <a:solidFill>
                <a:srgbClr val="90CAF9"/>
              </a:solid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FE45C252-BD14-4DE2-9E81-1ACB223F3B3A}"/>
                  </a:ext>
                </a:extLst>
              </p:cNvPr>
              <p:cNvSpPr/>
              <p:nvPr/>
            </p:nvSpPr>
            <p:spPr>
              <a:xfrm>
                <a:off x="1660016" y="5282705"/>
                <a:ext cx="280130" cy="58483"/>
              </a:xfrm>
              <a:custGeom>
                <a:avLst/>
                <a:gdLst>
                  <a:gd name="connsiteX0" fmla="*/ 280130 w 280130"/>
                  <a:gd name="connsiteY0" fmla="*/ 0 h 58483"/>
                  <a:gd name="connsiteX1" fmla="*/ 0 w 280130"/>
                  <a:gd name="connsiteY1" fmla="*/ 0 h 58483"/>
                  <a:gd name="connsiteX2" fmla="*/ 0 w 280130"/>
                  <a:gd name="connsiteY2" fmla="*/ 58483 h 58483"/>
                  <a:gd name="connsiteX3" fmla="*/ 280130 w 280130"/>
                  <a:gd name="connsiteY3" fmla="*/ 58483 h 58483"/>
                  <a:gd name="connsiteX4" fmla="*/ 280130 w 280130"/>
                  <a:gd name="connsiteY4" fmla="*/ 0 h 584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483">
                    <a:moveTo>
                      <a:pt x="280130" y="0"/>
                    </a:moveTo>
                    <a:lnTo>
                      <a:pt x="0" y="0"/>
                    </a:lnTo>
                    <a:lnTo>
                      <a:pt x="0" y="58483"/>
                    </a:lnTo>
                    <a:lnTo>
                      <a:pt x="280130" y="58483"/>
                    </a:lnTo>
                    <a:cubicBezTo>
                      <a:pt x="277606" y="39071"/>
                      <a:pt x="277606" y="19412"/>
                      <a:pt x="280130" y="0"/>
                    </a:cubicBezTo>
                    <a:close/>
                  </a:path>
                </a:pathLst>
              </a:custGeom>
              <a:solidFill>
                <a:srgbClr val="FFFFFF">
                  <a:alpha val="80000"/>
                </a:srgbClr>
              </a:solid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6E8BC09-D563-4DBC-BF8E-444905CA4A01}"/>
                  </a:ext>
                </a:extLst>
              </p:cNvPr>
              <p:cNvSpPr/>
              <p:nvPr/>
            </p:nvSpPr>
            <p:spPr>
              <a:xfrm>
                <a:off x="1608962" y="5278895"/>
                <a:ext cx="102584" cy="65341"/>
              </a:xfrm>
              <a:custGeom>
                <a:avLst/>
                <a:gdLst>
                  <a:gd name="connsiteX0" fmla="*/ 102584 w 102584"/>
                  <a:gd name="connsiteY0" fmla="*/ 65342 h 65341"/>
                  <a:gd name="connsiteX1" fmla="*/ 14002 w 102584"/>
                  <a:gd name="connsiteY1" fmla="*/ 65342 h 65341"/>
                  <a:gd name="connsiteX2" fmla="*/ 13144 w 102584"/>
                  <a:gd name="connsiteY2" fmla="*/ 64484 h 65341"/>
                  <a:gd name="connsiteX3" fmla="*/ 13144 w 102584"/>
                  <a:gd name="connsiteY3" fmla="*/ 953 h 65341"/>
                  <a:gd name="connsiteX4" fmla="*/ 14002 w 102584"/>
                  <a:gd name="connsiteY4" fmla="*/ 0 h 65341"/>
                  <a:gd name="connsiteX5" fmla="*/ 102584 w 102584"/>
                  <a:gd name="connsiteY5" fmla="*/ 0 h 65341"/>
                  <a:gd name="connsiteX6" fmla="*/ 97345 w 102584"/>
                  <a:gd name="connsiteY6" fmla="*/ 5334 h 65341"/>
                  <a:gd name="connsiteX7" fmla="*/ 96450 w 102584"/>
                  <a:gd name="connsiteY7" fmla="*/ 59207 h 65341"/>
                  <a:gd name="connsiteX8" fmla="*/ 97345 w 102584"/>
                  <a:gd name="connsiteY8" fmla="*/ 60103 h 6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84" h="65341">
                    <a:moveTo>
                      <a:pt x="102584" y="65342"/>
                    </a:moveTo>
                    <a:lnTo>
                      <a:pt x="14002" y="65342"/>
                    </a:lnTo>
                    <a:lnTo>
                      <a:pt x="13144" y="64484"/>
                    </a:lnTo>
                    <a:cubicBezTo>
                      <a:pt x="-4381" y="46930"/>
                      <a:pt x="-4381" y="18507"/>
                      <a:pt x="13144" y="953"/>
                    </a:cubicBezTo>
                    <a:lnTo>
                      <a:pt x="14002" y="0"/>
                    </a:lnTo>
                    <a:lnTo>
                      <a:pt x="102584" y="0"/>
                    </a:lnTo>
                    <a:lnTo>
                      <a:pt x="97345" y="5334"/>
                    </a:lnTo>
                    <a:cubicBezTo>
                      <a:pt x="82220" y="19964"/>
                      <a:pt x="81820" y="44082"/>
                      <a:pt x="96450" y="59207"/>
                    </a:cubicBezTo>
                    <a:cubicBezTo>
                      <a:pt x="96745" y="59512"/>
                      <a:pt x="97041" y="59808"/>
                      <a:pt x="97345" y="60103"/>
                    </a:cubicBezTo>
                    <a:close/>
                  </a:path>
                </a:pathLst>
              </a:custGeom>
              <a:solidFill>
                <a:srgbClr val="263238"/>
              </a:solid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3718B68D-2EE8-4DAD-A00D-AF04C5BA383E}"/>
                  </a:ext>
                </a:extLst>
              </p:cNvPr>
              <p:cNvSpPr/>
              <p:nvPr/>
            </p:nvSpPr>
            <p:spPr>
              <a:xfrm>
                <a:off x="1691040" y="5279181"/>
                <a:ext cx="255202" cy="65055"/>
              </a:xfrm>
              <a:custGeom>
                <a:avLst/>
                <a:gdLst>
                  <a:gd name="connsiteX0" fmla="*/ 251964 w 255202"/>
                  <a:gd name="connsiteY0" fmla="*/ 65056 h 65055"/>
                  <a:gd name="connsiteX1" fmla="*/ 13839 w 255202"/>
                  <a:gd name="connsiteY1" fmla="*/ 65056 h 65055"/>
                  <a:gd name="connsiteX2" fmla="*/ 13839 w 255202"/>
                  <a:gd name="connsiteY2" fmla="*/ 65056 h 65055"/>
                  <a:gd name="connsiteX3" fmla="*/ 28 w 255202"/>
                  <a:gd name="connsiteY3" fmla="*/ 34290 h 65055"/>
                  <a:gd name="connsiteX4" fmla="*/ 13172 w 255202"/>
                  <a:gd name="connsiteY4" fmla="*/ 953 h 65055"/>
                  <a:gd name="connsiteX5" fmla="*/ 14030 w 255202"/>
                  <a:gd name="connsiteY5" fmla="*/ 0 h 65055"/>
                  <a:gd name="connsiteX6" fmla="*/ 252155 w 255202"/>
                  <a:gd name="connsiteY6" fmla="*/ 0 h 65055"/>
                  <a:gd name="connsiteX7" fmla="*/ 255202 w 255202"/>
                  <a:gd name="connsiteY7" fmla="*/ 3048 h 65055"/>
                  <a:gd name="connsiteX8" fmla="*/ 255202 w 255202"/>
                  <a:gd name="connsiteY8" fmla="*/ 3143 h 65055"/>
                  <a:gd name="connsiteX9" fmla="*/ 255202 w 255202"/>
                  <a:gd name="connsiteY9" fmla="*/ 3143 h 65055"/>
                  <a:gd name="connsiteX10" fmla="*/ 252155 w 255202"/>
                  <a:gd name="connsiteY10" fmla="*/ 6191 h 65055"/>
                  <a:gd name="connsiteX11" fmla="*/ 16697 w 255202"/>
                  <a:gd name="connsiteY11" fmla="*/ 6191 h 65055"/>
                  <a:gd name="connsiteX12" fmla="*/ 16697 w 255202"/>
                  <a:gd name="connsiteY12" fmla="*/ 59246 h 65055"/>
                  <a:gd name="connsiteX13" fmla="*/ 251964 w 255202"/>
                  <a:gd name="connsiteY13" fmla="*/ 59246 h 65055"/>
                  <a:gd name="connsiteX14" fmla="*/ 255012 w 255202"/>
                  <a:gd name="connsiteY14" fmla="*/ 62294 h 65055"/>
                  <a:gd name="connsiteX15" fmla="*/ 255012 w 255202"/>
                  <a:gd name="connsiteY15" fmla="*/ 62294 h 65055"/>
                  <a:gd name="connsiteX16" fmla="*/ 251964 w 255202"/>
                  <a:gd name="connsiteY16"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202" h="65055">
                    <a:moveTo>
                      <a:pt x="251964" y="65056"/>
                    </a:moveTo>
                    <a:lnTo>
                      <a:pt x="13839" y="65056"/>
                    </a:lnTo>
                    <a:lnTo>
                      <a:pt x="13839" y="65056"/>
                    </a:lnTo>
                    <a:cubicBezTo>
                      <a:pt x="5505" y="56922"/>
                      <a:pt x="571" y="45920"/>
                      <a:pt x="28" y="34290"/>
                    </a:cubicBezTo>
                    <a:cubicBezTo>
                      <a:pt x="-410" y="21831"/>
                      <a:pt x="4352" y="9754"/>
                      <a:pt x="13172" y="953"/>
                    </a:cubicBezTo>
                    <a:lnTo>
                      <a:pt x="14030" y="0"/>
                    </a:lnTo>
                    <a:lnTo>
                      <a:pt x="252155" y="0"/>
                    </a:lnTo>
                    <a:cubicBezTo>
                      <a:pt x="253840" y="0"/>
                      <a:pt x="255202" y="1362"/>
                      <a:pt x="255202" y="3048"/>
                    </a:cubicBezTo>
                    <a:cubicBezTo>
                      <a:pt x="255202" y="3077"/>
                      <a:pt x="255202" y="3115"/>
                      <a:pt x="255202" y="3143"/>
                    </a:cubicBezTo>
                    <a:lnTo>
                      <a:pt x="255202" y="3143"/>
                    </a:lnTo>
                    <a:cubicBezTo>
                      <a:pt x="255202" y="4829"/>
                      <a:pt x="253840" y="6191"/>
                      <a:pt x="252155" y="6191"/>
                    </a:cubicBezTo>
                    <a:lnTo>
                      <a:pt x="16697" y="6191"/>
                    </a:lnTo>
                    <a:cubicBezTo>
                      <a:pt x="2752" y="21126"/>
                      <a:pt x="2752" y="44310"/>
                      <a:pt x="16697" y="59246"/>
                    </a:cubicBezTo>
                    <a:lnTo>
                      <a:pt x="251964" y="59246"/>
                    </a:lnTo>
                    <a:cubicBezTo>
                      <a:pt x="253650" y="59246"/>
                      <a:pt x="255012" y="60608"/>
                      <a:pt x="255012" y="62294"/>
                    </a:cubicBezTo>
                    <a:lnTo>
                      <a:pt x="255012" y="62294"/>
                    </a:lnTo>
                    <a:cubicBezTo>
                      <a:pt x="254860" y="63865"/>
                      <a:pt x="253545" y="65065"/>
                      <a:pt x="251964" y="65056"/>
                    </a:cubicBezTo>
                    <a:close/>
                  </a:path>
                </a:pathLst>
              </a:custGeom>
              <a:solidFill>
                <a:srgbClr val="90CAF9"/>
              </a:solid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BD270723-F207-48C6-BAA8-90FC49BF1AC2}"/>
                  </a:ext>
                </a:extLst>
              </p:cNvPr>
              <p:cNvSpPr/>
              <p:nvPr/>
            </p:nvSpPr>
            <p:spPr>
              <a:xfrm>
                <a:off x="1660016" y="5144497"/>
                <a:ext cx="280130" cy="58388"/>
              </a:xfrm>
              <a:custGeom>
                <a:avLst/>
                <a:gdLst>
                  <a:gd name="connsiteX0" fmla="*/ 280130 w 280130"/>
                  <a:gd name="connsiteY0" fmla="*/ 0 h 58388"/>
                  <a:gd name="connsiteX1" fmla="*/ 0 w 280130"/>
                  <a:gd name="connsiteY1" fmla="*/ 0 h 58388"/>
                  <a:gd name="connsiteX2" fmla="*/ 0 w 280130"/>
                  <a:gd name="connsiteY2" fmla="*/ 58388 h 58388"/>
                  <a:gd name="connsiteX3" fmla="*/ 280130 w 280130"/>
                  <a:gd name="connsiteY3" fmla="*/ 58388 h 58388"/>
                  <a:gd name="connsiteX4" fmla="*/ 280130 w 280130"/>
                  <a:gd name="connsiteY4" fmla="*/ 0 h 58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388">
                    <a:moveTo>
                      <a:pt x="280130" y="0"/>
                    </a:moveTo>
                    <a:lnTo>
                      <a:pt x="0" y="0"/>
                    </a:lnTo>
                    <a:lnTo>
                      <a:pt x="0" y="58388"/>
                    </a:lnTo>
                    <a:lnTo>
                      <a:pt x="280130" y="58388"/>
                    </a:lnTo>
                    <a:cubicBezTo>
                      <a:pt x="277606" y="39005"/>
                      <a:pt x="277606" y="19383"/>
                      <a:pt x="280130" y="0"/>
                    </a:cubicBezTo>
                    <a:close/>
                  </a:path>
                </a:pathLst>
              </a:custGeom>
              <a:solidFill>
                <a:srgbClr val="90CAF9"/>
              </a:solid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160C984-D700-4139-AB3A-D0F6579FFC44}"/>
                  </a:ext>
                </a:extLst>
              </p:cNvPr>
              <p:cNvSpPr/>
              <p:nvPr/>
            </p:nvSpPr>
            <p:spPr>
              <a:xfrm>
                <a:off x="1660016" y="5144497"/>
                <a:ext cx="280130" cy="58388"/>
              </a:xfrm>
              <a:custGeom>
                <a:avLst/>
                <a:gdLst>
                  <a:gd name="connsiteX0" fmla="*/ 280130 w 280130"/>
                  <a:gd name="connsiteY0" fmla="*/ 0 h 58388"/>
                  <a:gd name="connsiteX1" fmla="*/ 0 w 280130"/>
                  <a:gd name="connsiteY1" fmla="*/ 0 h 58388"/>
                  <a:gd name="connsiteX2" fmla="*/ 0 w 280130"/>
                  <a:gd name="connsiteY2" fmla="*/ 58388 h 58388"/>
                  <a:gd name="connsiteX3" fmla="*/ 280130 w 280130"/>
                  <a:gd name="connsiteY3" fmla="*/ 58388 h 58388"/>
                  <a:gd name="connsiteX4" fmla="*/ 280130 w 280130"/>
                  <a:gd name="connsiteY4" fmla="*/ 0 h 58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130" h="58388">
                    <a:moveTo>
                      <a:pt x="280130" y="0"/>
                    </a:moveTo>
                    <a:lnTo>
                      <a:pt x="0" y="0"/>
                    </a:lnTo>
                    <a:lnTo>
                      <a:pt x="0" y="58388"/>
                    </a:lnTo>
                    <a:lnTo>
                      <a:pt x="280130" y="58388"/>
                    </a:lnTo>
                    <a:cubicBezTo>
                      <a:pt x="277606" y="39005"/>
                      <a:pt x="277606" y="19383"/>
                      <a:pt x="280130" y="0"/>
                    </a:cubicBezTo>
                    <a:close/>
                  </a:path>
                </a:pathLst>
              </a:custGeom>
              <a:solidFill>
                <a:srgbClr val="FFFFFF">
                  <a:alpha val="70000"/>
                </a:srgbClr>
              </a:solid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D99E4C1A-F775-466E-AFC0-1BA82D000AC4}"/>
                  </a:ext>
                </a:extLst>
              </p:cNvPr>
              <p:cNvSpPr/>
              <p:nvPr/>
            </p:nvSpPr>
            <p:spPr>
              <a:xfrm>
                <a:off x="1608962" y="5140688"/>
                <a:ext cx="102584" cy="65341"/>
              </a:xfrm>
              <a:custGeom>
                <a:avLst/>
                <a:gdLst>
                  <a:gd name="connsiteX0" fmla="*/ 102584 w 102584"/>
                  <a:gd name="connsiteY0" fmla="*/ 65342 h 65341"/>
                  <a:gd name="connsiteX1" fmla="*/ 14002 w 102584"/>
                  <a:gd name="connsiteY1" fmla="*/ 65342 h 65341"/>
                  <a:gd name="connsiteX2" fmla="*/ 13144 w 102584"/>
                  <a:gd name="connsiteY2" fmla="*/ 64389 h 65341"/>
                  <a:gd name="connsiteX3" fmla="*/ 13144 w 102584"/>
                  <a:gd name="connsiteY3" fmla="*/ 857 h 65341"/>
                  <a:gd name="connsiteX4" fmla="*/ 14002 w 102584"/>
                  <a:gd name="connsiteY4" fmla="*/ 0 h 65341"/>
                  <a:gd name="connsiteX5" fmla="*/ 102584 w 102584"/>
                  <a:gd name="connsiteY5" fmla="*/ 0 h 65341"/>
                  <a:gd name="connsiteX6" fmla="*/ 97345 w 102584"/>
                  <a:gd name="connsiteY6" fmla="*/ 5239 h 65341"/>
                  <a:gd name="connsiteX7" fmla="*/ 96450 w 102584"/>
                  <a:gd name="connsiteY7" fmla="*/ 59112 h 65341"/>
                  <a:gd name="connsiteX8" fmla="*/ 97345 w 102584"/>
                  <a:gd name="connsiteY8" fmla="*/ 60008 h 6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84" h="65341">
                    <a:moveTo>
                      <a:pt x="102584" y="65342"/>
                    </a:moveTo>
                    <a:lnTo>
                      <a:pt x="14002" y="65342"/>
                    </a:lnTo>
                    <a:lnTo>
                      <a:pt x="13144" y="64389"/>
                    </a:lnTo>
                    <a:cubicBezTo>
                      <a:pt x="-4381" y="46834"/>
                      <a:pt x="-4381" y="18412"/>
                      <a:pt x="13144" y="857"/>
                    </a:cubicBezTo>
                    <a:lnTo>
                      <a:pt x="14002" y="0"/>
                    </a:lnTo>
                    <a:lnTo>
                      <a:pt x="102584" y="0"/>
                    </a:lnTo>
                    <a:lnTo>
                      <a:pt x="97345" y="5239"/>
                    </a:lnTo>
                    <a:cubicBezTo>
                      <a:pt x="82220" y="19869"/>
                      <a:pt x="81820" y="43986"/>
                      <a:pt x="96450" y="59112"/>
                    </a:cubicBezTo>
                    <a:cubicBezTo>
                      <a:pt x="96745" y="59417"/>
                      <a:pt x="97041" y="59712"/>
                      <a:pt x="97345" y="60008"/>
                    </a:cubicBezTo>
                    <a:close/>
                  </a:path>
                </a:pathLst>
              </a:custGeom>
              <a:solidFill>
                <a:srgbClr val="90CAF9"/>
              </a:solid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C55461FB-8743-4BB5-9CBF-9DAA7DDD5F88}"/>
                  </a:ext>
                </a:extLst>
              </p:cNvPr>
              <p:cNvSpPr/>
              <p:nvPr/>
            </p:nvSpPr>
            <p:spPr>
              <a:xfrm>
                <a:off x="1608962" y="5140688"/>
                <a:ext cx="102584" cy="65341"/>
              </a:xfrm>
              <a:custGeom>
                <a:avLst/>
                <a:gdLst>
                  <a:gd name="connsiteX0" fmla="*/ 102584 w 102584"/>
                  <a:gd name="connsiteY0" fmla="*/ 65342 h 65341"/>
                  <a:gd name="connsiteX1" fmla="*/ 14002 w 102584"/>
                  <a:gd name="connsiteY1" fmla="*/ 65342 h 65341"/>
                  <a:gd name="connsiteX2" fmla="*/ 13144 w 102584"/>
                  <a:gd name="connsiteY2" fmla="*/ 64389 h 65341"/>
                  <a:gd name="connsiteX3" fmla="*/ 13144 w 102584"/>
                  <a:gd name="connsiteY3" fmla="*/ 857 h 65341"/>
                  <a:gd name="connsiteX4" fmla="*/ 14002 w 102584"/>
                  <a:gd name="connsiteY4" fmla="*/ 0 h 65341"/>
                  <a:gd name="connsiteX5" fmla="*/ 102584 w 102584"/>
                  <a:gd name="connsiteY5" fmla="*/ 0 h 65341"/>
                  <a:gd name="connsiteX6" fmla="*/ 97345 w 102584"/>
                  <a:gd name="connsiteY6" fmla="*/ 5239 h 65341"/>
                  <a:gd name="connsiteX7" fmla="*/ 96450 w 102584"/>
                  <a:gd name="connsiteY7" fmla="*/ 59112 h 65341"/>
                  <a:gd name="connsiteX8" fmla="*/ 97345 w 102584"/>
                  <a:gd name="connsiteY8" fmla="*/ 60008 h 65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2584" h="65341">
                    <a:moveTo>
                      <a:pt x="102584" y="65342"/>
                    </a:moveTo>
                    <a:lnTo>
                      <a:pt x="14002" y="65342"/>
                    </a:lnTo>
                    <a:lnTo>
                      <a:pt x="13144" y="64389"/>
                    </a:lnTo>
                    <a:cubicBezTo>
                      <a:pt x="-4381" y="46834"/>
                      <a:pt x="-4381" y="18412"/>
                      <a:pt x="13144" y="857"/>
                    </a:cubicBezTo>
                    <a:lnTo>
                      <a:pt x="14002" y="0"/>
                    </a:lnTo>
                    <a:lnTo>
                      <a:pt x="102584" y="0"/>
                    </a:lnTo>
                    <a:lnTo>
                      <a:pt x="97345" y="5239"/>
                    </a:lnTo>
                    <a:cubicBezTo>
                      <a:pt x="82220" y="19869"/>
                      <a:pt x="81820" y="43986"/>
                      <a:pt x="96450" y="59112"/>
                    </a:cubicBezTo>
                    <a:cubicBezTo>
                      <a:pt x="96745" y="59417"/>
                      <a:pt x="97041" y="59712"/>
                      <a:pt x="97345" y="60008"/>
                    </a:cubicBezTo>
                    <a:close/>
                  </a:path>
                </a:pathLst>
              </a:custGeom>
              <a:solidFill>
                <a:srgbClr val="FFFFFF"/>
              </a:solid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E4E0B90-00E2-410C-A24C-CAA1F0DF82B5}"/>
                  </a:ext>
                </a:extLst>
              </p:cNvPr>
              <p:cNvSpPr/>
              <p:nvPr/>
            </p:nvSpPr>
            <p:spPr>
              <a:xfrm>
                <a:off x="1691038" y="5140973"/>
                <a:ext cx="255206" cy="65055"/>
              </a:xfrm>
              <a:custGeom>
                <a:avLst/>
                <a:gdLst>
                  <a:gd name="connsiteX0" fmla="*/ 251966 w 255206"/>
                  <a:gd name="connsiteY0" fmla="*/ 65056 h 65055"/>
                  <a:gd name="connsiteX1" fmla="*/ 13841 w 255206"/>
                  <a:gd name="connsiteY1" fmla="*/ 65056 h 65055"/>
                  <a:gd name="connsiteX2" fmla="*/ 13841 w 255206"/>
                  <a:gd name="connsiteY2" fmla="*/ 65056 h 65055"/>
                  <a:gd name="connsiteX3" fmla="*/ 30 w 255206"/>
                  <a:gd name="connsiteY3" fmla="*/ 34290 h 65055"/>
                  <a:gd name="connsiteX4" fmla="*/ 13175 w 255206"/>
                  <a:gd name="connsiteY4" fmla="*/ 857 h 65055"/>
                  <a:gd name="connsiteX5" fmla="*/ 14032 w 255206"/>
                  <a:gd name="connsiteY5" fmla="*/ 0 h 65055"/>
                  <a:gd name="connsiteX6" fmla="*/ 252157 w 255206"/>
                  <a:gd name="connsiteY6" fmla="*/ 0 h 65055"/>
                  <a:gd name="connsiteX7" fmla="*/ 255205 w 255206"/>
                  <a:gd name="connsiteY7" fmla="*/ 3048 h 65055"/>
                  <a:gd name="connsiteX8" fmla="*/ 255205 w 255206"/>
                  <a:gd name="connsiteY8" fmla="*/ 3048 h 65055"/>
                  <a:gd name="connsiteX9" fmla="*/ 252252 w 255206"/>
                  <a:gd name="connsiteY9" fmla="*/ 6191 h 65055"/>
                  <a:gd name="connsiteX10" fmla="*/ 252157 w 255206"/>
                  <a:gd name="connsiteY10" fmla="*/ 6191 h 65055"/>
                  <a:gd name="connsiteX11" fmla="*/ 16699 w 255206"/>
                  <a:gd name="connsiteY11" fmla="*/ 6191 h 65055"/>
                  <a:gd name="connsiteX12" fmla="*/ 16699 w 255206"/>
                  <a:gd name="connsiteY12" fmla="*/ 59150 h 65055"/>
                  <a:gd name="connsiteX13" fmla="*/ 251966 w 255206"/>
                  <a:gd name="connsiteY13" fmla="*/ 59150 h 65055"/>
                  <a:gd name="connsiteX14" fmla="*/ 255014 w 255206"/>
                  <a:gd name="connsiteY14" fmla="*/ 62198 h 65055"/>
                  <a:gd name="connsiteX15" fmla="*/ 255014 w 255206"/>
                  <a:gd name="connsiteY15" fmla="*/ 62198 h 65055"/>
                  <a:gd name="connsiteX16" fmla="*/ 251966 w 255206"/>
                  <a:gd name="connsiteY16"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206" h="65055">
                    <a:moveTo>
                      <a:pt x="251966" y="65056"/>
                    </a:moveTo>
                    <a:lnTo>
                      <a:pt x="13841" y="65056"/>
                    </a:lnTo>
                    <a:lnTo>
                      <a:pt x="13841" y="65056"/>
                    </a:lnTo>
                    <a:cubicBezTo>
                      <a:pt x="5507" y="56921"/>
                      <a:pt x="573" y="45920"/>
                      <a:pt x="30" y="34290"/>
                    </a:cubicBezTo>
                    <a:cubicBezTo>
                      <a:pt x="-427" y="21803"/>
                      <a:pt x="4335" y="9687"/>
                      <a:pt x="13175" y="857"/>
                    </a:cubicBezTo>
                    <a:lnTo>
                      <a:pt x="14032" y="0"/>
                    </a:lnTo>
                    <a:lnTo>
                      <a:pt x="252157" y="0"/>
                    </a:lnTo>
                    <a:cubicBezTo>
                      <a:pt x="253843" y="0"/>
                      <a:pt x="255205" y="1362"/>
                      <a:pt x="255205" y="3048"/>
                    </a:cubicBezTo>
                    <a:lnTo>
                      <a:pt x="255205" y="3048"/>
                    </a:lnTo>
                    <a:cubicBezTo>
                      <a:pt x="255262" y="4734"/>
                      <a:pt x="253938" y="6134"/>
                      <a:pt x="252252" y="6191"/>
                    </a:cubicBezTo>
                    <a:cubicBezTo>
                      <a:pt x="252223" y="6191"/>
                      <a:pt x="252185" y="6191"/>
                      <a:pt x="252157" y="6191"/>
                    </a:cubicBezTo>
                    <a:lnTo>
                      <a:pt x="16699" y="6191"/>
                    </a:lnTo>
                    <a:cubicBezTo>
                      <a:pt x="2716" y="21079"/>
                      <a:pt x="2716" y="44263"/>
                      <a:pt x="16699" y="59150"/>
                    </a:cubicBezTo>
                    <a:lnTo>
                      <a:pt x="251966" y="59150"/>
                    </a:lnTo>
                    <a:cubicBezTo>
                      <a:pt x="253652" y="59150"/>
                      <a:pt x="255014" y="60512"/>
                      <a:pt x="255014" y="62198"/>
                    </a:cubicBezTo>
                    <a:lnTo>
                      <a:pt x="255014" y="62198"/>
                    </a:lnTo>
                    <a:cubicBezTo>
                      <a:pt x="254909" y="63808"/>
                      <a:pt x="253576" y="65056"/>
                      <a:pt x="251966" y="65056"/>
                    </a:cubicBezTo>
                    <a:close/>
                  </a:path>
                </a:pathLst>
              </a:custGeom>
              <a:solidFill>
                <a:srgbClr val="90CAF9"/>
              </a:solid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1A720E4B-B8EB-469B-BC4A-01C7B6BE0D17}"/>
                  </a:ext>
                </a:extLst>
              </p:cNvPr>
              <p:cNvSpPr/>
              <p:nvPr/>
            </p:nvSpPr>
            <p:spPr>
              <a:xfrm>
                <a:off x="1691038" y="5140973"/>
                <a:ext cx="255206" cy="65055"/>
              </a:xfrm>
              <a:custGeom>
                <a:avLst/>
                <a:gdLst>
                  <a:gd name="connsiteX0" fmla="*/ 251966 w 255206"/>
                  <a:gd name="connsiteY0" fmla="*/ 65056 h 65055"/>
                  <a:gd name="connsiteX1" fmla="*/ 13841 w 255206"/>
                  <a:gd name="connsiteY1" fmla="*/ 65056 h 65055"/>
                  <a:gd name="connsiteX2" fmla="*/ 13841 w 255206"/>
                  <a:gd name="connsiteY2" fmla="*/ 65056 h 65055"/>
                  <a:gd name="connsiteX3" fmla="*/ 30 w 255206"/>
                  <a:gd name="connsiteY3" fmla="*/ 34290 h 65055"/>
                  <a:gd name="connsiteX4" fmla="*/ 13175 w 255206"/>
                  <a:gd name="connsiteY4" fmla="*/ 857 h 65055"/>
                  <a:gd name="connsiteX5" fmla="*/ 14032 w 255206"/>
                  <a:gd name="connsiteY5" fmla="*/ 0 h 65055"/>
                  <a:gd name="connsiteX6" fmla="*/ 252157 w 255206"/>
                  <a:gd name="connsiteY6" fmla="*/ 0 h 65055"/>
                  <a:gd name="connsiteX7" fmla="*/ 255205 w 255206"/>
                  <a:gd name="connsiteY7" fmla="*/ 3048 h 65055"/>
                  <a:gd name="connsiteX8" fmla="*/ 255205 w 255206"/>
                  <a:gd name="connsiteY8" fmla="*/ 3048 h 65055"/>
                  <a:gd name="connsiteX9" fmla="*/ 252252 w 255206"/>
                  <a:gd name="connsiteY9" fmla="*/ 6191 h 65055"/>
                  <a:gd name="connsiteX10" fmla="*/ 252157 w 255206"/>
                  <a:gd name="connsiteY10" fmla="*/ 6191 h 65055"/>
                  <a:gd name="connsiteX11" fmla="*/ 16699 w 255206"/>
                  <a:gd name="connsiteY11" fmla="*/ 6191 h 65055"/>
                  <a:gd name="connsiteX12" fmla="*/ 16699 w 255206"/>
                  <a:gd name="connsiteY12" fmla="*/ 59150 h 65055"/>
                  <a:gd name="connsiteX13" fmla="*/ 251966 w 255206"/>
                  <a:gd name="connsiteY13" fmla="*/ 59150 h 65055"/>
                  <a:gd name="connsiteX14" fmla="*/ 255014 w 255206"/>
                  <a:gd name="connsiteY14" fmla="*/ 62198 h 65055"/>
                  <a:gd name="connsiteX15" fmla="*/ 255014 w 255206"/>
                  <a:gd name="connsiteY15" fmla="*/ 62198 h 65055"/>
                  <a:gd name="connsiteX16" fmla="*/ 251966 w 255206"/>
                  <a:gd name="connsiteY16" fmla="*/ 65056 h 6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5206" h="65055">
                    <a:moveTo>
                      <a:pt x="251966" y="65056"/>
                    </a:moveTo>
                    <a:lnTo>
                      <a:pt x="13841" y="65056"/>
                    </a:lnTo>
                    <a:lnTo>
                      <a:pt x="13841" y="65056"/>
                    </a:lnTo>
                    <a:cubicBezTo>
                      <a:pt x="5507" y="56921"/>
                      <a:pt x="573" y="45920"/>
                      <a:pt x="30" y="34290"/>
                    </a:cubicBezTo>
                    <a:cubicBezTo>
                      <a:pt x="-427" y="21803"/>
                      <a:pt x="4335" y="9687"/>
                      <a:pt x="13175" y="857"/>
                    </a:cubicBezTo>
                    <a:lnTo>
                      <a:pt x="14032" y="0"/>
                    </a:lnTo>
                    <a:lnTo>
                      <a:pt x="252157" y="0"/>
                    </a:lnTo>
                    <a:cubicBezTo>
                      <a:pt x="253843" y="0"/>
                      <a:pt x="255205" y="1362"/>
                      <a:pt x="255205" y="3048"/>
                    </a:cubicBezTo>
                    <a:lnTo>
                      <a:pt x="255205" y="3048"/>
                    </a:lnTo>
                    <a:cubicBezTo>
                      <a:pt x="255262" y="4734"/>
                      <a:pt x="253938" y="6134"/>
                      <a:pt x="252252" y="6191"/>
                    </a:cubicBezTo>
                    <a:cubicBezTo>
                      <a:pt x="252223" y="6191"/>
                      <a:pt x="252185" y="6191"/>
                      <a:pt x="252157" y="6191"/>
                    </a:cubicBezTo>
                    <a:lnTo>
                      <a:pt x="16699" y="6191"/>
                    </a:lnTo>
                    <a:cubicBezTo>
                      <a:pt x="2716" y="21079"/>
                      <a:pt x="2716" y="44263"/>
                      <a:pt x="16699" y="59150"/>
                    </a:cubicBezTo>
                    <a:lnTo>
                      <a:pt x="251966" y="59150"/>
                    </a:lnTo>
                    <a:cubicBezTo>
                      <a:pt x="253652" y="59150"/>
                      <a:pt x="255014" y="60512"/>
                      <a:pt x="255014" y="62198"/>
                    </a:cubicBezTo>
                    <a:lnTo>
                      <a:pt x="255014" y="62198"/>
                    </a:lnTo>
                    <a:cubicBezTo>
                      <a:pt x="254909" y="63808"/>
                      <a:pt x="253576" y="65056"/>
                      <a:pt x="251966" y="65056"/>
                    </a:cubicBezTo>
                    <a:close/>
                  </a:path>
                </a:pathLst>
              </a:custGeom>
              <a:solidFill>
                <a:srgbClr val="FFFFFF"/>
              </a:solid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E62E53A4-24C9-452D-933A-E7DBBCA08CE6}"/>
                  </a:ext>
                </a:extLst>
              </p:cNvPr>
              <p:cNvSpPr/>
              <p:nvPr/>
            </p:nvSpPr>
            <p:spPr>
              <a:xfrm>
                <a:off x="1665957" y="5280435"/>
                <a:ext cx="103922" cy="80058"/>
              </a:xfrm>
              <a:custGeom>
                <a:avLst/>
                <a:gdLst>
                  <a:gd name="connsiteX0" fmla="*/ 81499 w 103922"/>
                  <a:gd name="connsiteY0" fmla="*/ 4937 h 80058"/>
                  <a:gd name="connsiteX1" fmla="*/ 61782 w 103922"/>
                  <a:gd name="connsiteY1" fmla="*/ 556 h 80058"/>
                  <a:gd name="connsiteX2" fmla="*/ 40923 w 103922"/>
                  <a:gd name="connsiteY2" fmla="*/ 6080 h 80058"/>
                  <a:gd name="connsiteX3" fmla="*/ 14538 w 103922"/>
                  <a:gd name="connsiteY3" fmla="*/ 29798 h 80058"/>
                  <a:gd name="connsiteX4" fmla="*/ 346 w 103922"/>
                  <a:gd name="connsiteY4" fmla="*/ 67898 h 80058"/>
                  <a:gd name="connsiteX5" fmla="*/ 1299 w 103922"/>
                  <a:gd name="connsiteY5" fmla="*/ 76661 h 80058"/>
                  <a:gd name="connsiteX6" fmla="*/ 75403 w 103922"/>
                  <a:gd name="connsiteY6" fmla="*/ 72660 h 80058"/>
                  <a:gd name="connsiteX7" fmla="*/ 87690 w 103922"/>
                  <a:gd name="connsiteY7" fmla="*/ 70184 h 80058"/>
                  <a:gd name="connsiteX8" fmla="*/ 103626 w 103922"/>
                  <a:gd name="connsiteY8" fmla="*/ 47466 h 80058"/>
                  <a:gd name="connsiteX9" fmla="*/ 103597 w 103922"/>
                  <a:gd name="connsiteY9" fmla="*/ 47324 h 80058"/>
                  <a:gd name="connsiteX10" fmla="*/ 98930 w 103922"/>
                  <a:gd name="connsiteY10" fmla="*/ 22844 h 80058"/>
                  <a:gd name="connsiteX11" fmla="*/ 81499 w 103922"/>
                  <a:gd name="connsiteY11" fmla="*/ 4937 h 800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922" h="80058">
                    <a:moveTo>
                      <a:pt x="81499" y="4937"/>
                    </a:moveTo>
                    <a:lnTo>
                      <a:pt x="61782" y="556"/>
                    </a:lnTo>
                    <a:cubicBezTo>
                      <a:pt x="54343" y="-1092"/>
                      <a:pt x="46571" y="975"/>
                      <a:pt x="40923" y="6080"/>
                    </a:cubicBezTo>
                    <a:lnTo>
                      <a:pt x="14538" y="29798"/>
                    </a:lnTo>
                    <a:cubicBezTo>
                      <a:pt x="3842" y="39399"/>
                      <a:pt x="-1454" y="53639"/>
                      <a:pt x="346" y="67898"/>
                    </a:cubicBezTo>
                    <a:lnTo>
                      <a:pt x="1299" y="76661"/>
                    </a:lnTo>
                    <a:cubicBezTo>
                      <a:pt x="33588" y="86186"/>
                      <a:pt x="75403" y="72660"/>
                      <a:pt x="75403" y="72660"/>
                    </a:cubicBezTo>
                    <a:lnTo>
                      <a:pt x="87690" y="70184"/>
                    </a:lnTo>
                    <a:cubicBezTo>
                      <a:pt x="98368" y="68307"/>
                      <a:pt x="105493" y="58134"/>
                      <a:pt x="103626" y="47466"/>
                    </a:cubicBezTo>
                    <a:cubicBezTo>
                      <a:pt x="103616" y="47419"/>
                      <a:pt x="103607" y="47371"/>
                      <a:pt x="103597" y="47324"/>
                    </a:cubicBezTo>
                    <a:lnTo>
                      <a:pt x="98930" y="22844"/>
                    </a:lnTo>
                    <a:cubicBezTo>
                      <a:pt x="97234" y="13919"/>
                      <a:pt x="90376" y="6880"/>
                      <a:pt x="81499" y="4937"/>
                    </a:cubicBezTo>
                    <a:close/>
                  </a:path>
                </a:pathLst>
              </a:custGeom>
              <a:solidFill>
                <a:srgbClr val="B55B52"/>
              </a:solid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E498B89D-7375-49D8-821B-97D9A149F5A1}"/>
                  </a:ext>
                </a:extLst>
              </p:cNvPr>
              <p:cNvSpPr/>
              <p:nvPr/>
            </p:nvSpPr>
            <p:spPr>
              <a:xfrm>
                <a:off x="1370422" y="5188474"/>
                <a:ext cx="346029" cy="279637"/>
              </a:xfrm>
              <a:custGeom>
                <a:avLst/>
                <a:gdLst>
                  <a:gd name="connsiteX0" fmla="*/ 342839 w 346029"/>
                  <a:gd name="connsiteY0" fmla="*/ 130616 h 279637"/>
                  <a:gd name="connsiteX1" fmla="*/ 314835 w 346029"/>
                  <a:gd name="connsiteY1" fmla="*/ 123778 h 279637"/>
                  <a:gd name="connsiteX2" fmla="*/ 314264 w 346029"/>
                  <a:gd name="connsiteY2" fmla="*/ 124140 h 279637"/>
                  <a:gd name="connsiteX3" fmla="*/ 313787 w 346029"/>
                  <a:gd name="connsiteY3" fmla="*/ 124140 h 279637"/>
                  <a:gd name="connsiteX4" fmla="*/ 266162 w 346029"/>
                  <a:gd name="connsiteY4" fmla="*/ 153762 h 279637"/>
                  <a:gd name="connsiteX5" fmla="*/ 217966 w 346029"/>
                  <a:gd name="connsiteY5" fmla="*/ 181099 h 279637"/>
                  <a:gd name="connsiteX6" fmla="*/ 170341 w 346029"/>
                  <a:gd name="connsiteY6" fmla="*/ 202340 h 279637"/>
                  <a:gd name="connsiteX7" fmla="*/ 153005 w 346029"/>
                  <a:gd name="connsiteY7" fmla="*/ 206626 h 279637"/>
                  <a:gd name="connsiteX8" fmla="*/ 133384 w 346029"/>
                  <a:gd name="connsiteY8" fmla="*/ 172241 h 279637"/>
                  <a:gd name="connsiteX9" fmla="*/ 112715 w 346029"/>
                  <a:gd name="connsiteY9" fmla="*/ 126045 h 279637"/>
                  <a:gd name="connsiteX10" fmla="*/ 95093 w 346029"/>
                  <a:gd name="connsiteY10" fmla="*/ 78420 h 279637"/>
                  <a:gd name="connsiteX11" fmla="*/ 87188 w 346029"/>
                  <a:gd name="connsiteY11" fmla="*/ 53940 h 279637"/>
                  <a:gd name="connsiteX12" fmla="*/ 80234 w 346029"/>
                  <a:gd name="connsiteY12" fmla="*/ 30033 h 279637"/>
                  <a:gd name="connsiteX13" fmla="*/ 80234 w 346029"/>
                  <a:gd name="connsiteY13" fmla="*/ 28794 h 279637"/>
                  <a:gd name="connsiteX14" fmla="*/ 28790 w 346029"/>
                  <a:gd name="connsiteY14" fmla="*/ 1886 h 279637"/>
                  <a:gd name="connsiteX15" fmla="*/ 796 w 346029"/>
                  <a:gd name="connsiteY15" fmla="*/ 49083 h 279637"/>
                  <a:gd name="connsiteX16" fmla="*/ 8416 w 346029"/>
                  <a:gd name="connsiteY16" fmla="*/ 77658 h 279637"/>
                  <a:gd name="connsiteX17" fmla="*/ 17179 w 346029"/>
                  <a:gd name="connsiteY17" fmla="*/ 105090 h 279637"/>
                  <a:gd name="connsiteX18" fmla="*/ 38420 w 346029"/>
                  <a:gd name="connsiteY18" fmla="*/ 158525 h 279637"/>
                  <a:gd name="connsiteX19" fmla="*/ 65185 w 346029"/>
                  <a:gd name="connsiteY19" fmla="*/ 210436 h 279637"/>
                  <a:gd name="connsiteX20" fmla="*/ 99189 w 346029"/>
                  <a:gd name="connsiteY20" fmla="*/ 259680 h 279637"/>
                  <a:gd name="connsiteX21" fmla="*/ 100332 w 346029"/>
                  <a:gd name="connsiteY21" fmla="*/ 261014 h 279637"/>
                  <a:gd name="connsiteX22" fmla="*/ 104618 w 346029"/>
                  <a:gd name="connsiteY22" fmla="*/ 265395 h 279637"/>
                  <a:gd name="connsiteX23" fmla="*/ 136432 w 346029"/>
                  <a:gd name="connsiteY23" fmla="*/ 279016 h 279637"/>
                  <a:gd name="connsiteX24" fmla="*/ 161292 w 346029"/>
                  <a:gd name="connsiteY24" fmla="*/ 278159 h 279637"/>
                  <a:gd name="connsiteX25" fmla="*/ 196630 w 346029"/>
                  <a:gd name="connsiteY25" fmla="*/ 266443 h 279637"/>
                  <a:gd name="connsiteX26" fmla="*/ 250732 w 346029"/>
                  <a:gd name="connsiteY26" fmla="*/ 234058 h 279637"/>
                  <a:gd name="connsiteX27" fmla="*/ 297500 w 346029"/>
                  <a:gd name="connsiteY27" fmla="*/ 196720 h 279637"/>
                  <a:gd name="connsiteX28" fmla="*/ 340362 w 346029"/>
                  <a:gd name="connsiteY28" fmla="*/ 155667 h 279637"/>
                  <a:gd name="connsiteX29" fmla="*/ 342839 w 346029"/>
                  <a:gd name="connsiteY29" fmla="*/ 130616 h 2796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46029" h="279637">
                    <a:moveTo>
                      <a:pt x="342839" y="130616"/>
                    </a:moveTo>
                    <a:cubicBezTo>
                      <a:pt x="336990" y="120996"/>
                      <a:pt x="324455" y="117939"/>
                      <a:pt x="314835" y="123778"/>
                    </a:cubicBezTo>
                    <a:cubicBezTo>
                      <a:pt x="314645" y="123892"/>
                      <a:pt x="314454" y="124016"/>
                      <a:pt x="314264" y="124140"/>
                    </a:cubicBezTo>
                    <a:lnTo>
                      <a:pt x="313787" y="124140"/>
                    </a:lnTo>
                    <a:cubicBezTo>
                      <a:pt x="298166" y="133665"/>
                      <a:pt x="282069" y="144333"/>
                      <a:pt x="266162" y="153762"/>
                    </a:cubicBezTo>
                    <a:cubicBezTo>
                      <a:pt x="250256" y="163192"/>
                      <a:pt x="234063" y="172812"/>
                      <a:pt x="217966" y="181099"/>
                    </a:cubicBezTo>
                    <a:cubicBezTo>
                      <a:pt x="202678" y="189433"/>
                      <a:pt x="186752" y="196529"/>
                      <a:pt x="170341" y="202340"/>
                    </a:cubicBezTo>
                    <a:cubicBezTo>
                      <a:pt x="164721" y="204340"/>
                      <a:pt x="158911" y="205778"/>
                      <a:pt x="153005" y="206626"/>
                    </a:cubicBezTo>
                    <a:cubicBezTo>
                      <a:pt x="146147" y="195577"/>
                      <a:pt x="139480" y="184147"/>
                      <a:pt x="133384" y="172241"/>
                    </a:cubicBezTo>
                    <a:cubicBezTo>
                      <a:pt x="126050" y="157191"/>
                      <a:pt x="119096" y="141856"/>
                      <a:pt x="112715" y="126045"/>
                    </a:cubicBezTo>
                    <a:cubicBezTo>
                      <a:pt x="106333" y="110233"/>
                      <a:pt x="100523" y="94231"/>
                      <a:pt x="95093" y="78420"/>
                    </a:cubicBezTo>
                    <a:cubicBezTo>
                      <a:pt x="92331" y="70228"/>
                      <a:pt x="89664" y="62132"/>
                      <a:pt x="87188" y="53940"/>
                    </a:cubicBezTo>
                    <a:cubicBezTo>
                      <a:pt x="84711" y="45749"/>
                      <a:pt x="82235" y="37176"/>
                      <a:pt x="80234" y="30033"/>
                    </a:cubicBezTo>
                    <a:lnTo>
                      <a:pt x="80234" y="28794"/>
                    </a:lnTo>
                    <a:cubicBezTo>
                      <a:pt x="73462" y="7154"/>
                      <a:pt x="50431" y="-4886"/>
                      <a:pt x="28790" y="1886"/>
                    </a:cubicBezTo>
                    <a:cubicBezTo>
                      <a:pt x="8768" y="8154"/>
                      <a:pt x="-3300" y="28508"/>
                      <a:pt x="796" y="49083"/>
                    </a:cubicBezTo>
                    <a:cubicBezTo>
                      <a:pt x="3272" y="59560"/>
                      <a:pt x="5558" y="68133"/>
                      <a:pt x="8416" y="77658"/>
                    </a:cubicBezTo>
                    <a:cubicBezTo>
                      <a:pt x="11273" y="87183"/>
                      <a:pt x="14131" y="96041"/>
                      <a:pt x="17179" y="105090"/>
                    </a:cubicBezTo>
                    <a:cubicBezTo>
                      <a:pt x="23465" y="123092"/>
                      <a:pt x="30514" y="140999"/>
                      <a:pt x="38420" y="158525"/>
                    </a:cubicBezTo>
                    <a:cubicBezTo>
                      <a:pt x="46411" y="176289"/>
                      <a:pt x="55346" y="193624"/>
                      <a:pt x="65185" y="210436"/>
                    </a:cubicBezTo>
                    <a:cubicBezTo>
                      <a:pt x="75358" y="227619"/>
                      <a:pt x="86721" y="244078"/>
                      <a:pt x="99189" y="259680"/>
                    </a:cubicBezTo>
                    <a:lnTo>
                      <a:pt x="100332" y="261014"/>
                    </a:lnTo>
                    <a:cubicBezTo>
                      <a:pt x="101590" y="262633"/>
                      <a:pt x="103028" y="264110"/>
                      <a:pt x="104618" y="265395"/>
                    </a:cubicBezTo>
                    <a:cubicBezTo>
                      <a:pt x="113686" y="272910"/>
                      <a:pt x="124735" y="277635"/>
                      <a:pt x="136432" y="279016"/>
                    </a:cubicBezTo>
                    <a:cubicBezTo>
                      <a:pt x="144709" y="280073"/>
                      <a:pt x="153110" y="279778"/>
                      <a:pt x="161292" y="278159"/>
                    </a:cubicBezTo>
                    <a:cubicBezTo>
                      <a:pt x="173522" y="275777"/>
                      <a:pt x="185400" y="271834"/>
                      <a:pt x="196630" y="266443"/>
                    </a:cubicBezTo>
                    <a:cubicBezTo>
                      <a:pt x="215623" y="257328"/>
                      <a:pt x="233730" y="246488"/>
                      <a:pt x="250732" y="234058"/>
                    </a:cubicBezTo>
                    <a:cubicBezTo>
                      <a:pt x="267115" y="222247"/>
                      <a:pt x="282641" y="209769"/>
                      <a:pt x="297500" y="196720"/>
                    </a:cubicBezTo>
                    <a:cubicBezTo>
                      <a:pt x="312359" y="183671"/>
                      <a:pt x="326551" y="170336"/>
                      <a:pt x="340362" y="155667"/>
                    </a:cubicBezTo>
                    <a:cubicBezTo>
                      <a:pt x="346858" y="148885"/>
                      <a:pt x="347887" y="138541"/>
                      <a:pt x="342839" y="130616"/>
                    </a:cubicBezTo>
                    <a:close/>
                  </a:path>
                </a:pathLst>
              </a:custGeom>
              <a:solidFill>
                <a:srgbClr val="B55B52"/>
              </a:solid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4C19EC19-FC71-4F83-96C3-ECA598890F6C}"/>
                  </a:ext>
                </a:extLst>
              </p:cNvPr>
              <p:cNvSpPr/>
              <p:nvPr/>
            </p:nvSpPr>
            <p:spPr>
              <a:xfrm>
                <a:off x="1356453" y="5108684"/>
                <a:ext cx="128684" cy="179312"/>
              </a:xfrm>
              <a:custGeom>
                <a:avLst/>
                <a:gdLst>
                  <a:gd name="connsiteX0" fmla="*/ 38768 w 128684"/>
                  <a:gd name="connsiteY0" fmla="*/ 0 h 179312"/>
                  <a:gd name="connsiteX1" fmla="*/ 15527 w 128684"/>
                  <a:gd name="connsiteY1" fmla="*/ 172974 h 179312"/>
                  <a:gd name="connsiteX2" fmla="*/ 128684 w 128684"/>
                  <a:gd name="connsiteY2" fmla="*/ 168592 h 179312"/>
                  <a:gd name="connsiteX3" fmla="*/ 38768 w 128684"/>
                  <a:gd name="connsiteY3" fmla="*/ 0 h 179312"/>
                </a:gdLst>
                <a:ahLst/>
                <a:cxnLst>
                  <a:cxn ang="0">
                    <a:pos x="connsiteX0" y="connsiteY0"/>
                  </a:cxn>
                  <a:cxn ang="0">
                    <a:pos x="connsiteX1" y="connsiteY1"/>
                  </a:cxn>
                  <a:cxn ang="0">
                    <a:pos x="connsiteX2" y="connsiteY2"/>
                  </a:cxn>
                  <a:cxn ang="0">
                    <a:pos x="connsiteX3" y="connsiteY3"/>
                  </a:cxn>
                </a:cxnLst>
                <a:rect l="l" t="t" r="r" b="b"/>
                <a:pathLst>
                  <a:path w="128684" h="179312">
                    <a:moveTo>
                      <a:pt x="38768" y="0"/>
                    </a:moveTo>
                    <a:cubicBezTo>
                      <a:pt x="-6952" y="32290"/>
                      <a:pt x="-8857" y="80582"/>
                      <a:pt x="15527" y="172974"/>
                    </a:cubicBezTo>
                    <a:cubicBezTo>
                      <a:pt x="48484" y="189452"/>
                      <a:pt x="128684" y="168592"/>
                      <a:pt x="128684" y="168592"/>
                    </a:cubicBezTo>
                    <a:cubicBezTo>
                      <a:pt x="128684" y="168592"/>
                      <a:pt x="103443" y="25527"/>
                      <a:pt x="38768" y="0"/>
                    </a:cubicBezTo>
                    <a:close/>
                  </a:path>
                </a:pathLst>
              </a:custGeom>
              <a:solidFill>
                <a:srgbClr val="90CAF9"/>
              </a:solid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7C5CE3B9-3961-4D8B-9CEE-9F8CFE60AD1F}"/>
                  </a:ext>
                </a:extLst>
              </p:cNvPr>
              <p:cNvSpPr/>
              <p:nvPr/>
            </p:nvSpPr>
            <p:spPr>
              <a:xfrm>
                <a:off x="1356453" y="5108684"/>
                <a:ext cx="128684" cy="179312"/>
              </a:xfrm>
              <a:custGeom>
                <a:avLst/>
                <a:gdLst>
                  <a:gd name="connsiteX0" fmla="*/ 38768 w 128684"/>
                  <a:gd name="connsiteY0" fmla="*/ 0 h 179312"/>
                  <a:gd name="connsiteX1" fmla="*/ 15527 w 128684"/>
                  <a:gd name="connsiteY1" fmla="*/ 172974 h 179312"/>
                  <a:gd name="connsiteX2" fmla="*/ 128684 w 128684"/>
                  <a:gd name="connsiteY2" fmla="*/ 168592 h 179312"/>
                  <a:gd name="connsiteX3" fmla="*/ 38768 w 128684"/>
                  <a:gd name="connsiteY3" fmla="*/ 0 h 179312"/>
                </a:gdLst>
                <a:ahLst/>
                <a:cxnLst>
                  <a:cxn ang="0">
                    <a:pos x="connsiteX0" y="connsiteY0"/>
                  </a:cxn>
                  <a:cxn ang="0">
                    <a:pos x="connsiteX1" y="connsiteY1"/>
                  </a:cxn>
                  <a:cxn ang="0">
                    <a:pos x="connsiteX2" y="connsiteY2"/>
                  </a:cxn>
                  <a:cxn ang="0">
                    <a:pos x="connsiteX3" y="connsiteY3"/>
                  </a:cxn>
                </a:cxnLst>
                <a:rect l="l" t="t" r="r" b="b"/>
                <a:pathLst>
                  <a:path w="128684" h="179312">
                    <a:moveTo>
                      <a:pt x="38768" y="0"/>
                    </a:moveTo>
                    <a:cubicBezTo>
                      <a:pt x="-6952" y="32290"/>
                      <a:pt x="-8857" y="80582"/>
                      <a:pt x="15527" y="172974"/>
                    </a:cubicBezTo>
                    <a:cubicBezTo>
                      <a:pt x="48484" y="189452"/>
                      <a:pt x="128684" y="168592"/>
                      <a:pt x="128684" y="168592"/>
                    </a:cubicBezTo>
                    <a:cubicBezTo>
                      <a:pt x="128684" y="168592"/>
                      <a:pt x="103443" y="25527"/>
                      <a:pt x="38768" y="0"/>
                    </a:cubicBezTo>
                    <a:close/>
                  </a:path>
                </a:pathLst>
              </a:custGeom>
              <a:solidFill>
                <a:srgbClr val="FFFFFF">
                  <a:alpha val="70000"/>
                </a:srgbClr>
              </a:solidFill>
              <a:ln w="9525" cap="flat">
                <a:noFill/>
                <a:prstDash val="solid"/>
                <a:miter/>
              </a:ln>
            </p:spPr>
            <p:txBody>
              <a:bodyPr rtlCol="0" anchor="ctr"/>
              <a:lstStyle/>
              <a:p>
                <a:endParaRPr lang="en-US"/>
              </a:p>
            </p:txBody>
          </p:sp>
        </p:grpSp>
        <p:grpSp>
          <p:nvGrpSpPr>
            <p:cNvPr id="220" name="Graphic 11">
              <a:extLst>
                <a:ext uri="{FF2B5EF4-FFF2-40B4-BE49-F238E27FC236}">
                  <a16:creationId xmlns:a16="http://schemas.microsoft.com/office/drawing/2014/main" id="{07397498-508F-4B5E-A82A-16B6CE078D73}"/>
                </a:ext>
              </a:extLst>
            </p:cNvPr>
            <p:cNvGrpSpPr/>
            <p:nvPr/>
          </p:nvGrpSpPr>
          <p:grpSpPr>
            <a:xfrm>
              <a:off x="61808" y="4511752"/>
              <a:ext cx="1395659" cy="2351580"/>
              <a:chOff x="61808" y="4511752"/>
              <a:chExt cx="1395659" cy="2351580"/>
            </a:xfrm>
          </p:grpSpPr>
          <p:sp>
            <p:nvSpPr>
              <p:cNvPr id="221" name="Freeform: Shape 220">
                <a:extLst>
                  <a:ext uri="{FF2B5EF4-FFF2-40B4-BE49-F238E27FC236}">
                    <a16:creationId xmlns:a16="http://schemas.microsoft.com/office/drawing/2014/main" id="{922FD378-CAF1-441E-9BF1-ED89766C6623}"/>
                  </a:ext>
                </a:extLst>
              </p:cNvPr>
              <p:cNvSpPr/>
              <p:nvPr/>
            </p:nvSpPr>
            <p:spPr>
              <a:xfrm>
                <a:off x="1034295" y="4995146"/>
                <a:ext cx="178236" cy="522541"/>
              </a:xfrm>
              <a:custGeom>
                <a:avLst/>
                <a:gdLst>
                  <a:gd name="connsiteX0" fmla="*/ 178237 w 178236"/>
                  <a:gd name="connsiteY0" fmla="*/ 32195 h 522541"/>
                  <a:gd name="connsiteX1" fmla="*/ 127183 w 178236"/>
                  <a:gd name="connsiteY1" fmla="*/ 154591 h 522541"/>
                  <a:gd name="connsiteX2" fmla="*/ 76700 w 178236"/>
                  <a:gd name="connsiteY2" fmla="*/ 275749 h 522541"/>
                  <a:gd name="connsiteX3" fmla="*/ 75652 w 178236"/>
                  <a:gd name="connsiteY3" fmla="*/ 278416 h 522541"/>
                  <a:gd name="connsiteX4" fmla="*/ 75176 w 178236"/>
                  <a:gd name="connsiteY4" fmla="*/ 279749 h 522541"/>
                  <a:gd name="connsiteX5" fmla="*/ 74224 w 178236"/>
                  <a:gd name="connsiteY5" fmla="*/ 283559 h 522541"/>
                  <a:gd name="connsiteX6" fmla="*/ 73462 w 178236"/>
                  <a:gd name="connsiteY6" fmla="*/ 294227 h 522541"/>
                  <a:gd name="connsiteX7" fmla="*/ 76224 w 178236"/>
                  <a:gd name="connsiteY7" fmla="*/ 321278 h 522541"/>
                  <a:gd name="connsiteX8" fmla="*/ 92131 w 178236"/>
                  <a:gd name="connsiteY8" fmla="*/ 380809 h 522541"/>
                  <a:gd name="connsiteX9" fmla="*/ 114419 w 178236"/>
                  <a:gd name="connsiteY9" fmla="*/ 441389 h 522541"/>
                  <a:gd name="connsiteX10" fmla="*/ 139660 w 178236"/>
                  <a:gd name="connsiteY10" fmla="*/ 501491 h 522541"/>
                  <a:gd name="connsiteX11" fmla="*/ 104037 w 178236"/>
                  <a:gd name="connsiteY11" fmla="*/ 522542 h 522541"/>
                  <a:gd name="connsiteX12" fmla="*/ 33742 w 178236"/>
                  <a:gd name="connsiteY12" fmla="*/ 404241 h 522541"/>
                  <a:gd name="connsiteX13" fmla="*/ 8025 w 178236"/>
                  <a:gd name="connsiteY13" fmla="*/ 337566 h 522541"/>
                  <a:gd name="connsiteX14" fmla="*/ 500 w 178236"/>
                  <a:gd name="connsiteY14" fmla="*/ 298799 h 522541"/>
                  <a:gd name="connsiteX15" fmla="*/ 500 w 178236"/>
                  <a:gd name="connsiteY15" fmla="*/ 276225 h 522541"/>
                  <a:gd name="connsiteX16" fmla="*/ 2215 w 178236"/>
                  <a:gd name="connsiteY16" fmla="*/ 263557 h 522541"/>
                  <a:gd name="connsiteX17" fmla="*/ 3834 w 178236"/>
                  <a:gd name="connsiteY17" fmla="*/ 256794 h 522541"/>
                  <a:gd name="connsiteX18" fmla="*/ 5453 w 178236"/>
                  <a:gd name="connsiteY18" fmla="*/ 251555 h 522541"/>
                  <a:gd name="connsiteX19" fmla="*/ 27170 w 178236"/>
                  <a:gd name="connsiteY19" fmla="*/ 186880 h 522541"/>
                  <a:gd name="connsiteX20" fmla="*/ 50697 w 178236"/>
                  <a:gd name="connsiteY20" fmla="*/ 123825 h 522541"/>
                  <a:gd name="connsiteX21" fmla="*/ 101656 w 178236"/>
                  <a:gd name="connsiteY21" fmla="*/ 0 h 522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78236" h="522541">
                    <a:moveTo>
                      <a:pt x="178237" y="32195"/>
                    </a:moveTo>
                    <a:cubicBezTo>
                      <a:pt x="161663" y="73057"/>
                      <a:pt x="144423" y="113919"/>
                      <a:pt x="127183" y="154591"/>
                    </a:cubicBezTo>
                    <a:cubicBezTo>
                      <a:pt x="109942" y="195263"/>
                      <a:pt x="92321" y="236029"/>
                      <a:pt x="76700" y="275749"/>
                    </a:cubicBezTo>
                    <a:lnTo>
                      <a:pt x="75652" y="278416"/>
                    </a:lnTo>
                    <a:cubicBezTo>
                      <a:pt x="75462" y="278844"/>
                      <a:pt x="75300" y="279292"/>
                      <a:pt x="75176" y="279749"/>
                    </a:cubicBezTo>
                    <a:cubicBezTo>
                      <a:pt x="74757" y="280988"/>
                      <a:pt x="74443" y="282264"/>
                      <a:pt x="74224" y="283559"/>
                    </a:cubicBezTo>
                    <a:cubicBezTo>
                      <a:pt x="73690" y="287093"/>
                      <a:pt x="73443" y="290655"/>
                      <a:pt x="73462" y="294227"/>
                    </a:cubicBezTo>
                    <a:cubicBezTo>
                      <a:pt x="73604" y="303305"/>
                      <a:pt x="74528" y="312353"/>
                      <a:pt x="76224" y="321278"/>
                    </a:cubicBezTo>
                    <a:cubicBezTo>
                      <a:pt x="80167" y="341462"/>
                      <a:pt x="85482" y="361350"/>
                      <a:pt x="92131" y="380809"/>
                    </a:cubicBezTo>
                    <a:cubicBezTo>
                      <a:pt x="98703" y="401002"/>
                      <a:pt x="106418" y="421195"/>
                      <a:pt x="114419" y="441389"/>
                    </a:cubicBezTo>
                    <a:cubicBezTo>
                      <a:pt x="122420" y="461582"/>
                      <a:pt x="131088" y="481870"/>
                      <a:pt x="139660" y="501491"/>
                    </a:cubicBezTo>
                    <a:lnTo>
                      <a:pt x="104037" y="522542"/>
                    </a:lnTo>
                    <a:cubicBezTo>
                      <a:pt x="77071" y="485318"/>
                      <a:pt x="53545" y="445722"/>
                      <a:pt x="33742" y="404241"/>
                    </a:cubicBezTo>
                    <a:cubicBezTo>
                      <a:pt x="23331" y="382772"/>
                      <a:pt x="14730" y="360464"/>
                      <a:pt x="8025" y="337566"/>
                    </a:cubicBezTo>
                    <a:cubicBezTo>
                      <a:pt x="4367" y="324888"/>
                      <a:pt x="1853" y="311915"/>
                      <a:pt x="500" y="298799"/>
                    </a:cubicBezTo>
                    <a:cubicBezTo>
                      <a:pt x="-167" y="291294"/>
                      <a:pt x="-167" y="283731"/>
                      <a:pt x="500" y="276225"/>
                    </a:cubicBezTo>
                    <a:cubicBezTo>
                      <a:pt x="805" y="271967"/>
                      <a:pt x="1386" y="267738"/>
                      <a:pt x="2215" y="263557"/>
                    </a:cubicBezTo>
                    <a:cubicBezTo>
                      <a:pt x="2215" y="261271"/>
                      <a:pt x="3167" y="259080"/>
                      <a:pt x="3834" y="256794"/>
                    </a:cubicBezTo>
                    <a:lnTo>
                      <a:pt x="5453" y="251555"/>
                    </a:lnTo>
                    <a:cubicBezTo>
                      <a:pt x="12311" y="229267"/>
                      <a:pt x="19550" y="208026"/>
                      <a:pt x="27170" y="186880"/>
                    </a:cubicBezTo>
                    <a:cubicBezTo>
                      <a:pt x="34790" y="165735"/>
                      <a:pt x="42600" y="144685"/>
                      <a:pt x="50697" y="123825"/>
                    </a:cubicBezTo>
                    <a:cubicBezTo>
                      <a:pt x="66699" y="82010"/>
                      <a:pt x="83653" y="40862"/>
                      <a:pt x="101656" y="0"/>
                    </a:cubicBezTo>
                    <a:close/>
                  </a:path>
                </a:pathLst>
              </a:custGeom>
              <a:solidFill>
                <a:srgbClr val="FFB573"/>
              </a:solid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C29DD65B-731C-41F0-AFB8-DECBEF372D21}"/>
                  </a:ext>
                </a:extLst>
              </p:cNvPr>
              <p:cNvSpPr/>
              <p:nvPr/>
            </p:nvSpPr>
            <p:spPr>
              <a:xfrm>
                <a:off x="1131664" y="5486445"/>
                <a:ext cx="85009" cy="97079"/>
              </a:xfrm>
              <a:custGeom>
                <a:avLst/>
                <a:gdLst>
                  <a:gd name="connsiteX0" fmla="*/ 37624 w 85009"/>
                  <a:gd name="connsiteY0" fmla="*/ 0 h 97079"/>
                  <a:gd name="connsiteX1" fmla="*/ 70961 w 85009"/>
                  <a:gd name="connsiteY1" fmla="*/ 27813 h 97079"/>
                  <a:gd name="connsiteX2" fmla="*/ 75905 w 85009"/>
                  <a:gd name="connsiteY2" fmla="*/ 82953 h 97079"/>
                  <a:gd name="connsiteX3" fmla="*/ 74104 w 85009"/>
                  <a:gd name="connsiteY3" fmla="*/ 84963 h 97079"/>
                  <a:gd name="connsiteX4" fmla="*/ 74104 w 85009"/>
                  <a:gd name="connsiteY4" fmla="*/ 84963 h 97079"/>
                  <a:gd name="connsiteX5" fmla="*/ 18621 w 85009"/>
                  <a:gd name="connsiteY5" fmla="*/ 86201 h 97079"/>
                  <a:gd name="connsiteX6" fmla="*/ 8001 w 85009"/>
                  <a:gd name="connsiteY6" fmla="*/ 68580 h 97079"/>
                  <a:gd name="connsiteX7" fmla="*/ 0 w 85009"/>
                  <a:gd name="connsiteY7" fmla="*/ 24003 h 97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5009" h="97079">
                    <a:moveTo>
                      <a:pt x="37624" y="0"/>
                    </a:moveTo>
                    <a:lnTo>
                      <a:pt x="70961" y="27813"/>
                    </a:lnTo>
                    <a:cubicBezTo>
                      <a:pt x="87554" y="41672"/>
                      <a:pt x="89764" y="66361"/>
                      <a:pt x="75905" y="82953"/>
                    </a:cubicBezTo>
                    <a:cubicBezTo>
                      <a:pt x="75324" y="83648"/>
                      <a:pt x="74724" y="84315"/>
                      <a:pt x="74104" y="84963"/>
                    </a:cubicBezTo>
                    <a:lnTo>
                      <a:pt x="74104" y="84963"/>
                    </a:lnTo>
                    <a:cubicBezTo>
                      <a:pt x="59122" y="100622"/>
                      <a:pt x="34280" y="101175"/>
                      <a:pt x="18621" y="86201"/>
                    </a:cubicBezTo>
                    <a:cubicBezTo>
                      <a:pt x="13573" y="81372"/>
                      <a:pt x="9916" y="75295"/>
                      <a:pt x="8001" y="68580"/>
                    </a:cubicBezTo>
                    <a:cubicBezTo>
                      <a:pt x="3610" y="54083"/>
                      <a:pt x="934" y="39119"/>
                      <a:pt x="0" y="24003"/>
                    </a:cubicBezTo>
                    <a:close/>
                  </a:path>
                </a:pathLst>
              </a:custGeom>
              <a:solidFill>
                <a:srgbClr val="FFB573"/>
              </a:solid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B5E2269D-7376-44F8-B8C7-BFCEEC40D6B5}"/>
                  </a:ext>
                </a:extLst>
              </p:cNvPr>
              <p:cNvSpPr/>
              <p:nvPr/>
            </p:nvSpPr>
            <p:spPr>
              <a:xfrm>
                <a:off x="1105116" y="5452132"/>
                <a:ext cx="73360" cy="62857"/>
              </a:xfrm>
              <a:custGeom>
                <a:avLst/>
                <a:gdLst>
                  <a:gd name="connsiteX0" fmla="*/ 70650 w 73360"/>
                  <a:gd name="connsiteY0" fmla="*/ 39362 h 62857"/>
                  <a:gd name="connsiteX1" fmla="*/ 27311 w 73360"/>
                  <a:gd name="connsiteY1" fmla="*/ 62126 h 62857"/>
                  <a:gd name="connsiteX2" fmla="*/ 21977 w 73360"/>
                  <a:gd name="connsiteY2" fmla="*/ 61555 h 62857"/>
                  <a:gd name="connsiteX3" fmla="*/ 69 w 73360"/>
                  <a:gd name="connsiteY3" fmla="*/ 27455 h 62857"/>
                  <a:gd name="connsiteX4" fmla="*/ 1403 w 73360"/>
                  <a:gd name="connsiteY4" fmla="*/ 23836 h 62857"/>
                  <a:gd name="connsiteX5" fmla="*/ 56838 w 73360"/>
                  <a:gd name="connsiteY5" fmla="*/ 1166 h 62857"/>
                  <a:gd name="connsiteX6" fmla="*/ 73126 w 73360"/>
                  <a:gd name="connsiteY6" fmla="*/ 34313 h 62857"/>
                  <a:gd name="connsiteX7" fmla="*/ 70783 w 73360"/>
                  <a:gd name="connsiteY7" fmla="*/ 39314 h 62857"/>
                  <a:gd name="connsiteX8" fmla="*/ 70650 w 73360"/>
                  <a:gd name="connsiteY8" fmla="*/ 39362 h 6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360" h="62857">
                    <a:moveTo>
                      <a:pt x="70650" y="39362"/>
                    </a:moveTo>
                    <a:cubicBezTo>
                      <a:pt x="55381" y="45277"/>
                      <a:pt x="40846" y="52916"/>
                      <a:pt x="27311" y="62126"/>
                    </a:cubicBezTo>
                    <a:cubicBezTo>
                      <a:pt x="25635" y="63288"/>
                      <a:pt x="23368" y="63041"/>
                      <a:pt x="21977" y="61555"/>
                    </a:cubicBezTo>
                    <a:cubicBezTo>
                      <a:pt x="12490" y="51754"/>
                      <a:pt x="5041" y="40162"/>
                      <a:pt x="69" y="27455"/>
                    </a:cubicBezTo>
                    <a:cubicBezTo>
                      <a:pt x="-197" y="26093"/>
                      <a:pt x="317" y="24703"/>
                      <a:pt x="1403" y="23836"/>
                    </a:cubicBezTo>
                    <a:cubicBezTo>
                      <a:pt x="14833" y="13168"/>
                      <a:pt x="49599" y="-4739"/>
                      <a:pt x="56838" y="1166"/>
                    </a:cubicBezTo>
                    <a:cubicBezTo>
                      <a:pt x="64077" y="7072"/>
                      <a:pt x="70173" y="25741"/>
                      <a:pt x="73126" y="34313"/>
                    </a:cubicBezTo>
                    <a:cubicBezTo>
                      <a:pt x="73860" y="36342"/>
                      <a:pt x="72812" y="38581"/>
                      <a:pt x="70783" y="39314"/>
                    </a:cubicBezTo>
                    <a:cubicBezTo>
                      <a:pt x="70735" y="39333"/>
                      <a:pt x="70697" y="39342"/>
                      <a:pt x="70650" y="39362"/>
                    </a:cubicBezTo>
                    <a:close/>
                  </a:path>
                </a:pathLst>
              </a:custGeom>
              <a:solidFill>
                <a:srgbClr val="263238"/>
              </a:solid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19BC7ADE-DB95-44A8-8DD3-B6ED063D6E9F}"/>
                  </a:ext>
                </a:extLst>
              </p:cNvPr>
              <p:cNvSpPr/>
              <p:nvPr/>
            </p:nvSpPr>
            <p:spPr>
              <a:xfrm>
                <a:off x="601789" y="5119778"/>
                <a:ext cx="114964" cy="197770"/>
              </a:xfrm>
              <a:custGeom>
                <a:avLst/>
                <a:gdLst>
                  <a:gd name="connsiteX0" fmla="*/ 100108 w 114964"/>
                  <a:gd name="connsiteY0" fmla="*/ 1288 h 197770"/>
                  <a:gd name="connsiteX1" fmla="*/ 0 w 114964"/>
                  <a:gd name="connsiteY1" fmla="*/ 185692 h 197770"/>
                  <a:gd name="connsiteX2" fmla="*/ 22003 w 114964"/>
                  <a:gd name="connsiteY2" fmla="*/ 188359 h 197770"/>
                  <a:gd name="connsiteX3" fmla="*/ 108871 w 114964"/>
                  <a:gd name="connsiteY3" fmla="*/ 21672 h 197770"/>
                  <a:gd name="connsiteX4" fmla="*/ 100108 w 114964"/>
                  <a:gd name="connsiteY4" fmla="*/ 1288 h 197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64" h="197770">
                    <a:moveTo>
                      <a:pt x="100108" y="1288"/>
                    </a:moveTo>
                    <a:cubicBezTo>
                      <a:pt x="29908" y="37864"/>
                      <a:pt x="2191" y="110159"/>
                      <a:pt x="0" y="185692"/>
                    </a:cubicBezTo>
                    <a:cubicBezTo>
                      <a:pt x="0" y="199789"/>
                      <a:pt x="21622" y="202647"/>
                      <a:pt x="22003" y="188359"/>
                    </a:cubicBezTo>
                    <a:cubicBezTo>
                      <a:pt x="23908" y="121684"/>
                      <a:pt x="45815" y="54438"/>
                      <a:pt x="108871" y="21672"/>
                    </a:cubicBezTo>
                    <a:cubicBezTo>
                      <a:pt x="121349" y="15100"/>
                      <a:pt x="112776" y="-5284"/>
                      <a:pt x="100108" y="1288"/>
                    </a:cubicBezTo>
                    <a:close/>
                  </a:path>
                </a:pathLst>
              </a:custGeom>
              <a:solidFill>
                <a:srgbClr val="90CAF9"/>
              </a:solid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B4C73253-17A5-4AE4-BB24-41B4387A07D9}"/>
                  </a:ext>
                </a:extLst>
              </p:cNvPr>
              <p:cNvSpPr/>
              <p:nvPr/>
            </p:nvSpPr>
            <p:spPr>
              <a:xfrm>
                <a:off x="601789" y="5119778"/>
                <a:ext cx="114964" cy="197770"/>
              </a:xfrm>
              <a:custGeom>
                <a:avLst/>
                <a:gdLst>
                  <a:gd name="connsiteX0" fmla="*/ 100108 w 114964"/>
                  <a:gd name="connsiteY0" fmla="*/ 1288 h 197770"/>
                  <a:gd name="connsiteX1" fmla="*/ 0 w 114964"/>
                  <a:gd name="connsiteY1" fmla="*/ 185692 h 197770"/>
                  <a:gd name="connsiteX2" fmla="*/ 22003 w 114964"/>
                  <a:gd name="connsiteY2" fmla="*/ 188359 h 197770"/>
                  <a:gd name="connsiteX3" fmla="*/ 108871 w 114964"/>
                  <a:gd name="connsiteY3" fmla="*/ 21672 h 197770"/>
                  <a:gd name="connsiteX4" fmla="*/ 100108 w 114964"/>
                  <a:gd name="connsiteY4" fmla="*/ 1288 h 1977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964" h="197770">
                    <a:moveTo>
                      <a:pt x="100108" y="1288"/>
                    </a:moveTo>
                    <a:cubicBezTo>
                      <a:pt x="29908" y="37864"/>
                      <a:pt x="2191" y="110159"/>
                      <a:pt x="0" y="185692"/>
                    </a:cubicBezTo>
                    <a:cubicBezTo>
                      <a:pt x="0" y="199789"/>
                      <a:pt x="21622" y="202647"/>
                      <a:pt x="22003" y="188359"/>
                    </a:cubicBezTo>
                    <a:cubicBezTo>
                      <a:pt x="23908" y="121684"/>
                      <a:pt x="45815" y="54438"/>
                      <a:pt x="108871" y="21672"/>
                    </a:cubicBezTo>
                    <a:cubicBezTo>
                      <a:pt x="121349" y="15100"/>
                      <a:pt x="112776" y="-5284"/>
                      <a:pt x="100108" y="1288"/>
                    </a:cubicBezTo>
                    <a:close/>
                  </a:path>
                </a:pathLst>
              </a:custGeom>
              <a:solidFill>
                <a:srgbClr val="000000"/>
              </a:solid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7757154-9CDD-4FB3-8245-87F18F625763}"/>
                  </a:ext>
                </a:extLst>
              </p:cNvPr>
              <p:cNvSpPr/>
              <p:nvPr/>
            </p:nvSpPr>
            <p:spPr>
              <a:xfrm>
                <a:off x="617155" y="4880215"/>
                <a:ext cx="550459" cy="654880"/>
              </a:xfrm>
              <a:custGeom>
                <a:avLst/>
                <a:gdLst>
                  <a:gd name="connsiteX0" fmla="*/ 262955 w 550459"/>
                  <a:gd name="connsiteY0" fmla="*/ 1011 h 654880"/>
                  <a:gd name="connsiteX1" fmla="*/ 430690 w 550459"/>
                  <a:gd name="connsiteY1" fmla="*/ 21585 h 654880"/>
                  <a:gd name="connsiteX2" fmla="*/ 550419 w 550459"/>
                  <a:gd name="connsiteY2" fmla="*/ 160079 h 654880"/>
                  <a:gd name="connsiteX3" fmla="*/ 550419 w 550459"/>
                  <a:gd name="connsiteY3" fmla="*/ 161031 h 654880"/>
                  <a:gd name="connsiteX4" fmla="*/ 503937 w 550459"/>
                  <a:gd name="connsiteY4" fmla="*/ 538602 h 654880"/>
                  <a:gd name="connsiteX5" fmla="*/ 500889 w 550459"/>
                  <a:gd name="connsiteY5" fmla="*/ 552033 h 654880"/>
                  <a:gd name="connsiteX6" fmla="*/ 352871 w 550459"/>
                  <a:gd name="connsiteY6" fmla="*/ 653855 h 654880"/>
                  <a:gd name="connsiteX7" fmla="*/ 118270 w 550459"/>
                  <a:gd name="connsiteY7" fmla="*/ 625280 h 654880"/>
                  <a:gd name="connsiteX8" fmla="*/ 2446 w 550459"/>
                  <a:gd name="connsiteY8" fmla="*/ 519457 h 654880"/>
                  <a:gd name="connsiteX9" fmla="*/ 1398 w 550459"/>
                  <a:gd name="connsiteY9" fmla="*/ 512980 h 654880"/>
                  <a:gd name="connsiteX10" fmla="*/ 25401 w 550459"/>
                  <a:gd name="connsiteY10" fmla="*/ 318194 h 654880"/>
                  <a:gd name="connsiteX11" fmla="*/ 98363 w 550459"/>
                  <a:gd name="connsiteY11" fmla="*/ 236660 h 654880"/>
                  <a:gd name="connsiteX12" fmla="*/ 118937 w 550459"/>
                  <a:gd name="connsiteY12" fmla="*/ 68925 h 654880"/>
                  <a:gd name="connsiteX13" fmla="*/ 167514 w 550459"/>
                  <a:gd name="connsiteY13" fmla="*/ 25205 h 654880"/>
                  <a:gd name="connsiteX14" fmla="*/ 262955 w 550459"/>
                  <a:gd name="connsiteY14" fmla="*/ 1011 h 65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459" h="654880">
                    <a:moveTo>
                      <a:pt x="262955" y="1011"/>
                    </a:moveTo>
                    <a:lnTo>
                      <a:pt x="430690" y="21585"/>
                    </a:lnTo>
                    <a:cubicBezTo>
                      <a:pt x="500299" y="30044"/>
                      <a:pt x="552105" y="89975"/>
                      <a:pt x="550419" y="160079"/>
                    </a:cubicBezTo>
                    <a:lnTo>
                      <a:pt x="550419" y="161031"/>
                    </a:lnTo>
                    <a:cubicBezTo>
                      <a:pt x="547276" y="256281"/>
                      <a:pt x="522606" y="445353"/>
                      <a:pt x="503937" y="538602"/>
                    </a:cubicBezTo>
                    <a:cubicBezTo>
                      <a:pt x="503175" y="542317"/>
                      <a:pt x="502128" y="546889"/>
                      <a:pt x="500889" y="552033"/>
                    </a:cubicBezTo>
                    <a:cubicBezTo>
                      <a:pt x="484401" y="618517"/>
                      <a:pt x="420860" y="662228"/>
                      <a:pt x="352871" y="653855"/>
                    </a:cubicBezTo>
                    <a:lnTo>
                      <a:pt x="118270" y="625280"/>
                    </a:lnTo>
                    <a:cubicBezTo>
                      <a:pt x="60929" y="618565"/>
                      <a:pt x="14295" y="575960"/>
                      <a:pt x="2446" y="519457"/>
                    </a:cubicBezTo>
                    <a:cubicBezTo>
                      <a:pt x="2446" y="517076"/>
                      <a:pt x="1589" y="514885"/>
                      <a:pt x="1398" y="512980"/>
                    </a:cubicBezTo>
                    <a:cubicBezTo>
                      <a:pt x="-3650" y="464212"/>
                      <a:pt x="5113" y="362866"/>
                      <a:pt x="25401" y="318194"/>
                    </a:cubicBezTo>
                    <a:cubicBezTo>
                      <a:pt x="36641" y="293239"/>
                      <a:pt x="87028" y="261615"/>
                      <a:pt x="98363" y="236660"/>
                    </a:cubicBezTo>
                    <a:cubicBezTo>
                      <a:pt x="115793" y="198560"/>
                      <a:pt x="98363" y="105691"/>
                      <a:pt x="118937" y="68925"/>
                    </a:cubicBezTo>
                    <a:cubicBezTo>
                      <a:pt x="125890" y="56733"/>
                      <a:pt x="147512" y="39778"/>
                      <a:pt x="167514" y="25205"/>
                    </a:cubicBezTo>
                    <a:cubicBezTo>
                      <a:pt x="195194" y="5507"/>
                      <a:pt x="229236" y="-3122"/>
                      <a:pt x="262955" y="1011"/>
                    </a:cubicBezTo>
                    <a:close/>
                  </a:path>
                </a:pathLst>
              </a:custGeom>
              <a:solidFill>
                <a:srgbClr val="90CAF9"/>
              </a:solid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81BBB11C-A3A5-49EF-8EF9-BBB0207F5F24}"/>
                  </a:ext>
                </a:extLst>
              </p:cNvPr>
              <p:cNvSpPr/>
              <p:nvPr/>
            </p:nvSpPr>
            <p:spPr>
              <a:xfrm>
                <a:off x="617155" y="4880215"/>
                <a:ext cx="550459" cy="654880"/>
              </a:xfrm>
              <a:custGeom>
                <a:avLst/>
                <a:gdLst>
                  <a:gd name="connsiteX0" fmla="*/ 262955 w 550459"/>
                  <a:gd name="connsiteY0" fmla="*/ 1011 h 654880"/>
                  <a:gd name="connsiteX1" fmla="*/ 430690 w 550459"/>
                  <a:gd name="connsiteY1" fmla="*/ 21585 h 654880"/>
                  <a:gd name="connsiteX2" fmla="*/ 550419 w 550459"/>
                  <a:gd name="connsiteY2" fmla="*/ 160079 h 654880"/>
                  <a:gd name="connsiteX3" fmla="*/ 550419 w 550459"/>
                  <a:gd name="connsiteY3" fmla="*/ 161031 h 654880"/>
                  <a:gd name="connsiteX4" fmla="*/ 503937 w 550459"/>
                  <a:gd name="connsiteY4" fmla="*/ 538602 h 654880"/>
                  <a:gd name="connsiteX5" fmla="*/ 500889 w 550459"/>
                  <a:gd name="connsiteY5" fmla="*/ 552033 h 654880"/>
                  <a:gd name="connsiteX6" fmla="*/ 352871 w 550459"/>
                  <a:gd name="connsiteY6" fmla="*/ 653855 h 654880"/>
                  <a:gd name="connsiteX7" fmla="*/ 118270 w 550459"/>
                  <a:gd name="connsiteY7" fmla="*/ 625280 h 654880"/>
                  <a:gd name="connsiteX8" fmla="*/ 2446 w 550459"/>
                  <a:gd name="connsiteY8" fmla="*/ 519457 h 654880"/>
                  <a:gd name="connsiteX9" fmla="*/ 1398 w 550459"/>
                  <a:gd name="connsiteY9" fmla="*/ 512980 h 654880"/>
                  <a:gd name="connsiteX10" fmla="*/ 25401 w 550459"/>
                  <a:gd name="connsiteY10" fmla="*/ 318194 h 654880"/>
                  <a:gd name="connsiteX11" fmla="*/ 98363 w 550459"/>
                  <a:gd name="connsiteY11" fmla="*/ 236660 h 654880"/>
                  <a:gd name="connsiteX12" fmla="*/ 118937 w 550459"/>
                  <a:gd name="connsiteY12" fmla="*/ 68925 h 654880"/>
                  <a:gd name="connsiteX13" fmla="*/ 167514 w 550459"/>
                  <a:gd name="connsiteY13" fmla="*/ 25205 h 654880"/>
                  <a:gd name="connsiteX14" fmla="*/ 262955 w 550459"/>
                  <a:gd name="connsiteY14" fmla="*/ 1011 h 654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0459" h="654880">
                    <a:moveTo>
                      <a:pt x="262955" y="1011"/>
                    </a:moveTo>
                    <a:lnTo>
                      <a:pt x="430690" y="21585"/>
                    </a:lnTo>
                    <a:cubicBezTo>
                      <a:pt x="500299" y="30044"/>
                      <a:pt x="552105" y="89975"/>
                      <a:pt x="550419" y="160079"/>
                    </a:cubicBezTo>
                    <a:lnTo>
                      <a:pt x="550419" y="161031"/>
                    </a:lnTo>
                    <a:cubicBezTo>
                      <a:pt x="547276" y="256281"/>
                      <a:pt x="522606" y="445353"/>
                      <a:pt x="503937" y="538602"/>
                    </a:cubicBezTo>
                    <a:cubicBezTo>
                      <a:pt x="503175" y="542317"/>
                      <a:pt x="502128" y="546889"/>
                      <a:pt x="500889" y="552033"/>
                    </a:cubicBezTo>
                    <a:cubicBezTo>
                      <a:pt x="484401" y="618517"/>
                      <a:pt x="420860" y="662228"/>
                      <a:pt x="352871" y="653855"/>
                    </a:cubicBezTo>
                    <a:lnTo>
                      <a:pt x="118270" y="625280"/>
                    </a:lnTo>
                    <a:cubicBezTo>
                      <a:pt x="60929" y="618565"/>
                      <a:pt x="14295" y="575960"/>
                      <a:pt x="2446" y="519457"/>
                    </a:cubicBezTo>
                    <a:cubicBezTo>
                      <a:pt x="2446" y="517076"/>
                      <a:pt x="1589" y="514885"/>
                      <a:pt x="1398" y="512980"/>
                    </a:cubicBezTo>
                    <a:cubicBezTo>
                      <a:pt x="-3650" y="464212"/>
                      <a:pt x="5113" y="362866"/>
                      <a:pt x="25401" y="318194"/>
                    </a:cubicBezTo>
                    <a:cubicBezTo>
                      <a:pt x="36641" y="293239"/>
                      <a:pt x="87028" y="261615"/>
                      <a:pt x="98363" y="236660"/>
                    </a:cubicBezTo>
                    <a:cubicBezTo>
                      <a:pt x="115793" y="198560"/>
                      <a:pt x="98363" y="105691"/>
                      <a:pt x="118937" y="68925"/>
                    </a:cubicBezTo>
                    <a:cubicBezTo>
                      <a:pt x="125890" y="56733"/>
                      <a:pt x="147512" y="39778"/>
                      <a:pt x="167514" y="25205"/>
                    </a:cubicBezTo>
                    <a:cubicBezTo>
                      <a:pt x="195194" y="5507"/>
                      <a:pt x="229236" y="-3122"/>
                      <a:pt x="262955" y="1011"/>
                    </a:cubicBezTo>
                    <a:close/>
                  </a:path>
                </a:pathLst>
              </a:custGeom>
              <a:solidFill>
                <a:srgbClr val="000000">
                  <a:alpha val="50000"/>
                </a:srgbClr>
              </a:solid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CF9B9680-AE18-4628-B80E-E79EE28E492B}"/>
                  </a:ext>
                </a:extLst>
              </p:cNvPr>
              <p:cNvSpPr/>
              <p:nvPr/>
            </p:nvSpPr>
            <p:spPr>
              <a:xfrm>
                <a:off x="617329" y="4894371"/>
                <a:ext cx="196049" cy="606266"/>
              </a:xfrm>
              <a:custGeom>
                <a:avLst/>
                <a:gdLst>
                  <a:gd name="connsiteX0" fmla="*/ 192581 w 196049"/>
                  <a:gd name="connsiteY0" fmla="*/ 7429 h 606266"/>
                  <a:gd name="connsiteX1" fmla="*/ 185723 w 196049"/>
                  <a:gd name="connsiteY1" fmla="*/ 0 h 606266"/>
                  <a:gd name="connsiteX2" fmla="*/ 167340 w 196049"/>
                  <a:gd name="connsiteY2" fmla="*/ 10763 h 606266"/>
                  <a:gd name="connsiteX3" fmla="*/ 118763 w 196049"/>
                  <a:gd name="connsiteY3" fmla="*/ 54483 h 606266"/>
                  <a:gd name="connsiteX4" fmla="*/ 98189 w 196049"/>
                  <a:gd name="connsiteY4" fmla="*/ 222218 h 606266"/>
                  <a:gd name="connsiteX5" fmla="*/ 25227 w 196049"/>
                  <a:gd name="connsiteY5" fmla="*/ 303752 h 606266"/>
                  <a:gd name="connsiteX6" fmla="*/ 1224 w 196049"/>
                  <a:gd name="connsiteY6" fmla="*/ 498538 h 606266"/>
                  <a:gd name="connsiteX7" fmla="*/ 2272 w 196049"/>
                  <a:gd name="connsiteY7" fmla="*/ 505015 h 606266"/>
                  <a:gd name="connsiteX8" fmla="*/ 96379 w 196049"/>
                  <a:gd name="connsiteY8" fmla="*/ 606266 h 606266"/>
                  <a:gd name="connsiteX9" fmla="*/ 109809 w 196049"/>
                  <a:gd name="connsiteY9" fmla="*/ 599599 h 606266"/>
                  <a:gd name="connsiteX10" fmla="*/ 192581 w 196049"/>
                  <a:gd name="connsiteY10" fmla="*/ 7429 h 6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049" h="606266">
                    <a:moveTo>
                      <a:pt x="192581" y="7429"/>
                    </a:moveTo>
                    <a:cubicBezTo>
                      <a:pt x="190810" y="4524"/>
                      <a:pt x="188486" y="1991"/>
                      <a:pt x="185723" y="0"/>
                    </a:cubicBezTo>
                    <a:cubicBezTo>
                      <a:pt x="179332" y="3124"/>
                      <a:pt x="173188" y="6725"/>
                      <a:pt x="167340" y="10763"/>
                    </a:cubicBezTo>
                    <a:cubicBezTo>
                      <a:pt x="146861" y="25337"/>
                      <a:pt x="125716" y="42291"/>
                      <a:pt x="118763" y="54483"/>
                    </a:cubicBezTo>
                    <a:cubicBezTo>
                      <a:pt x="97998" y="91250"/>
                      <a:pt x="115619" y="183833"/>
                      <a:pt x="98189" y="222218"/>
                    </a:cubicBezTo>
                    <a:cubicBezTo>
                      <a:pt x="86854" y="247174"/>
                      <a:pt x="36467" y="278797"/>
                      <a:pt x="25227" y="303752"/>
                    </a:cubicBezTo>
                    <a:cubicBezTo>
                      <a:pt x="4939" y="348425"/>
                      <a:pt x="-3348" y="449771"/>
                      <a:pt x="1224" y="498538"/>
                    </a:cubicBezTo>
                    <a:cubicBezTo>
                      <a:pt x="1224" y="500444"/>
                      <a:pt x="1796" y="502634"/>
                      <a:pt x="2272" y="505015"/>
                    </a:cubicBezTo>
                    <a:cubicBezTo>
                      <a:pt x="12330" y="553660"/>
                      <a:pt x="48601" y="592674"/>
                      <a:pt x="96379" y="606266"/>
                    </a:cubicBezTo>
                    <a:cubicBezTo>
                      <a:pt x="101189" y="604790"/>
                      <a:pt x="105723" y="602532"/>
                      <a:pt x="109809" y="599599"/>
                    </a:cubicBezTo>
                    <a:cubicBezTo>
                      <a:pt x="132193" y="581882"/>
                      <a:pt x="213727" y="47911"/>
                      <a:pt x="192581" y="7429"/>
                    </a:cubicBezTo>
                    <a:close/>
                  </a:path>
                </a:pathLst>
              </a:custGeom>
              <a:solidFill>
                <a:srgbClr val="90CAF9"/>
              </a:solid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1320CCEE-7F4E-4E40-903A-E609EC01E685}"/>
                  </a:ext>
                </a:extLst>
              </p:cNvPr>
              <p:cNvSpPr/>
              <p:nvPr/>
            </p:nvSpPr>
            <p:spPr>
              <a:xfrm>
                <a:off x="617329" y="4894371"/>
                <a:ext cx="196049" cy="606266"/>
              </a:xfrm>
              <a:custGeom>
                <a:avLst/>
                <a:gdLst>
                  <a:gd name="connsiteX0" fmla="*/ 192581 w 196049"/>
                  <a:gd name="connsiteY0" fmla="*/ 7429 h 606266"/>
                  <a:gd name="connsiteX1" fmla="*/ 185723 w 196049"/>
                  <a:gd name="connsiteY1" fmla="*/ 0 h 606266"/>
                  <a:gd name="connsiteX2" fmla="*/ 167340 w 196049"/>
                  <a:gd name="connsiteY2" fmla="*/ 10763 h 606266"/>
                  <a:gd name="connsiteX3" fmla="*/ 118763 w 196049"/>
                  <a:gd name="connsiteY3" fmla="*/ 54483 h 606266"/>
                  <a:gd name="connsiteX4" fmla="*/ 98189 w 196049"/>
                  <a:gd name="connsiteY4" fmla="*/ 222218 h 606266"/>
                  <a:gd name="connsiteX5" fmla="*/ 25227 w 196049"/>
                  <a:gd name="connsiteY5" fmla="*/ 303752 h 606266"/>
                  <a:gd name="connsiteX6" fmla="*/ 1224 w 196049"/>
                  <a:gd name="connsiteY6" fmla="*/ 498538 h 606266"/>
                  <a:gd name="connsiteX7" fmla="*/ 2272 w 196049"/>
                  <a:gd name="connsiteY7" fmla="*/ 505015 h 606266"/>
                  <a:gd name="connsiteX8" fmla="*/ 96379 w 196049"/>
                  <a:gd name="connsiteY8" fmla="*/ 606266 h 606266"/>
                  <a:gd name="connsiteX9" fmla="*/ 109809 w 196049"/>
                  <a:gd name="connsiteY9" fmla="*/ 599599 h 606266"/>
                  <a:gd name="connsiteX10" fmla="*/ 192581 w 196049"/>
                  <a:gd name="connsiteY10" fmla="*/ 7429 h 606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6049" h="606266">
                    <a:moveTo>
                      <a:pt x="192581" y="7429"/>
                    </a:moveTo>
                    <a:cubicBezTo>
                      <a:pt x="190810" y="4524"/>
                      <a:pt x="188486" y="1991"/>
                      <a:pt x="185723" y="0"/>
                    </a:cubicBezTo>
                    <a:cubicBezTo>
                      <a:pt x="179332" y="3124"/>
                      <a:pt x="173188" y="6725"/>
                      <a:pt x="167340" y="10763"/>
                    </a:cubicBezTo>
                    <a:cubicBezTo>
                      <a:pt x="146861" y="25337"/>
                      <a:pt x="125716" y="42291"/>
                      <a:pt x="118763" y="54483"/>
                    </a:cubicBezTo>
                    <a:cubicBezTo>
                      <a:pt x="97998" y="91250"/>
                      <a:pt x="115619" y="183833"/>
                      <a:pt x="98189" y="222218"/>
                    </a:cubicBezTo>
                    <a:cubicBezTo>
                      <a:pt x="86854" y="247174"/>
                      <a:pt x="36467" y="278797"/>
                      <a:pt x="25227" y="303752"/>
                    </a:cubicBezTo>
                    <a:cubicBezTo>
                      <a:pt x="4939" y="348425"/>
                      <a:pt x="-3348" y="449771"/>
                      <a:pt x="1224" y="498538"/>
                    </a:cubicBezTo>
                    <a:cubicBezTo>
                      <a:pt x="1224" y="500444"/>
                      <a:pt x="1796" y="502634"/>
                      <a:pt x="2272" y="505015"/>
                    </a:cubicBezTo>
                    <a:cubicBezTo>
                      <a:pt x="12330" y="553660"/>
                      <a:pt x="48601" y="592674"/>
                      <a:pt x="96379" y="606266"/>
                    </a:cubicBezTo>
                    <a:cubicBezTo>
                      <a:pt x="101189" y="604790"/>
                      <a:pt x="105723" y="602532"/>
                      <a:pt x="109809" y="599599"/>
                    </a:cubicBezTo>
                    <a:cubicBezTo>
                      <a:pt x="132193" y="581882"/>
                      <a:pt x="213727" y="47911"/>
                      <a:pt x="192581" y="7429"/>
                    </a:cubicBezTo>
                    <a:close/>
                  </a:path>
                </a:pathLst>
              </a:custGeom>
              <a:solidFill>
                <a:srgbClr val="000000">
                  <a:alpha val="20000"/>
                </a:srgbClr>
              </a:solid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3AE643D5-318A-4ACE-A4FA-7C54336A5B09}"/>
                  </a:ext>
                </a:extLst>
              </p:cNvPr>
              <p:cNvSpPr/>
              <p:nvPr/>
            </p:nvSpPr>
            <p:spPr>
              <a:xfrm>
                <a:off x="617365" y="5270609"/>
                <a:ext cx="154254" cy="229838"/>
              </a:xfrm>
              <a:custGeom>
                <a:avLst/>
                <a:gdLst>
                  <a:gd name="connsiteX0" fmla="*/ 6713 w 154254"/>
                  <a:gd name="connsiteY0" fmla="*/ 0 h 229838"/>
                  <a:gd name="connsiteX1" fmla="*/ 1188 w 154254"/>
                  <a:gd name="connsiteY1" fmla="*/ 122111 h 229838"/>
                  <a:gd name="connsiteX2" fmla="*/ 2236 w 154254"/>
                  <a:gd name="connsiteY2" fmla="*/ 128588 h 229838"/>
                  <a:gd name="connsiteX3" fmla="*/ 96343 w 154254"/>
                  <a:gd name="connsiteY3" fmla="*/ 229838 h 229838"/>
                  <a:gd name="connsiteX4" fmla="*/ 109773 w 154254"/>
                  <a:gd name="connsiteY4" fmla="*/ 223171 h 229838"/>
                  <a:gd name="connsiteX5" fmla="*/ 154255 w 154254"/>
                  <a:gd name="connsiteY5" fmla="*/ 20574 h 229838"/>
                  <a:gd name="connsiteX6" fmla="*/ 6713 w 154254"/>
                  <a:gd name="connsiteY6" fmla="*/ 0 h 229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254" h="229838">
                    <a:moveTo>
                      <a:pt x="6713" y="0"/>
                    </a:moveTo>
                    <a:cubicBezTo>
                      <a:pt x="359" y="40376"/>
                      <a:pt x="-1488" y="81324"/>
                      <a:pt x="1188" y="122111"/>
                    </a:cubicBezTo>
                    <a:cubicBezTo>
                      <a:pt x="1188" y="124015"/>
                      <a:pt x="1759" y="126206"/>
                      <a:pt x="2236" y="128588"/>
                    </a:cubicBezTo>
                    <a:cubicBezTo>
                      <a:pt x="12294" y="177232"/>
                      <a:pt x="48565" y="216246"/>
                      <a:pt x="96343" y="229838"/>
                    </a:cubicBezTo>
                    <a:cubicBezTo>
                      <a:pt x="101153" y="228362"/>
                      <a:pt x="105687" y="226105"/>
                      <a:pt x="109773" y="223171"/>
                    </a:cubicBezTo>
                    <a:cubicBezTo>
                      <a:pt x="118536" y="216122"/>
                      <a:pt x="136824" y="127445"/>
                      <a:pt x="154255" y="20574"/>
                    </a:cubicBezTo>
                    <a:cubicBezTo>
                      <a:pt x="89675" y="37433"/>
                      <a:pt x="28334" y="11239"/>
                      <a:pt x="6713" y="0"/>
                    </a:cubicBezTo>
                    <a:close/>
                  </a:path>
                </a:pathLst>
              </a:custGeom>
              <a:solidFill>
                <a:srgbClr val="000000">
                  <a:alpha val="20000"/>
                </a:srgbClr>
              </a:solid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61E040A8-3761-44DC-AF75-2487289803C4}"/>
                  </a:ext>
                </a:extLst>
              </p:cNvPr>
              <p:cNvSpPr/>
              <p:nvPr/>
            </p:nvSpPr>
            <p:spPr>
              <a:xfrm>
                <a:off x="1027731" y="4936535"/>
                <a:ext cx="200317" cy="531241"/>
              </a:xfrm>
              <a:custGeom>
                <a:avLst/>
                <a:gdLst>
                  <a:gd name="connsiteX0" fmla="*/ 192135 w 200317"/>
                  <a:gd name="connsiteY0" fmla="*/ 118713 h 531241"/>
                  <a:gd name="connsiteX1" fmla="*/ 115935 w 200317"/>
                  <a:gd name="connsiteY1" fmla="*/ 7366 h 531241"/>
                  <a:gd name="connsiteX2" fmla="*/ 873 w 200317"/>
                  <a:gd name="connsiteY2" fmla="*/ 364935 h 531241"/>
                  <a:gd name="connsiteX3" fmla="*/ 72596 w 200317"/>
                  <a:gd name="connsiteY3" fmla="*/ 531241 h 531241"/>
                  <a:gd name="connsiteX4" fmla="*/ 130889 w 200317"/>
                  <a:gd name="connsiteY4" fmla="*/ 503238 h 531241"/>
                  <a:gd name="connsiteX5" fmla="*/ 87265 w 200317"/>
                  <a:gd name="connsiteY5" fmla="*/ 350838 h 531241"/>
                  <a:gd name="connsiteX6" fmla="*/ 192135 w 200317"/>
                  <a:gd name="connsiteY6" fmla="*/ 118713 h 53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317" h="531241">
                    <a:moveTo>
                      <a:pt x="192135" y="118713"/>
                    </a:moveTo>
                    <a:cubicBezTo>
                      <a:pt x="218614" y="39275"/>
                      <a:pt x="177562" y="-21685"/>
                      <a:pt x="115935" y="7366"/>
                    </a:cubicBezTo>
                    <a:cubicBezTo>
                      <a:pt x="60309" y="33465"/>
                      <a:pt x="-8557" y="318262"/>
                      <a:pt x="873" y="364935"/>
                    </a:cubicBezTo>
                    <a:cubicBezTo>
                      <a:pt x="15351" y="435896"/>
                      <a:pt x="72596" y="531241"/>
                      <a:pt x="72596" y="531241"/>
                    </a:cubicBezTo>
                    <a:lnTo>
                      <a:pt x="130889" y="503238"/>
                    </a:lnTo>
                    <a:cubicBezTo>
                      <a:pt x="130889" y="503238"/>
                      <a:pt x="82407" y="392843"/>
                      <a:pt x="87265" y="350838"/>
                    </a:cubicBezTo>
                    <a:cubicBezTo>
                      <a:pt x="92122" y="308833"/>
                      <a:pt x="166989" y="194056"/>
                      <a:pt x="192135" y="118713"/>
                    </a:cubicBezTo>
                    <a:close/>
                  </a:path>
                </a:pathLst>
              </a:custGeom>
              <a:solidFill>
                <a:srgbClr val="90CAF9"/>
              </a:solid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BE501DED-5A38-417B-9F17-5E8CDA515B5E}"/>
                  </a:ext>
                </a:extLst>
              </p:cNvPr>
              <p:cNvSpPr/>
              <p:nvPr/>
            </p:nvSpPr>
            <p:spPr>
              <a:xfrm>
                <a:off x="1027731" y="4936535"/>
                <a:ext cx="200317" cy="531241"/>
              </a:xfrm>
              <a:custGeom>
                <a:avLst/>
                <a:gdLst>
                  <a:gd name="connsiteX0" fmla="*/ 192135 w 200317"/>
                  <a:gd name="connsiteY0" fmla="*/ 118713 h 531241"/>
                  <a:gd name="connsiteX1" fmla="*/ 115935 w 200317"/>
                  <a:gd name="connsiteY1" fmla="*/ 7366 h 531241"/>
                  <a:gd name="connsiteX2" fmla="*/ 873 w 200317"/>
                  <a:gd name="connsiteY2" fmla="*/ 364935 h 531241"/>
                  <a:gd name="connsiteX3" fmla="*/ 72596 w 200317"/>
                  <a:gd name="connsiteY3" fmla="*/ 531241 h 531241"/>
                  <a:gd name="connsiteX4" fmla="*/ 130889 w 200317"/>
                  <a:gd name="connsiteY4" fmla="*/ 503238 h 531241"/>
                  <a:gd name="connsiteX5" fmla="*/ 87265 w 200317"/>
                  <a:gd name="connsiteY5" fmla="*/ 350838 h 531241"/>
                  <a:gd name="connsiteX6" fmla="*/ 192135 w 200317"/>
                  <a:gd name="connsiteY6" fmla="*/ 118713 h 5312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00317" h="531241">
                    <a:moveTo>
                      <a:pt x="192135" y="118713"/>
                    </a:moveTo>
                    <a:cubicBezTo>
                      <a:pt x="218614" y="39275"/>
                      <a:pt x="177562" y="-21685"/>
                      <a:pt x="115935" y="7366"/>
                    </a:cubicBezTo>
                    <a:cubicBezTo>
                      <a:pt x="60309" y="33465"/>
                      <a:pt x="-8557" y="318262"/>
                      <a:pt x="873" y="364935"/>
                    </a:cubicBezTo>
                    <a:cubicBezTo>
                      <a:pt x="15351" y="435896"/>
                      <a:pt x="72596" y="531241"/>
                      <a:pt x="72596" y="531241"/>
                    </a:cubicBezTo>
                    <a:lnTo>
                      <a:pt x="130889" y="503238"/>
                    </a:lnTo>
                    <a:cubicBezTo>
                      <a:pt x="130889" y="503238"/>
                      <a:pt x="82407" y="392843"/>
                      <a:pt x="87265" y="350838"/>
                    </a:cubicBezTo>
                    <a:cubicBezTo>
                      <a:pt x="92122" y="308833"/>
                      <a:pt x="166989" y="194056"/>
                      <a:pt x="192135" y="118713"/>
                    </a:cubicBezTo>
                    <a:close/>
                  </a:path>
                </a:pathLst>
              </a:custGeom>
              <a:solidFill>
                <a:srgbClr val="FFFFFF">
                  <a:alpha val="40000"/>
                </a:srgbClr>
              </a:solid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30589BD8-7838-4053-A758-B6EE67D7172A}"/>
                  </a:ext>
                </a:extLst>
              </p:cNvPr>
              <p:cNvSpPr/>
              <p:nvPr/>
            </p:nvSpPr>
            <p:spPr>
              <a:xfrm>
                <a:off x="771238" y="4887850"/>
                <a:ext cx="415981" cy="600500"/>
              </a:xfrm>
              <a:custGeom>
                <a:avLst/>
                <a:gdLst>
                  <a:gd name="connsiteX0" fmla="*/ 404336 w 415981"/>
                  <a:gd name="connsiteY0" fmla="*/ 48812 h 600500"/>
                  <a:gd name="connsiteX1" fmla="*/ 341186 w 415981"/>
                  <a:gd name="connsiteY1" fmla="*/ 600500 h 600500"/>
                  <a:gd name="connsiteX2" fmla="*/ 0 w 415981"/>
                  <a:gd name="connsiteY2" fmla="*/ 559162 h 600500"/>
                  <a:gd name="connsiteX3" fmla="*/ 47625 w 415981"/>
                  <a:gd name="connsiteY3" fmla="*/ 2140 h 600500"/>
                  <a:gd name="connsiteX4" fmla="*/ 163544 w 415981"/>
                  <a:gd name="connsiteY4" fmla="*/ 1568 h 600500"/>
                  <a:gd name="connsiteX5" fmla="*/ 308515 w 415981"/>
                  <a:gd name="connsiteY5" fmla="*/ 19190 h 600500"/>
                  <a:gd name="connsiteX6" fmla="*/ 404336 w 415981"/>
                  <a:gd name="connsiteY6" fmla="*/ 48812 h 60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5981" h="600500">
                    <a:moveTo>
                      <a:pt x="404336" y="48812"/>
                    </a:moveTo>
                    <a:cubicBezTo>
                      <a:pt x="404336" y="48812"/>
                      <a:pt x="456152" y="250552"/>
                      <a:pt x="341186" y="600500"/>
                    </a:cubicBezTo>
                    <a:lnTo>
                      <a:pt x="0" y="559162"/>
                    </a:lnTo>
                    <a:cubicBezTo>
                      <a:pt x="4000" y="506489"/>
                      <a:pt x="67913" y="255029"/>
                      <a:pt x="47625" y="2140"/>
                    </a:cubicBezTo>
                    <a:cubicBezTo>
                      <a:pt x="86211" y="-508"/>
                      <a:pt x="124930" y="-698"/>
                      <a:pt x="163544" y="1568"/>
                    </a:cubicBezTo>
                    <a:cubicBezTo>
                      <a:pt x="212160" y="4683"/>
                      <a:pt x="260566" y="10570"/>
                      <a:pt x="308515" y="19190"/>
                    </a:cubicBezTo>
                    <a:cubicBezTo>
                      <a:pt x="341176" y="26572"/>
                      <a:pt x="373209" y="36478"/>
                      <a:pt x="404336" y="48812"/>
                    </a:cubicBezTo>
                    <a:close/>
                  </a:path>
                </a:pathLst>
              </a:custGeom>
              <a:solidFill>
                <a:srgbClr val="90CAF9"/>
              </a:solid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C12C1C9A-6C16-45F0-AC6A-C06F4748528E}"/>
                  </a:ext>
                </a:extLst>
              </p:cNvPr>
              <p:cNvSpPr/>
              <p:nvPr/>
            </p:nvSpPr>
            <p:spPr>
              <a:xfrm>
                <a:off x="934402" y="4727684"/>
                <a:ext cx="144970" cy="225155"/>
              </a:xfrm>
              <a:custGeom>
                <a:avLst/>
                <a:gdLst>
                  <a:gd name="connsiteX0" fmla="*/ 34195 w 144970"/>
                  <a:gd name="connsiteY0" fmla="*/ 0 h 225155"/>
                  <a:gd name="connsiteX1" fmla="*/ 0 w 144970"/>
                  <a:gd name="connsiteY1" fmla="*/ 161449 h 225155"/>
                  <a:gd name="connsiteX2" fmla="*/ 71628 w 144970"/>
                  <a:gd name="connsiteY2" fmla="*/ 213646 h 225155"/>
                  <a:gd name="connsiteX3" fmla="*/ 133264 w 144970"/>
                  <a:gd name="connsiteY3" fmla="*/ 211055 h 225155"/>
                  <a:gd name="connsiteX4" fmla="*/ 144304 w 144970"/>
                  <a:gd name="connsiteY4" fmla="*/ 187928 h 225155"/>
                  <a:gd name="connsiteX5" fmla="*/ 144971 w 144970"/>
                  <a:gd name="connsiteY5" fmla="*/ 179070 h 225155"/>
                  <a:gd name="connsiteX6" fmla="*/ 114014 w 144970"/>
                  <a:gd name="connsiteY6" fmla="*/ 86773 h 22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4970" h="225155">
                    <a:moveTo>
                      <a:pt x="34195" y="0"/>
                    </a:moveTo>
                    <a:cubicBezTo>
                      <a:pt x="37719" y="47625"/>
                      <a:pt x="36385" y="134303"/>
                      <a:pt x="0" y="161449"/>
                    </a:cubicBezTo>
                    <a:cubicBezTo>
                      <a:pt x="25622" y="176317"/>
                      <a:pt x="49625" y="193815"/>
                      <a:pt x="71628" y="213646"/>
                    </a:cubicBezTo>
                    <a:cubicBezTo>
                      <a:pt x="89364" y="229953"/>
                      <a:pt x="116967" y="228791"/>
                      <a:pt x="133264" y="211055"/>
                    </a:cubicBezTo>
                    <a:cubicBezTo>
                      <a:pt x="139179" y="204626"/>
                      <a:pt x="143027" y="196567"/>
                      <a:pt x="144304" y="187928"/>
                    </a:cubicBezTo>
                    <a:cubicBezTo>
                      <a:pt x="144713" y="184995"/>
                      <a:pt x="144942" y="182032"/>
                      <a:pt x="144971" y="179070"/>
                    </a:cubicBezTo>
                    <a:cubicBezTo>
                      <a:pt x="94488" y="160020"/>
                      <a:pt x="100489" y="121920"/>
                      <a:pt x="114014" y="86773"/>
                    </a:cubicBezTo>
                    <a:close/>
                  </a:path>
                </a:pathLst>
              </a:custGeom>
              <a:solidFill>
                <a:srgbClr val="FFB573"/>
              </a:solid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53622876-DDD4-4846-80BD-08C8A7159A99}"/>
                  </a:ext>
                </a:extLst>
              </p:cNvPr>
              <p:cNvSpPr/>
              <p:nvPr/>
            </p:nvSpPr>
            <p:spPr>
              <a:xfrm>
                <a:off x="997524" y="4763307"/>
                <a:ext cx="51368" cy="76580"/>
              </a:xfrm>
              <a:custGeom>
                <a:avLst/>
                <a:gdLst>
                  <a:gd name="connsiteX0" fmla="*/ 3743 w 51368"/>
                  <a:gd name="connsiteY0" fmla="*/ 0 h 76580"/>
                  <a:gd name="connsiteX1" fmla="*/ 51368 w 51368"/>
                  <a:gd name="connsiteY1" fmla="*/ 51435 h 76580"/>
                  <a:gd name="connsiteX2" fmla="*/ 43844 w 51368"/>
                  <a:gd name="connsiteY2" fmla="*/ 76581 h 76580"/>
                  <a:gd name="connsiteX3" fmla="*/ 28 w 51368"/>
                  <a:gd name="connsiteY3" fmla="*/ 25051 h 76580"/>
                  <a:gd name="connsiteX4" fmla="*/ 3743 w 51368"/>
                  <a:gd name="connsiteY4" fmla="*/ 0 h 76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68" h="76580">
                    <a:moveTo>
                      <a:pt x="3743" y="0"/>
                    </a:moveTo>
                    <a:lnTo>
                      <a:pt x="51368" y="51435"/>
                    </a:lnTo>
                    <a:cubicBezTo>
                      <a:pt x="48149" y="59588"/>
                      <a:pt x="45634" y="67999"/>
                      <a:pt x="43844" y="76581"/>
                    </a:cubicBezTo>
                    <a:cubicBezTo>
                      <a:pt x="24794" y="71342"/>
                      <a:pt x="-352" y="46196"/>
                      <a:pt x="28" y="25051"/>
                    </a:cubicBezTo>
                    <a:cubicBezTo>
                      <a:pt x="-210" y="16545"/>
                      <a:pt x="1048" y="8068"/>
                      <a:pt x="3743" y="0"/>
                    </a:cubicBezTo>
                    <a:close/>
                  </a:path>
                </a:pathLst>
              </a:custGeom>
              <a:solidFill>
                <a:srgbClr val="000000">
                  <a:alpha val="20000"/>
                </a:srgbClr>
              </a:solid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D7935E08-56AB-4051-9EC9-C14B76A4E26B}"/>
                  </a:ext>
                </a:extLst>
              </p:cNvPr>
              <p:cNvSpPr/>
              <p:nvPr/>
            </p:nvSpPr>
            <p:spPr>
              <a:xfrm>
                <a:off x="968557" y="4574070"/>
                <a:ext cx="181808" cy="252036"/>
              </a:xfrm>
              <a:custGeom>
                <a:avLst/>
                <a:gdLst>
                  <a:gd name="connsiteX0" fmla="*/ 3183 w 181808"/>
                  <a:gd name="connsiteY0" fmla="*/ 82938 h 252036"/>
                  <a:gd name="connsiteX1" fmla="*/ 22233 w 181808"/>
                  <a:gd name="connsiteY1" fmla="*/ 220003 h 252036"/>
                  <a:gd name="connsiteX2" fmla="*/ 168537 w 181808"/>
                  <a:gd name="connsiteY2" fmla="*/ 193904 h 252036"/>
                  <a:gd name="connsiteX3" fmla="*/ 132913 w 181808"/>
                  <a:gd name="connsiteY3" fmla="*/ 11310 h 252036"/>
                  <a:gd name="connsiteX4" fmla="*/ 14384 w 181808"/>
                  <a:gd name="connsiteY4" fmla="*/ 44114 h 252036"/>
                  <a:gd name="connsiteX5" fmla="*/ 3183 w 181808"/>
                  <a:gd name="connsiteY5" fmla="*/ 82938 h 252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81808" h="252036">
                    <a:moveTo>
                      <a:pt x="3183" y="82938"/>
                    </a:moveTo>
                    <a:cubicBezTo>
                      <a:pt x="-627" y="146660"/>
                      <a:pt x="-6342" y="183713"/>
                      <a:pt x="22233" y="220003"/>
                    </a:cubicBezTo>
                    <a:cubicBezTo>
                      <a:pt x="64333" y="274581"/>
                      <a:pt x="146058" y="255150"/>
                      <a:pt x="168537" y="193904"/>
                    </a:cubicBezTo>
                    <a:cubicBezTo>
                      <a:pt x="189015" y="138755"/>
                      <a:pt x="191778" y="43981"/>
                      <a:pt x="132913" y="11310"/>
                    </a:cubicBezTo>
                    <a:cubicBezTo>
                      <a:pt x="91127" y="-12360"/>
                      <a:pt x="38054" y="2328"/>
                      <a:pt x="14384" y="44114"/>
                    </a:cubicBezTo>
                    <a:cubicBezTo>
                      <a:pt x="7650" y="56001"/>
                      <a:pt x="3821" y="69298"/>
                      <a:pt x="3183" y="82938"/>
                    </a:cubicBezTo>
                    <a:close/>
                  </a:path>
                </a:pathLst>
              </a:custGeom>
              <a:solidFill>
                <a:srgbClr val="FFB573"/>
              </a:solid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4DC53BC4-8F33-4972-939C-772ADC2DCE79}"/>
                  </a:ext>
                </a:extLst>
              </p:cNvPr>
              <p:cNvSpPr/>
              <p:nvPr/>
            </p:nvSpPr>
            <p:spPr>
              <a:xfrm>
                <a:off x="1065350" y="4677733"/>
                <a:ext cx="12423" cy="18652"/>
              </a:xfrm>
              <a:custGeom>
                <a:avLst/>
                <a:gdLst>
                  <a:gd name="connsiteX0" fmla="*/ 116 w 12423"/>
                  <a:gd name="connsiteY0" fmla="*/ 8612 h 18652"/>
                  <a:gd name="connsiteX1" fmla="*/ 5069 w 12423"/>
                  <a:gd name="connsiteY1" fmla="*/ 18613 h 18652"/>
                  <a:gd name="connsiteX2" fmla="*/ 12308 w 12423"/>
                  <a:gd name="connsiteY2" fmla="*/ 10041 h 18652"/>
                  <a:gd name="connsiteX3" fmla="*/ 7355 w 12423"/>
                  <a:gd name="connsiteY3" fmla="*/ 39 h 18652"/>
                  <a:gd name="connsiteX4" fmla="*/ 116 w 12423"/>
                  <a:gd name="connsiteY4" fmla="*/ 8612 h 186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23" h="18652">
                    <a:moveTo>
                      <a:pt x="116" y="8612"/>
                    </a:moveTo>
                    <a:cubicBezTo>
                      <a:pt x="-551" y="13755"/>
                      <a:pt x="1735" y="18137"/>
                      <a:pt x="5069" y="18613"/>
                    </a:cubicBezTo>
                    <a:cubicBezTo>
                      <a:pt x="8403" y="19089"/>
                      <a:pt x="11641" y="15184"/>
                      <a:pt x="12308" y="10041"/>
                    </a:cubicBezTo>
                    <a:cubicBezTo>
                      <a:pt x="12975" y="4897"/>
                      <a:pt x="10689" y="516"/>
                      <a:pt x="7355" y="39"/>
                    </a:cubicBezTo>
                    <a:cubicBezTo>
                      <a:pt x="4021" y="-437"/>
                      <a:pt x="687" y="3468"/>
                      <a:pt x="116" y="8612"/>
                    </a:cubicBezTo>
                    <a:close/>
                  </a:path>
                </a:pathLst>
              </a:custGeom>
              <a:solidFill>
                <a:srgbClr val="263238"/>
              </a:solid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16763CD9-CF55-4313-B0AD-65F096FA0235}"/>
                  </a:ext>
                </a:extLst>
              </p:cNvPr>
              <p:cNvSpPr/>
              <p:nvPr/>
            </p:nvSpPr>
            <p:spPr>
              <a:xfrm>
                <a:off x="1123478" y="4684767"/>
                <a:ext cx="12373" cy="18777"/>
              </a:xfrm>
              <a:custGeom>
                <a:avLst/>
                <a:gdLst>
                  <a:gd name="connsiteX0" fmla="*/ 91 w 12373"/>
                  <a:gd name="connsiteY0" fmla="*/ 8627 h 18777"/>
                  <a:gd name="connsiteX1" fmla="*/ 5043 w 12373"/>
                  <a:gd name="connsiteY1" fmla="*/ 18724 h 18777"/>
                  <a:gd name="connsiteX2" fmla="*/ 12283 w 12373"/>
                  <a:gd name="connsiteY2" fmla="*/ 10151 h 18777"/>
                  <a:gd name="connsiteX3" fmla="*/ 7330 w 12373"/>
                  <a:gd name="connsiteY3" fmla="*/ 54 h 18777"/>
                  <a:gd name="connsiteX4" fmla="*/ 91 w 12373"/>
                  <a:gd name="connsiteY4" fmla="*/ 8627 h 187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73" h="18777">
                    <a:moveTo>
                      <a:pt x="91" y="8627"/>
                    </a:moveTo>
                    <a:cubicBezTo>
                      <a:pt x="-481" y="13770"/>
                      <a:pt x="1710" y="18152"/>
                      <a:pt x="5043" y="18724"/>
                    </a:cubicBezTo>
                    <a:cubicBezTo>
                      <a:pt x="8377" y="19295"/>
                      <a:pt x="11711" y="15295"/>
                      <a:pt x="12283" y="10151"/>
                    </a:cubicBezTo>
                    <a:cubicBezTo>
                      <a:pt x="12854" y="5007"/>
                      <a:pt x="10663" y="626"/>
                      <a:pt x="7330" y="54"/>
                    </a:cubicBezTo>
                    <a:cubicBezTo>
                      <a:pt x="3996" y="-517"/>
                      <a:pt x="757" y="3483"/>
                      <a:pt x="91" y="8627"/>
                    </a:cubicBezTo>
                    <a:close/>
                  </a:path>
                </a:pathLst>
              </a:custGeom>
              <a:solidFill>
                <a:srgbClr val="263238"/>
              </a:solid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F7D8941F-D244-488A-8727-435346404DB5}"/>
                  </a:ext>
                </a:extLst>
              </p:cNvPr>
              <p:cNvSpPr/>
              <p:nvPr/>
            </p:nvSpPr>
            <p:spPr>
              <a:xfrm>
                <a:off x="1098708" y="4693679"/>
                <a:ext cx="25145" cy="50682"/>
              </a:xfrm>
              <a:custGeom>
                <a:avLst/>
                <a:gdLst>
                  <a:gd name="connsiteX0" fmla="*/ 6096 w 25145"/>
                  <a:gd name="connsiteY0" fmla="*/ 0 h 50682"/>
                  <a:gd name="connsiteX1" fmla="*/ 25146 w 25145"/>
                  <a:gd name="connsiteY1" fmla="*/ 47054 h 50682"/>
                  <a:gd name="connsiteX2" fmla="*/ 0 w 25145"/>
                  <a:gd name="connsiteY2" fmla="*/ 48673 h 50682"/>
                </a:gdLst>
                <a:ahLst/>
                <a:cxnLst>
                  <a:cxn ang="0">
                    <a:pos x="connsiteX0" y="connsiteY0"/>
                  </a:cxn>
                  <a:cxn ang="0">
                    <a:pos x="connsiteX1" y="connsiteY1"/>
                  </a:cxn>
                  <a:cxn ang="0">
                    <a:pos x="connsiteX2" y="connsiteY2"/>
                  </a:cxn>
                </a:cxnLst>
                <a:rect l="l" t="t" r="r" b="b"/>
                <a:pathLst>
                  <a:path w="25145" h="50682">
                    <a:moveTo>
                      <a:pt x="6096" y="0"/>
                    </a:moveTo>
                    <a:cubicBezTo>
                      <a:pt x="10268" y="16478"/>
                      <a:pt x="16678" y="32318"/>
                      <a:pt x="25146" y="47054"/>
                    </a:cubicBezTo>
                    <a:cubicBezTo>
                      <a:pt x="17402" y="51245"/>
                      <a:pt x="8220" y="51835"/>
                      <a:pt x="0" y="48673"/>
                    </a:cubicBezTo>
                    <a:close/>
                  </a:path>
                </a:pathLst>
              </a:custGeom>
              <a:solidFill>
                <a:srgbClr val="ED893E"/>
              </a:solid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2E65C01D-B112-4352-850C-5393AA1374FA}"/>
                  </a:ext>
                </a:extLst>
              </p:cNvPr>
              <p:cNvSpPr/>
              <p:nvPr/>
            </p:nvSpPr>
            <p:spPr>
              <a:xfrm>
                <a:off x="1048363" y="4730832"/>
                <a:ext cx="35500" cy="23902"/>
              </a:xfrm>
              <a:custGeom>
                <a:avLst/>
                <a:gdLst>
                  <a:gd name="connsiteX0" fmla="*/ 33962 w 35500"/>
                  <a:gd name="connsiteY0" fmla="*/ 23902 h 23902"/>
                  <a:gd name="connsiteX1" fmla="*/ 35486 w 35500"/>
                  <a:gd name="connsiteY1" fmla="*/ 22569 h 23902"/>
                  <a:gd name="connsiteX2" fmla="*/ 34172 w 35500"/>
                  <a:gd name="connsiteY2" fmla="*/ 20854 h 23902"/>
                  <a:gd name="connsiteX3" fmla="*/ 34153 w 35500"/>
                  <a:gd name="connsiteY3" fmla="*/ 20854 h 23902"/>
                  <a:gd name="connsiteX4" fmla="*/ 2911 w 35500"/>
                  <a:gd name="connsiteY4" fmla="*/ 852 h 23902"/>
                  <a:gd name="connsiteX5" fmla="*/ 873 w 35500"/>
                  <a:gd name="connsiteY5" fmla="*/ 156 h 23902"/>
                  <a:gd name="connsiteX6" fmla="*/ 815 w 35500"/>
                  <a:gd name="connsiteY6" fmla="*/ 185 h 23902"/>
                  <a:gd name="connsiteX7" fmla="*/ 149 w 35500"/>
                  <a:gd name="connsiteY7" fmla="*/ 2185 h 23902"/>
                  <a:gd name="connsiteX8" fmla="*/ 33772 w 35500"/>
                  <a:gd name="connsiteY8" fmla="*/ 23902 h 239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00" h="23902">
                    <a:moveTo>
                      <a:pt x="33962" y="23902"/>
                    </a:moveTo>
                    <a:cubicBezTo>
                      <a:pt x="34734" y="23912"/>
                      <a:pt x="35391" y="23331"/>
                      <a:pt x="35486" y="22569"/>
                    </a:cubicBezTo>
                    <a:cubicBezTo>
                      <a:pt x="35601" y="21730"/>
                      <a:pt x="35010" y="20968"/>
                      <a:pt x="34172" y="20854"/>
                    </a:cubicBezTo>
                    <a:cubicBezTo>
                      <a:pt x="34172" y="20854"/>
                      <a:pt x="34162" y="20854"/>
                      <a:pt x="34153" y="20854"/>
                    </a:cubicBezTo>
                    <a:cubicBezTo>
                      <a:pt x="21142" y="19568"/>
                      <a:pt x="9521" y="12139"/>
                      <a:pt x="2911" y="852"/>
                    </a:cubicBezTo>
                    <a:cubicBezTo>
                      <a:pt x="2539" y="99"/>
                      <a:pt x="1625" y="-215"/>
                      <a:pt x="873" y="156"/>
                    </a:cubicBezTo>
                    <a:cubicBezTo>
                      <a:pt x="853" y="166"/>
                      <a:pt x="834" y="175"/>
                      <a:pt x="815" y="185"/>
                    </a:cubicBezTo>
                    <a:cubicBezTo>
                      <a:pt x="91" y="566"/>
                      <a:pt x="-204" y="1452"/>
                      <a:pt x="149" y="2185"/>
                    </a:cubicBezTo>
                    <a:cubicBezTo>
                      <a:pt x="7149" y="14463"/>
                      <a:pt x="19694" y="22569"/>
                      <a:pt x="33772" y="23902"/>
                    </a:cubicBezTo>
                    <a:close/>
                  </a:path>
                </a:pathLst>
              </a:custGeom>
              <a:solidFill>
                <a:srgbClr val="263238"/>
              </a:solid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E4D43407-5774-4725-9A5A-82428477726D}"/>
                  </a:ext>
                </a:extLst>
              </p:cNvPr>
              <p:cNvSpPr/>
              <p:nvPr/>
            </p:nvSpPr>
            <p:spPr>
              <a:xfrm>
                <a:off x="1047537" y="4650574"/>
                <a:ext cx="29407" cy="14911"/>
              </a:xfrm>
              <a:custGeom>
                <a:avLst/>
                <a:gdLst>
                  <a:gd name="connsiteX0" fmla="*/ 3069 w 29407"/>
                  <a:gd name="connsiteY0" fmla="*/ 14911 h 14911"/>
                  <a:gd name="connsiteX1" fmla="*/ 5260 w 29407"/>
                  <a:gd name="connsiteY1" fmla="*/ 13959 h 14911"/>
                  <a:gd name="connsiteX2" fmla="*/ 25834 w 29407"/>
                  <a:gd name="connsiteY2" fmla="*/ 6243 h 14911"/>
                  <a:gd name="connsiteX3" fmla="*/ 29358 w 29407"/>
                  <a:gd name="connsiteY3" fmla="*/ 3767 h 14911"/>
                  <a:gd name="connsiteX4" fmla="*/ 26977 w 29407"/>
                  <a:gd name="connsiteY4" fmla="*/ 242 h 14911"/>
                  <a:gd name="connsiteX5" fmla="*/ 879 w 29407"/>
                  <a:gd name="connsiteY5" fmla="*/ 9767 h 14911"/>
                  <a:gd name="connsiteX6" fmla="*/ 879 w 29407"/>
                  <a:gd name="connsiteY6" fmla="*/ 14054 h 14911"/>
                  <a:gd name="connsiteX7" fmla="*/ 3069 w 29407"/>
                  <a:gd name="connsiteY7" fmla="*/ 14911 h 14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407" h="14911">
                    <a:moveTo>
                      <a:pt x="3069" y="14911"/>
                    </a:moveTo>
                    <a:cubicBezTo>
                      <a:pt x="3898" y="14901"/>
                      <a:pt x="4689" y="14559"/>
                      <a:pt x="5260" y="13959"/>
                    </a:cubicBezTo>
                    <a:cubicBezTo>
                      <a:pt x="10480" y="8225"/>
                      <a:pt x="18138" y="5357"/>
                      <a:pt x="25834" y="6243"/>
                    </a:cubicBezTo>
                    <a:cubicBezTo>
                      <a:pt x="27491" y="6529"/>
                      <a:pt x="29073" y="5424"/>
                      <a:pt x="29358" y="3767"/>
                    </a:cubicBezTo>
                    <a:cubicBezTo>
                      <a:pt x="29654" y="2138"/>
                      <a:pt x="28596" y="576"/>
                      <a:pt x="26977" y="242"/>
                    </a:cubicBezTo>
                    <a:cubicBezTo>
                      <a:pt x="17252" y="-996"/>
                      <a:pt x="7527" y="2557"/>
                      <a:pt x="879" y="9767"/>
                    </a:cubicBezTo>
                    <a:cubicBezTo>
                      <a:pt x="-293" y="10958"/>
                      <a:pt x="-293" y="12863"/>
                      <a:pt x="879" y="14054"/>
                    </a:cubicBezTo>
                    <a:cubicBezTo>
                      <a:pt x="1479" y="14597"/>
                      <a:pt x="2260" y="14901"/>
                      <a:pt x="3069" y="14911"/>
                    </a:cubicBezTo>
                    <a:close/>
                  </a:path>
                </a:pathLst>
              </a:custGeom>
              <a:solidFill>
                <a:srgbClr val="263238"/>
              </a:solid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DD2E3E6D-10A0-42F1-B819-7CF9CD02C2D0}"/>
                  </a:ext>
                </a:extLst>
              </p:cNvPr>
              <p:cNvSpPr/>
              <p:nvPr/>
            </p:nvSpPr>
            <p:spPr>
              <a:xfrm>
                <a:off x="1131283" y="4652934"/>
                <a:ext cx="23604" cy="23601"/>
              </a:xfrm>
              <a:custGeom>
                <a:avLst/>
                <a:gdLst>
                  <a:gd name="connsiteX0" fmla="*/ 20574 w 23604"/>
                  <a:gd name="connsiteY0" fmla="*/ 23600 h 23601"/>
                  <a:gd name="connsiteX1" fmla="*/ 21527 w 23604"/>
                  <a:gd name="connsiteY1" fmla="*/ 23600 h 23601"/>
                  <a:gd name="connsiteX2" fmla="*/ 23470 w 23604"/>
                  <a:gd name="connsiteY2" fmla="*/ 19905 h 23601"/>
                  <a:gd name="connsiteX3" fmla="*/ 23432 w 23604"/>
                  <a:gd name="connsiteY3" fmla="*/ 19790 h 23601"/>
                  <a:gd name="connsiteX4" fmla="*/ 3810 w 23604"/>
                  <a:gd name="connsiteY4" fmla="*/ 73 h 23601"/>
                  <a:gd name="connsiteX5" fmla="*/ 96 w 23604"/>
                  <a:gd name="connsiteY5" fmla="*/ 2359 h 23601"/>
                  <a:gd name="connsiteX6" fmla="*/ 2210 w 23604"/>
                  <a:gd name="connsiteY6" fmla="*/ 5960 h 23601"/>
                  <a:gd name="connsiteX7" fmla="*/ 2287 w 23604"/>
                  <a:gd name="connsiteY7" fmla="*/ 5979 h 23601"/>
                  <a:gd name="connsiteX8" fmla="*/ 17717 w 23604"/>
                  <a:gd name="connsiteY8" fmla="*/ 21695 h 23601"/>
                  <a:gd name="connsiteX9" fmla="*/ 20574 w 23604"/>
                  <a:gd name="connsiteY9" fmla="*/ 23600 h 23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3604" h="23601">
                    <a:moveTo>
                      <a:pt x="20574" y="23600"/>
                    </a:moveTo>
                    <a:lnTo>
                      <a:pt x="21527" y="23600"/>
                    </a:lnTo>
                    <a:cubicBezTo>
                      <a:pt x="23080" y="23114"/>
                      <a:pt x="23956" y="21457"/>
                      <a:pt x="23470" y="19905"/>
                    </a:cubicBezTo>
                    <a:cubicBezTo>
                      <a:pt x="23461" y="19866"/>
                      <a:pt x="23441" y="19828"/>
                      <a:pt x="23432" y="19790"/>
                    </a:cubicBezTo>
                    <a:cubicBezTo>
                      <a:pt x="20422" y="10456"/>
                      <a:pt x="13126" y="3131"/>
                      <a:pt x="3810" y="73"/>
                    </a:cubicBezTo>
                    <a:cubicBezTo>
                      <a:pt x="2163" y="-289"/>
                      <a:pt x="515" y="721"/>
                      <a:pt x="96" y="2359"/>
                    </a:cubicBezTo>
                    <a:cubicBezTo>
                      <a:pt x="-314" y="3941"/>
                      <a:pt x="629" y="5550"/>
                      <a:pt x="2210" y="5960"/>
                    </a:cubicBezTo>
                    <a:cubicBezTo>
                      <a:pt x="2239" y="5969"/>
                      <a:pt x="2258" y="5969"/>
                      <a:pt x="2287" y="5979"/>
                    </a:cubicBezTo>
                    <a:cubicBezTo>
                      <a:pt x="9640" y="8465"/>
                      <a:pt x="15364" y="14304"/>
                      <a:pt x="17717" y="21695"/>
                    </a:cubicBezTo>
                    <a:cubicBezTo>
                      <a:pt x="18165" y="22876"/>
                      <a:pt x="19317" y="23638"/>
                      <a:pt x="20574" y="23600"/>
                    </a:cubicBezTo>
                    <a:close/>
                  </a:path>
                </a:pathLst>
              </a:custGeom>
              <a:solidFill>
                <a:srgbClr val="263238"/>
              </a:solid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84403480-D195-4A64-8534-8D5553D3BFA0}"/>
                  </a:ext>
                </a:extLst>
              </p:cNvPr>
              <p:cNvSpPr/>
              <p:nvPr/>
            </p:nvSpPr>
            <p:spPr>
              <a:xfrm>
                <a:off x="847438" y="5456727"/>
                <a:ext cx="464915" cy="1363503"/>
              </a:xfrm>
              <a:custGeom>
                <a:avLst/>
                <a:gdLst>
                  <a:gd name="connsiteX0" fmla="*/ 257651 w 464915"/>
                  <a:gd name="connsiteY0" fmla="*/ 30766 h 1363503"/>
                  <a:gd name="connsiteX1" fmla="*/ 400526 w 464915"/>
                  <a:gd name="connsiteY1" fmla="*/ 630841 h 1363503"/>
                  <a:gd name="connsiteX2" fmla="*/ 464915 w 464915"/>
                  <a:gd name="connsiteY2" fmla="*/ 1348454 h 1363503"/>
                  <a:gd name="connsiteX3" fmla="*/ 415004 w 464915"/>
                  <a:gd name="connsiteY3" fmla="*/ 1363504 h 1363503"/>
                  <a:gd name="connsiteX4" fmla="*/ 238887 w 464915"/>
                  <a:gd name="connsiteY4" fmla="*/ 689896 h 1363503"/>
                  <a:gd name="connsiteX5" fmla="*/ 0 w 464915"/>
                  <a:gd name="connsiteY5" fmla="*/ 0 h 1363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4915" h="1363503">
                    <a:moveTo>
                      <a:pt x="257651" y="30766"/>
                    </a:moveTo>
                    <a:cubicBezTo>
                      <a:pt x="257651" y="30766"/>
                      <a:pt x="386429" y="434912"/>
                      <a:pt x="400526" y="630841"/>
                    </a:cubicBezTo>
                    <a:cubicBezTo>
                      <a:pt x="415385" y="834295"/>
                      <a:pt x="464915" y="1348454"/>
                      <a:pt x="464915" y="1348454"/>
                    </a:cubicBezTo>
                    <a:lnTo>
                      <a:pt x="415004" y="1363504"/>
                    </a:lnTo>
                    <a:cubicBezTo>
                      <a:pt x="415004" y="1363504"/>
                      <a:pt x="245554" y="890016"/>
                      <a:pt x="238887" y="689896"/>
                    </a:cubicBezTo>
                    <a:cubicBezTo>
                      <a:pt x="234601" y="559022"/>
                      <a:pt x="0" y="0"/>
                      <a:pt x="0" y="0"/>
                    </a:cubicBezTo>
                    <a:close/>
                  </a:path>
                </a:pathLst>
              </a:custGeom>
              <a:solidFill>
                <a:srgbClr val="FFB573"/>
              </a:solid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C5B5BE1-19A3-44B1-BB05-8B1F9BC80838}"/>
                  </a:ext>
                </a:extLst>
              </p:cNvPr>
              <p:cNvSpPr/>
              <p:nvPr/>
            </p:nvSpPr>
            <p:spPr>
              <a:xfrm>
                <a:off x="1248125" y="6751306"/>
                <a:ext cx="209343" cy="112026"/>
              </a:xfrm>
              <a:custGeom>
                <a:avLst/>
                <a:gdLst>
                  <a:gd name="connsiteX0" fmla="*/ 68896 w 209343"/>
                  <a:gd name="connsiteY0" fmla="*/ 11299 h 112026"/>
                  <a:gd name="connsiteX1" fmla="*/ 3269 w 209343"/>
                  <a:gd name="connsiteY1" fmla="*/ 41207 h 112026"/>
                  <a:gd name="connsiteX2" fmla="*/ 126 w 209343"/>
                  <a:gd name="connsiteY2" fmla="*/ 47493 h 112026"/>
                  <a:gd name="connsiteX3" fmla="*/ 12223 w 209343"/>
                  <a:gd name="connsiteY3" fmla="*/ 104643 h 112026"/>
                  <a:gd name="connsiteX4" fmla="*/ 23643 w 209343"/>
                  <a:gd name="connsiteY4" fmla="*/ 111778 h 112026"/>
                  <a:gd name="connsiteX5" fmla="*/ 25558 w 209343"/>
                  <a:gd name="connsiteY5" fmla="*/ 111120 h 112026"/>
                  <a:gd name="connsiteX6" fmla="*/ 87661 w 209343"/>
                  <a:gd name="connsiteY6" fmla="*/ 80641 h 112026"/>
                  <a:gd name="connsiteX7" fmla="*/ 193198 w 209343"/>
                  <a:gd name="connsiteY7" fmla="*/ 34730 h 112026"/>
                  <a:gd name="connsiteX8" fmla="*/ 198817 w 209343"/>
                  <a:gd name="connsiteY8" fmla="*/ 154 h 112026"/>
                  <a:gd name="connsiteX9" fmla="*/ 80041 w 209343"/>
                  <a:gd name="connsiteY9" fmla="*/ 10441 h 112026"/>
                  <a:gd name="connsiteX10" fmla="*/ 68896 w 209343"/>
                  <a:gd name="connsiteY10" fmla="*/ 11299 h 112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09343" h="112026">
                    <a:moveTo>
                      <a:pt x="68896" y="11299"/>
                    </a:moveTo>
                    <a:lnTo>
                      <a:pt x="3269" y="41207"/>
                    </a:lnTo>
                    <a:cubicBezTo>
                      <a:pt x="878" y="42312"/>
                      <a:pt x="-427" y="44922"/>
                      <a:pt x="126" y="47493"/>
                    </a:cubicBezTo>
                    <a:lnTo>
                      <a:pt x="12223" y="104643"/>
                    </a:lnTo>
                    <a:cubicBezTo>
                      <a:pt x="13404" y="109768"/>
                      <a:pt x="18519" y="112968"/>
                      <a:pt x="23643" y="111778"/>
                    </a:cubicBezTo>
                    <a:cubicBezTo>
                      <a:pt x="24300" y="111635"/>
                      <a:pt x="24948" y="111406"/>
                      <a:pt x="25558" y="111120"/>
                    </a:cubicBezTo>
                    <a:cubicBezTo>
                      <a:pt x="48322" y="100262"/>
                      <a:pt x="58800" y="93785"/>
                      <a:pt x="87661" y="80641"/>
                    </a:cubicBezTo>
                    <a:cubicBezTo>
                      <a:pt x="105472" y="72544"/>
                      <a:pt x="168718" y="45874"/>
                      <a:pt x="193198" y="34730"/>
                    </a:cubicBezTo>
                    <a:cubicBezTo>
                      <a:pt x="217677" y="23586"/>
                      <a:pt x="209866" y="-2227"/>
                      <a:pt x="198817" y="154"/>
                    </a:cubicBezTo>
                    <a:cubicBezTo>
                      <a:pt x="149287" y="10918"/>
                      <a:pt x="100329" y="16823"/>
                      <a:pt x="80041" y="10441"/>
                    </a:cubicBezTo>
                    <a:cubicBezTo>
                      <a:pt x="76345" y="9336"/>
                      <a:pt x="72373" y="9641"/>
                      <a:pt x="68896" y="11299"/>
                    </a:cubicBezTo>
                    <a:close/>
                  </a:path>
                </a:pathLst>
              </a:custGeom>
              <a:solidFill>
                <a:srgbClr val="263238"/>
              </a:solid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22E16BD5-66B5-4653-A3CF-23E32CBB797E}"/>
                  </a:ext>
                </a:extLst>
              </p:cNvPr>
              <p:cNvSpPr/>
              <p:nvPr/>
            </p:nvSpPr>
            <p:spPr>
              <a:xfrm>
                <a:off x="1322679" y="6744126"/>
                <a:ext cx="29360" cy="25023"/>
              </a:xfrm>
              <a:custGeom>
                <a:avLst/>
                <a:gdLst>
                  <a:gd name="connsiteX0" fmla="*/ 28632 w 29360"/>
                  <a:gd name="connsiteY0" fmla="*/ 4286 h 25023"/>
                  <a:gd name="connsiteX1" fmla="*/ 28061 w 29360"/>
                  <a:gd name="connsiteY1" fmla="*/ 2953 h 25023"/>
                  <a:gd name="connsiteX2" fmla="*/ 23584 w 29360"/>
                  <a:gd name="connsiteY2" fmla="*/ 0 h 25023"/>
                  <a:gd name="connsiteX3" fmla="*/ 343 w 29360"/>
                  <a:gd name="connsiteY3" fmla="*/ 22193 h 25023"/>
                  <a:gd name="connsiteX4" fmla="*/ 343 w 29360"/>
                  <a:gd name="connsiteY4" fmla="*/ 24193 h 25023"/>
                  <a:gd name="connsiteX5" fmla="*/ 2153 w 29360"/>
                  <a:gd name="connsiteY5" fmla="*/ 24955 h 25023"/>
                  <a:gd name="connsiteX6" fmla="*/ 28537 w 29360"/>
                  <a:gd name="connsiteY6" fmla="*/ 11811 h 25023"/>
                  <a:gd name="connsiteX7" fmla="*/ 28632 w 29360"/>
                  <a:gd name="connsiteY7" fmla="*/ 4286 h 25023"/>
                  <a:gd name="connsiteX8" fmla="*/ 5867 w 29360"/>
                  <a:gd name="connsiteY8" fmla="*/ 20479 h 25023"/>
                  <a:gd name="connsiteX9" fmla="*/ 23489 w 29360"/>
                  <a:gd name="connsiteY9" fmla="*/ 3619 h 25023"/>
                  <a:gd name="connsiteX10" fmla="*/ 24822 w 29360"/>
                  <a:gd name="connsiteY10" fmla="*/ 4667 h 25023"/>
                  <a:gd name="connsiteX11" fmla="*/ 24822 w 29360"/>
                  <a:gd name="connsiteY11" fmla="*/ 10287 h 25023"/>
                  <a:gd name="connsiteX12" fmla="*/ 5867 w 29360"/>
                  <a:gd name="connsiteY12" fmla="*/ 20479 h 25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360" h="25023">
                    <a:moveTo>
                      <a:pt x="28632" y="4286"/>
                    </a:moveTo>
                    <a:lnTo>
                      <a:pt x="28061" y="2953"/>
                    </a:lnTo>
                    <a:cubicBezTo>
                      <a:pt x="27260" y="1191"/>
                      <a:pt x="25517" y="47"/>
                      <a:pt x="23584" y="0"/>
                    </a:cubicBezTo>
                    <a:cubicBezTo>
                      <a:pt x="15678" y="0"/>
                      <a:pt x="2819" y="18479"/>
                      <a:pt x="343" y="22193"/>
                    </a:cubicBezTo>
                    <a:cubicBezTo>
                      <a:pt x="-114" y="22784"/>
                      <a:pt x="-114" y="23603"/>
                      <a:pt x="343" y="24193"/>
                    </a:cubicBezTo>
                    <a:cubicBezTo>
                      <a:pt x="676" y="24851"/>
                      <a:pt x="1448" y="25174"/>
                      <a:pt x="2153" y="24955"/>
                    </a:cubicBezTo>
                    <a:cubicBezTo>
                      <a:pt x="10439" y="23336"/>
                      <a:pt x="24822" y="19526"/>
                      <a:pt x="28537" y="11811"/>
                    </a:cubicBezTo>
                    <a:cubicBezTo>
                      <a:pt x="29604" y="9420"/>
                      <a:pt x="29632" y="6705"/>
                      <a:pt x="28632" y="4286"/>
                    </a:cubicBezTo>
                    <a:close/>
                    <a:moveTo>
                      <a:pt x="5867" y="20479"/>
                    </a:moveTo>
                    <a:cubicBezTo>
                      <a:pt x="11678" y="12382"/>
                      <a:pt x="19679" y="3429"/>
                      <a:pt x="23489" y="3619"/>
                    </a:cubicBezTo>
                    <a:cubicBezTo>
                      <a:pt x="23489" y="3619"/>
                      <a:pt x="24346" y="3619"/>
                      <a:pt x="24822" y="4667"/>
                    </a:cubicBezTo>
                    <a:cubicBezTo>
                      <a:pt x="25756" y="6429"/>
                      <a:pt x="25756" y="8525"/>
                      <a:pt x="24822" y="10287"/>
                    </a:cubicBezTo>
                    <a:cubicBezTo>
                      <a:pt x="23298" y="14288"/>
                      <a:pt x="16250" y="17907"/>
                      <a:pt x="5867" y="20479"/>
                    </a:cubicBezTo>
                    <a:close/>
                  </a:path>
                </a:pathLst>
              </a:custGeom>
              <a:solidFill>
                <a:srgbClr val="90CAF9"/>
              </a:solid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589A53CB-4F1A-4BEC-A32A-EDA6804798F0}"/>
                  </a:ext>
                </a:extLst>
              </p:cNvPr>
              <p:cNvSpPr/>
              <p:nvPr/>
            </p:nvSpPr>
            <p:spPr>
              <a:xfrm>
                <a:off x="1318974" y="6735788"/>
                <a:ext cx="14190" cy="33316"/>
              </a:xfrm>
              <a:custGeom>
                <a:avLst/>
                <a:gdLst>
                  <a:gd name="connsiteX0" fmla="*/ 13859 w 14190"/>
                  <a:gd name="connsiteY0" fmla="*/ 3481 h 33316"/>
                  <a:gd name="connsiteX1" fmla="*/ 13192 w 14190"/>
                  <a:gd name="connsiteY1" fmla="*/ 2147 h 33316"/>
                  <a:gd name="connsiteX2" fmla="*/ 6810 w 14190"/>
                  <a:gd name="connsiteY2" fmla="*/ 433 h 33316"/>
                  <a:gd name="connsiteX3" fmla="*/ 1476 w 14190"/>
                  <a:gd name="connsiteY3" fmla="*/ 5005 h 33316"/>
                  <a:gd name="connsiteX4" fmla="*/ 3858 w 14190"/>
                  <a:gd name="connsiteY4" fmla="*/ 32151 h 33316"/>
                  <a:gd name="connsiteX5" fmla="*/ 5286 w 14190"/>
                  <a:gd name="connsiteY5" fmla="*/ 33294 h 33316"/>
                  <a:gd name="connsiteX6" fmla="*/ 7001 w 14190"/>
                  <a:gd name="connsiteY6" fmla="*/ 32627 h 33316"/>
                  <a:gd name="connsiteX7" fmla="*/ 13859 w 14190"/>
                  <a:gd name="connsiteY7" fmla="*/ 3481 h 33316"/>
                  <a:gd name="connsiteX8" fmla="*/ 6048 w 14190"/>
                  <a:gd name="connsiteY8" fmla="*/ 27198 h 33316"/>
                  <a:gd name="connsiteX9" fmla="*/ 4715 w 14190"/>
                  <a:gd name="connsiteY9" fmla="*/ 6624 h 33316"/>
                  <a:gd name="connsiteX10" fmla="*/ 7858 w 14190"/>
                  <a:gd name="connsiteY10" fmla="*/ 3862 h 33316"/>
                  <a:gd name="connsiteX11" fmla="*/ 10239 w 14190"/>
                  <a:gd name="connsiteY11" fmla="*/ 3862 h 33316"/>
                  <a:gd name="connsiteX12" fmla="*/ 6048 w 14190"/>
                  <a:gd name="connsiteY12" fmla="*/ 27198 h 33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190" h="33316">
                    <a:moveTo>
                      <a:pt x="13859" y="3481"/>
                    </a:moveTo>
                    <a:cubicBezTo>
                      <a:pt x="13697" y="3014"/>
                      <a:pt x="13468" y="2556"/>
                      <a:pt x="13192" y="2147"/>
                    </a:cubicBezTo>
                    <a:cubicBezTo>
                      <a:pt x="11716" y="166"/>
                      <a:pt x="9077" y="-539"/>
                      <a:pt x="6810" y="433"/>
                    </a:cubicBezTo>
                    <a:cubicBezTo>
                      <a:pt x="4477" y="1147"/>
                      <a:pt x="2543" y="2804"/>
                      <a:pt x="1476" y="5005"/>
                    </a:cubicBezTo>
                    <a:cubicBezTo>
                      <a:pt x="-2810" y="13767"/>
                      <a:pt x="3572" y="31389"/>
                      <a:pt x="3858" y="32151"/>
                    </a:cubicBezTo>
                    <a:cubicBezTo>
                      <a:pt x="4048" y="32789"/>
                      <a:pt x="4620" y="33246"/>
                      <a:pt x="5286" y="33294"/>
                    </a:cubicBezTo>
                    <a:cubicBezTo>
                      <a:pt x="5934" y="33399"/>
                      <a:pt x="6591" y="33141"/>
                      <a:pt x="7001" y="32627"/>
                    </a:cubicBezTo>
                    <a:cubicBezTo>
                      <a:pt x="12697" y="24045"/>
                      <a:pt x="15135" y="13701"/>
                      <a:pt x="13859" y="3481"/>
                    </a:cubicBezTo>
                    <a:close/>
                    <a:moveTo>
                      <a:pt x="6048" y="27198"/>
                    </a:moveTo>
                    <a:cubicBezTo>
                      <a:pt x="3553" y="20625"/>
                      <a:pt x="3096" y="13463"/>
                      <a:pt x="4715" y="6624"/>
                    </a:cubicBezTo>
                    <a:cubicBezTo>
                      <a:pt x="5363" y="5328"/>
                      <a:pt x="6487" y="4338"/>
                      <a:pt x="7858" y="3862"/>
                    </a:cubicBezTo>
                    <a:cubicBezTo>
                      <a:pt x="9573" y="3385"/>
                      <a:pt x="9954" y="3862"/>
                      <a:pt x="10239" y="3862"/>
                    </a:cubicBezTo>
                    <a:cubicBezTo>
                      <a:pt x="12525" y="7481"/>
                      <a:pt x="9668" y="19959"/>
                      <a:pt x="6048" y="27198"/>
                    </a:cubicBezTo>
                    <a:close/>
                  </a:path>
                </a:pathLst>
              </a:custGeom>
              <a:solidFill>
                <a:srgbClr val="90CAF9"/>
              </a:solid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1494DF77-61F7-477C-BDF2-EB19515EDA15}"/>
                  </a:ext>
                </a:extLst>
              </p:cNvPr>
              <p:cNvSpPr/>
              <p:nvPr/>
            </p:nvSpPr>
            <p:spPr>
              <a:xfrm>
                <a:off x="843629" y="5457584"/>
                <a:ext cx="467640" cy="1271307"/>
              </a:xfrm>
              <a:custGeom>
                <a:avLst/>
                <a:gdLst>
                  <a:gd name="connsiteX0" fmla="*/ 0 w 467640"/>
                  <a:gd name="connsiteY0" fmla="*/ 0 h 1271307"/>
                  <a:gd name="connsiteX1" fmla="*/ 268796 w 467640"/>
                  <a:gd name="connsiteY1" fmla="*/ 30766 h 1271307"/>
                  <a:gd name="connsiteX2" fmla="*/ 412623 w 467640"/>
                  <a:gd name="connsiteY2" fmla="*/ 579215 h 1271307"/>
                  <a:gd name="connsiteX3" fmla="*/ 467582 w 467640"/>
                  <a:gd name="connsiteY3" fmla="*/ 1226915 h 1271307"/>
                  <a:gd name="connsiteX4" fmla="*/ 451961 w 467640"/>
                  <a:gd name="connsiteY4" fmla="*/ 1250823 h 1271307"/>
                  <a:gd name="connsiteX5" fmla="*/ 399193 w 467640"/>
                  <a:gd name="connsiteY5" fmla="*/ 1269873 h 1271307"/>
                  <a:gd name="connsiteX6" fmla="*/ 368694 w 467640"/>
                  <a:gd name="connsiteY6" fmla="*/ 1255605 h 1271307"/>
                  <a:gd name="connsiteX7" fmla="*/ 368332 w 467640"/>
                  <a:gd name="connsiteY7" fmla="*/ 1254538 h 1271307"/>
                  <a:gd name="connsiteX8" fmla="*/ 236315 w 467640"/>
                  <a:gd name="connsiteY8" fmla="*/ 733806 h 1271307"/>
                  <a:gd name="connsiteX9" fmla="*/ 0 w 467640"/>
                  <a:gd name="connsiteY9" fmla="*/ 0 h 1271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7640" h="1271307">
                    <a:moveTo>
                      <a:pt x="0" y="0"/>
                    </a:moveTo>
                    <a:lnTo>
                      <a:pt x="268796" y="30766"/>
                    </a:lnTo>
                    <a:cubicBezTo>
                      <a:pt x="268796" y="30766"/>
                      <a:pt x="390430" y="444913"/>
                      <a:pt x="412623" y="579215"/>
                    </a:cubicBezTo>
                    <a:cubicBezTo>
                      <a:pt x="432340" y="698754"/>
                      <a:pt x="461486" y="1133284"/>
                      <a:pt x="467582" y="1226915"/>
                    </a:cubicBezTo>
                    <a:cubicBezTo>
                      <a:pt x="468325" y="1237488"/>
                      <a:pt x="461943" y="1247261"/>
                      <a:pt x="451961" y="1250823"/>
                    </a:cubicBezTo>
                    <a:lnTo>
                      <a:pt x="399193" y="1269873"/>
                    </a:lnTo>
                    <a:cubicBezTo>
                      <a:pt x="386829" y="1274359"/>
                      <a:pt x="373170" y="1267968"/>
                      <a:pt x="368694" y="1255605"/>
                    </a:cubicBezTo>
                    <a:cubicBezTo>
                      <a:pt x="368560" y="1255252"/>
                      <a:pt x="368446" y="1254900"/>
                      <a:pt x="368332" y="1254538"/>
                    </a:cubicBezTo>
                    <a:cubicBezTo>
                      <a:pt x="340519" y="1163479"/>
                      <a:pt x="242602" y="837914"/>
                      <a:pt x="236315" y="733806"/>
                    </a:cubicBezTo>
                    <a:cubicBezTo>
                      <a:pt x="228981" y="612267"/>
                      <a:pt x="0" y="0"/>
                      <a:pt x="0" y="0"/>
                    </a:cubicBezTo>
                    <a:close/>
                  </a:path>
                </a:pathLst>
              </a:custGeom>
              <a:solidFill>
                <a:srgbClr val="263238"/>
              </a:solid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DD7FE7F1-B6A1-4639-8E37-8B5DB93486C9}"/>
                  </a:ext>
                </a:extLst>
              </p:cNvPr>
              <p:cNvSpPr/>
              <p:nvPr/>
            </p:nvSpPr>
            <p:spPr>
              <a:xfrm>
                <a:off x="912494" y="5554124"/>
                <a:ext cx="68339" cy="223118"/>
              </a:xfrm>
              <a:custGeom>
                <a:avLst/>
                <a:gdLst>
                  <a:gd name="connsiteX0" fmla="*/ 0 w 68339"/>
                  <a:gd name="connsiteY0" fmla="*/ 73005 h 223118"/>
                  <a:gd name="connsiteX1" fmla="*/ 7525 w 68339"/>
                  <a:gd name="connsiteY1" fmla="*/ 113486 h 223118"/>
                  <a:gd name="connsiteX2" fmla="*/ 45625 w 68339"/>
                  <a:gd name="connsiteY2" fmla="*/ 223119 h 223118"/>
                  <a:gd name="connsiteX3" fmla="*/ 64675 w 68339"/>
                  <a:gd name="connsiteY3" fmla="*/ 11092 h 223118"/>
                  <a:gd name="connsiteX4" fmla="*/ 0 w 68339"/>
                  <a:gd name="connsiteY4" fmla="*/ 73005 h 2231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339" h="223118">
                    <a:moveTo>
                      <a:pt x="0" y="73005"/>
                    </a:moveTo>
                    <a:cubicBezTo>
                      <a:pt x="2476" y="86531"/>
                      <a:pt x="5048" y="100056"/>
                      <a:pt x="7525" y="113486"/>
                    </a:cubicBezTo>
                    <a:cubicBezTo>
                      <a:pt x="19812" y="148252"/>
                      <a:pt x="32861" y="185209"/>
                      <a:pt x="45625" y="223119"/>
                    </a:cubicBezTo>
                    <a:cubicBezTo>
                      <a:pt x="73152" y="151300"/>
                      <a:pt x="70199" y="53860"/>
                      <a:pt x="64675" y="11092"/>
                    </a:cubicBezTo>
                    <a:cubicBezTo>
                      <a:pt x="59912" y="-24245"/>
                      <a:pt x="23241" y="32619"/>
                      <a:pt x="0" y="73005"/>
                    </a:cubicBezTo>
                    <a:close/>
                  </a:path>
                </a:pathLst>
              </a:custGeom>
              <a:solidFill>
                <a:srgbClr val="000000">
                  <a:alpha val="60000"/>
                </a:srgbClr>
              </a:solid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A9A3F820-D555-49F1-8264-D966C4DF11DD}"/>
                  </a:ext>
                </a:extLst>
              </p:cNvPr>
              <p:cNvSpPr/>
              <p:nvPr/>
            </p:nvSpPr>
            <p:spPr>
              <a:xfrm>
                <a:off x="1319021" y="6793180"/>
                <a:ext cx="18383" cy="32003"/>
              </a:xfrm>
              <a:custGeom>
                <a:avLst/>
                <a:gdLst>
                  <a:gd name="connsiteX0" fmla="*/ 0 w 18383"/>
                  <a:gd name="connsiteY0" fmla="*/ 32004 h 32003"/>
                  <a:gd name="connsiteX1" fmla="*/ 3620 w 18383"/>
                  <a:gd name="connsiteY1" fmla="*/ 5524 h 32003"/>
                  <a:gd name="connsiteX2" fmla="*/ 18383 w 18383"/>
                  <a:gd name="connsiteY2" fmla="*/ 0 h 32003"/>
                  <a:gd name="connsiteX3" fmla="*/ 14573 w 18383"/>
                  <a:gd name="connsiteY3" fmla="*/ 26575 h 32003"/>
                  <a:gd name="connsiteX4" fmla="*/ 0 w 18383"/>
                  <a:gd name="connsiteY4" fmla="*/ 32004 h 320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383" h="32003">
                    <a:moveTo>
                      <a:pt x="0" y="32004"/>
                    </a:moveTo>
                    <a:lnTo>
                      <a:pt x="3620" y="5524"/>
                    </a:lnTo>
                    <a:lnTo>
                      <a:pt x="18383" y="0"/>
                    </a:lnTo>
                    <a:lnTo>
                      <a:pt x="14573" y="26575"/>
                    </a:lnTo>
                    <a:lnTo>
                      <a:pt x="0" y="32004"/>
                    </a:lnTo>
                    <a:close/>
                  </a:path>
                </a:pathLst>
              </a:custGeom>
              <a:solidFill>
                <a:srgbClr val="FFFFFF"/>
              </a:solid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BA2C4EF-CFD7-46B1-AD48-3A55BA960A5C}"/>
                  </a:ext>
                </a:extLst>
              </p:cNvPr>
              <p:cNvSpPr/>
              <p:nvPr/>
            </p:nvSpPr>
            <p:spPr>
              <a:xfrm>
                <a:off x="1343501" y="6775940"/>
                <a:ext cx="20954" cy="40004"/>
              </a:xfrm>
              <a:custGeom>
                <a:avLst/>
                <a:gdLst>
                  <a:gd name="connsiteX0" fmla="*/ 0 w 20954"/>
                  <a:gd name="connsiteY0" fmla="*/ 40005 h 40004"/>
                  <a:gd name="connsiteX1" fmla="*/ 4953 w 20954"/>
                  <a:gd name="connsiteY1" fmla="*/ 6763 h 40004"/>
                  <a:gd name="connsiteX2" fmla="*/ 20955 w 20954"/>
                  <a:gd name="connsiteY2" fmla="*/ 0 h 40004"/>
                  <a:gd name="connsiteX3" fmla="*/ 15430 w 20954"/>
                  <a:gd name="connsiteY3" fmla="*/ 33242 h 40004"/>
                  <a:gd name="connsiteX4" fmla="*/ 0 w 20954"/>
                  <a:gd name="connsiteY4" fmla="*/ 40005 h 40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4" h="40004">
                    <a:moveTo>
                      <a:pt x="0" y="40005"/>
                    </a:moveTo>
                    <a:lnTo>
                      <a:pt x="4953" y="6763"/>
                    </a:lnTo>
                    <a:lnTo>
                      <a:pt x="20955" y="0"/>
                    </a:lnTo>
                    <a:lnTo>
                      <a:pt x="15430" y="33242"/>
                    </a:lnTo>
                    <a:lnTo>
                      <a:pt x="0" y="40005"/>
                    </a:lnTo>
                    <a:close/>
                  </a:path>
                </a:pathLst>
              </a:custGeom>
              <a:solidFill>
                <a:srgbClr val="FFFFFF"/>
              </a:solid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8F38A84E-A7D7-4969-96E9-B03E04AF7393}"/>
                  </a:ext>
                </a:extLst>
              </p:cNvPr>
              <p:cNvSpPr/>
              <p:nvPr/>
            </p:nvSpPr>
            <p:spPr>
              <a:xfrm>
                <a:off x="203167" y="5447011"/>
                <a:ext cx="815340" cy="769430"/>
              </a:xfrm>
              <a:custGeom>
                <a:avLst/>
                <a:gdLst>
                  <a:gd name="connsiteX0" fmla="*/ 815340 w 815340"/>
                  <a:gd name="connsiteY0" fmla="*/ 30004 h 769430"/>
                  <a:gd name="connsiteX1" fmla="*/ 527304 w 815340"/>
                  <a:gd name="connsiteY1" fmla="*/ 716185 h 769430"/>
                  <a:gd name="connsiteX2" fmla="*/ 0 w 815340"/>
                  <a:gd name="connsiteY2" fmla="*/ 564928 h 769430"/>
                  <a:gd name="connsiteX3" fmla="*/ 38100 w 815340"/>
                  <a:gd name="connsiteY3" fmla="*/ 524923 h 769430"/>
                  <a:gd name="connsiteX4" fmla="*/ 385572 w 815340"/>
                  <a:gd name="connsiteY4" fmla="*/ 625317 h 769430"/>
                  <a:gd name="connsiteX5" fmla="*/ 568071 w 815340"/>
                  <a:gd name="connsiteY5" fmla="*/ 0 h 76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5340" h="769430">
                    <a:moveTo>
                      <a:pt x="815340" y="30004"/>
                    </a:moveTo>
                    <a:cubicBezTo>
                      <a:pt x="815340" y="30004"/>
                      <a:pt x="622554" y="547973"/>
                      <a:pt x="527304" y="716185"/>
                    </a:cubicBezTo>
                    <a:cubicBezTo>
                      <a:pt x="425291" y="895350"/>
                      <a:pt x="0" y="564928"/>
                      <a:pt x="0" y="564928"/>
                    </a:cubicBezTo>
                    <a:lnTo>
                      <a:pt x="38100" y="524923"/>
                    </a:lnTo>
                    <a:cubicBezTo>
                      <a:pt x="38100" y="524923"/>
                      <a:pt x="286988" y="633222"/>
                      <a:pt x="385572" y="625317"/>
                    </a:cubicBezTo>
                    <a:cubicBezTo>
                      <a:pt x="482537" y="444341"/>
                      <a:pt x="568071" y="0"/>
                      <a:pt x="568071" y="0"/>
                    </a:cubicBezTo>
                    <a:close/>
                  </a:path>
                </a:pathLst>
              </a:custGeom>
              <a:solidFill>
                <a:srgbClr val="FFB573"/>
              </a:solid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F0AD8C69-130E-41FF-85DD-BE7E628C8F44}"/>
                  </a:ext>
                </a:extLst>
              </p:cNvPr>
              <p:cNvSpPr/>
              <p:nvPr/>
            </p:nvSpPr>
            <p:spPr>
              <a:xfrm>
                <a:off x="261937" y="5447011"/>
                <a:ext cx="762762" cy="783156"/>
              </a:xfrm>
              <a:custGeom>
                <a:avLst/>
                <a:gdLst>
                  <a:gd name="connsiteX0" fmla="*/ 762762 w 762762"/>
                  <a:gd name="connsiteY0" fmla="*/ 30766 h 783156"/>
                  <a:gd name="connsiteX1" fmla="*/ 509302 w 762762"/>
                  <a:gd name="connsiteY1" fmla="*/ 0 h 783156"/>
                  <a:gd name="connsiteX2" fmla="*/ 346043 w 762762"/>
                  <a:gd name="connsiteY2" fmla="*/ 558165 h 783156"/>
                  <a:gd name="connsiteX3" fmla="*/ 48197 w 762762"/>
                  <a:gd name="connsiteY3" fmla="*/ 547116 h 783156"/>
                  <a:gd name="connsiteX4" fmla="*/ 0 w 762762"/>
                  <a:gd name="connsiteY4" fmla="*/ 617982 h 783156"/>
                  <a:gd name="connsiteX5" fmla="*/ 406527 w 762762"/>
                  <a:gd name="connsiteY5" fmla="*/ 779336 h 783156"/>
                  <a:gd name="connsiteX6" fmla="*/ 762762 w 762762"/>
                  <a:gd name="connsiteY6" fmla="*/ 30766 h 783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62762" h="783156">
                    <a:moveTo>
                      <a:pt x="762762" y="30766"/>
                    </a:moveTo>
                    <a:lnTo>
                      <a:pt x="509302" y="0"/>
                    </a:lnTo>
                    <a:cubicBezTo>
                      <a:pt x="509302" y="0"/>
                      <a:pt x="396812" y="438150"/>
                      <a:pt x="346043" y="558165"/>
                    </a:cubicBezTo>
                    <a:cubicBezTo>
                      <a:pt x="318802" y="622554"/>
                      <a:pt x="218789" y="615315"/>
                      <a:pt x="48197" y="547116"/>
                    </a:cubicBezTo>
                    <a:lnTo>
                      <a:pt x="0" y="617982"/>
                    </a:lnTo>
                    <a:cubicBezTo>
                      <a:pt x="0" y="617982"/>
                      <a:pt x="275654" y="812578"/>
                      <a:pt x="406527" y="779336"/>
                    </a:cubicBezTo>
                    <a:cubicBezTo>
                      <a:pt x="537401" y="746093"/>
                      <a:pt x="762762" y="30766"/>
                      <a:pt x="762762" y="30766"/>
                    </a:cubicBezTo>
                    <a:close/>
                  </a:path>
                </a:pathLst>
              </a:custGeom>
              <a:solidFill>
                <a:srgbClr val="263238"/>
              </a:solid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9939908-BD0F-4225-819F-52816D8018FB}"/>
                  </a:ext>
                </a:extLst>
              </p:cNvPr>
              <p:cNvSpPr/>
              <p:nvPr/>
            </p:nvSpPr>
            <p:spPr>
              <a:xfrm>
                <a:off x="61808" y="5915966"/>
                <a:ext cx="193832" cy="156367"/>
              </a:xfrm>
              <a:custGeom>
                <a:avLst/>
                <a:gdLst>
                  <a:gd name="connsiteX0" fmla="*/ 136597 w 193832"/>
                  <a:gd name="connsiteY0" fmla="*/ 110070 h 156367"/>
                  <a:gd name="connsiteX1" fmla="*/ 191842 w 193832"/>
                  <a:gd name="connsiteY1" fmla="*/ 63588 h 156367"/>
                  <a:gd name="connsiteX2" fmla="*/ 193175 w 193832"/>
                  <a:gd name="connsiteY2" fmla="*/ 56730 h 156367"/>
                  <a:gd name="connsiteX3" fmla="*/ 166029 w 193832"/>
                  <a:gd name="connsiteY3" fmla="*/ 4914 h 156367"/>
                  <a:gd name="connsiteX4" fmla="*/ 153083 w 193832"/>
                  <a:gd name="connsiteY4" fmla="*/ 1190 h 156367"/>
                  <a:gd name="connsiteX5" fmla="*/ 151551 w 193832"/>
                  <a:gd name="connsiteY5" fmla="*/ 2247 h 156367"/>
                  <a:gd name="connsiteX6" fmla="*/ 99830 w 193832"/>
                  <a:gd name="connsiteY6" fmla="*/ 48253 h 156367"/>
                  <a:gd name="connsiteX7" fmla="*/ 10486 w 193832"/>
                  <a:gd name="connsiteY7" fmla="*/ 120834 h 156367"/>
                  <a:gd name="connsiteX8" fmla="*/ 14391 w 193832"/>
                  <a:gd name="connsiteY8" fmla="*/ 155600 h 156367"/>
                  <a:gd name="connsiteX9" fmla="*/ 125738 w 193832"/>
                  <a:gd name="connsiteY9" fmla="*/ 113785 h 156367"/>
                  <a:gd name="connsiteX10" fmla="*/ 136597 w 193832"/>
                  <a:gd name="connsiteY10" fmla="*/ 110070 h 156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3832" h="156367">
                    <a:moveTo>
                      <a:pt x="136597" y="110070"/>
                    </a:moveTo>
                    <a:lnTo>
                      <a:pt x="191842" y="63588"/>
                    </a:lnTo>
                    <a:cubicBezTo>
                      <a:pt x="193859" y="61912"/>
                      <a:pt x="194416" y="59045"/>
                      <a:pt x="193175" y="56730"/>
                    </a:cubicBezTo>
                    <a:lnTo>
                      <a:pt x="166029" y="4914"/>
                    </a:lnTo>
                    <a:cubicBezTo>
                      <a:pt x="163482" y="314"/>
                      <a:pt x="157686" y="-1353"/>
                      <a:pt x="153083" y="1190"/>
                    </a:cubicBezTo>
                    <a:cubicBezTo>
                      <a:pt x="152539" y="1495"/>
                      <a:pt x="152026" y="1847"/>
                      <a:pt x="151551" y="2247"/>
                    </a:cubicBezTo>
                    <a:cubicBezTo>
                      <a:pt x="132501" y="18821"/>
                      <a:pt x="124119" y="27774"/>
                      <a:pt x="99830" y="48253"/>
                    </a:cubicBezTo>
                    <a:cubicBezTo>
                      <a:pt x="84876" y="60826"/>
                      <a:pt x="31155" y="103498"/>
                      <a:pt x="10486" y="120834"/>
                    </a:cubicBezTo>
                    <a:cubicBezTo>
                      <a:pt x="-10184" y="138169"/>
                      <a:pt x="4390" y="160839"/>
                      <a:pt x="14391" y="155600"/>
                    </a:cubicBezTo>
                    <a:cubicBezTo>
                      <a:pt x="59063" y="131978"/>
                      <a:pt x="104783" y="113118"/>
                      <a:pt x="125738" y="113785"/>
                    </a:cubicBezTo>
                    <a:cubicBezTo>
                      <a:pt x="129703" y="114014"/>
                      <a:pt x="133599" y="112680"/>
                      <a:pt x="136597" y="110070"/>
                    </a:cubicBezTo>
                    <a:close/>
                  </a:path>
                </a:pathLst>
              </a:custGeom>
              <a:solidFill>
                <a:srgbClr val="263238"/>
              </a:solid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05B6046-6D91-4346-B6CC-47DA1C4524A6}"/>
                  </a:ext>
                </a:extLst>
              </p:cNvPr>
              <p:cNvSpPr/>
              <p:nvPr/>
            </p:nvSpPr>
            <p:spPr>
              <a:xfrm>
                <a:off x="167189" y="6021845"/>
                <a:ext cx="24585" cy="30010"/>
              </a:xfrm>
              <a:custGeom>
                <a:avLst/>
                <a:gdLst>
                  <a:gd name="connsiteX0" fmla="*/ 1974 w 24585"/>
                  <a:gd name="connsiteY0" fmla="*/ 27051 h 30010"/>
                  <a:gd name="connsiteX1" fmla="*/ 2927 w 24585"/>
                  <a:gd name="connsiteY1" fmla="*/ 28194 h 30010"/>
                  <a:gd name="connsiteX2" fmla="*/ 7975 w 24585"/>
                  <a:gd name="connsiteY2" fmla="*/ 29909 h 30010"/>
                  <a:gd name="connsiteX3" fmla="*/ 24453 w 24585"/>
                  <a:gd name="connsiteY3" fmla="*/ 2191 h 30010"/>
                  <a:gd name="connsiteX4" fmla="*/ 23977 w 24585"/>
                  <a:gd name="connsiteY4" fmla="*/ 286 h 30010"/>
                  <a:gd name="connsiteX5" fmla="*/ 21977 w 24585"/>
                  <a:gd name="connsiteY5" fmla="*/ 286 h 30010"/>
                  <a:gd name="connsiteX6" fmla="*/ 69 w 24585"/>
                  <a:gd name="connsiteY6" fmla="*/ 20098 h 30010"/>
                  <a:gd name="connsiteX7" fmla="*/ 1974 w 24585"/>
                  <a:gd name="connsiteY7" fmla="*/ 27051 h 30010"/>
                  <a:gd name="connsiteX8" fmla="*/ 19596 w 24585"/>
                  <a:gd name="connsiteY8" fmla="*/ 5334 h 30010"/>
                  <a:gd name="connsiteX9" fmla="*/ 7213 w 24585"/>
                  <a:gd name="connsiteY9" fmla="*/ 26385 h 30010"/>
                  <a:gd name="connsiteX10" fmla="*/ 5594 w 24585"/>
                  <a:gd name="connsiteY10" fmla="*/ 25718 h 30010"/>
                  <a:gd name="connsiteX11" fmla="*/ 3689 w 24585"/>
                  <a:gd name="connsiteY11" fmla="*/ 20384 h 30010"/>
                  <a:gd name="connsiteX12" fmla="*/ 19596 w 24585"/>
                  <a:gd name="connsiteY12" fmla="*/ 5334 h 30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4585" h="30010">
                    <a:moveTo>
                      <a:pt x="1974" y="27051"/>
                    </a:moveTo>
                    <a:lnTo>
                      <a:pt x="2927" y="28194"/>
                    </a:lnTo>
                    <a:cubicBezTo>
                      <a:pt x="4183" y="29623"/>
                      <a:pt x="6107" y="30280"/>
                      <a:pt x="7975" y="29909"/>
                    </a:cubicBezTo>
                    <a:cubicBezTo>
                      <a:pt x="15786" y="28099"/>
                      <a:pt x="23120" y="6477"/>
                      <a:pt x="24453" y="2191"/>
                    </a:cubicBezTo>
                    <a:cubicBezTo>
                      <a:pt x="24742" y="1524"/>
                      <a:pt x="24547" y="743"/>
                      <a:pt x="23977" y="286"/>
                    </a:cubicBezTo>
                    <a:cubicBezTo>
                      <a:pt x="23364" y="-95"/>
                      <a:pt x="22590" y="-95"/>
                      <a:pt x="21977" y="286"/>
                    </a:cubicBezTo>
                    <a:cubicBezTo>
                      <a:pt x="14452" y="4096"/>
                      <a:pt x="1593" y="11621"/>
                      <a:pt x="69" y="20098"/>
                    </a:cubicBezTo>
                    <a:cubicBezTo>
                      <a:pt x="-232" y="22574"/>
                      <a:pt x="453" y="25070"/>
                      <a:pt x="1974" y="27051"/>
                    </a:cubicBezTo>
                    <a:close/>
                    <a:moveTo>
                      <a:pt x="19596" y="5334"/>
                    </a:moveTo>
                    <a:cubicBezTo>
                      <a:pt x="16167" y="14859"/>
                      <a:pt x="10833" y="25527"/>
                      <a:pt x="7213" y="26385"/>
                    </a:cubicBezTo>
                    <a:cubicBezTo>
                      <a:pt x="6586" y="26527"/>
                      <a:pt x="5940" y="26261"/>
                      <a:pt x="5594" y="25718"/>
                    </a:cubicBezTo>
                    <a:cubicBezTo>
                      <a:pt x="4077" y="24394"/>
                      <a:pt x="3356" y="22374"/>
                      <a:pt x="3689" y="20384"/>
                    </a:cubicBezTo>
                    <a:cubicBezTo>
                      <a:pt x="4451" y="16097"/>
                      <a:pt x="10261" y="10763"/>
                      <a:pt x="19596" y="5334"/>
                    </a:cubicBezTo>
                    <a:close/>
                  </a:path>
                </a:pathLst>
              </a:custGeom>
              <a:solidFill>
                <a:srgbClr val="90CAF9"/>
              </a:solid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592B478F-641E-418F-9D20-99DC3EDC5DAF}"/>
                  </a:ext>
                </a:extLst>
              </p:cNvPr>
              <p:cNvSpPr/>
              <p:nvPr/>
            </p:nvSpPr>
            <p:spPr>
              <a:xfrm>
                <a:off x="186146" y="6021729"/>
                <a:ext cx="15009" cy="33277"/>
              </a:xfrm>
              <a:custGeom>
                <a:avLst/>
                <a:gdLst>
                  <a:gd name="connsiteX0" fmla="*/ 3306 w 15009"/>
                  <a:gd name="connsiteY0" fmla="*/ 30977 h 33277"/>
                  <a:gd name="connsiteX1" fmla="*/ 4354 w 15009"/>
                  <a:gd name="connsiteY1" fmla="*/ 32120 h 33277"/>
                  <a:gd name="connsiteX2" fmla="*/ 10926 w 15009"/>
                  <a:gd name="connsiteY2" fmla="*/ 32120 h 33277"/>
                  <a:gd name="connsiteX3" fmla="*/ 14831 w 15009"/>
                  <a:gd name="connsiteY3" fmla="*/ 26310 h 33277"/>
                  <a:gd name="connsiteX4" fmla="*/ 5306 w 15009"/>
                  <a:gd name="connsiteY4" fmla="*/ 783 h 33277"/>
                  <a:gd name="connsiteX5" fmla="*/ 3592 w 15009"/>
                  <a:gd name="connsiteY5" fmla="*/ 21 h 33277"/>
                  <a:gd name="connsiteX6" fmla="*/ 2163 w 15009"/>
                  <a:gd name="connsiteY6" fmla="*/ 1164 h 33277"/>
                  <a:gd name="connsiteX7" fmla="*/ 3306 w 15009"/>
                  <a:gd name="connsiteY7" fmla="*/ 30977 h 33277"/>
                  <a:gd name="connsiteX8" fmla="*/ 4449 w 15009"/>
                  <a:gd name="connsiteY8" fmla="*/ 6022 h 33277"/>
                  <a:gd name="connsiteX9" fmla="*/ 11212 w 15009"/>
                  <a:gd name="connsiteY9" fmla="*/ 25548 h 33277"/>
                  <a:gd name="connsiteX10" fmla="*/ 9021 w 15009"/>
                  <a:gd name="connsiteY10" fmla="*/ 29072 h 33277"/>
                  <a:gd name="connsiteX11" fmla="*/ 6640 w 15009"/>
                  <a:gd name="connsiteY11" fmla="*/ 29072 h 33277"/>
                  <a:gd name="connsiteX12" fmla="*/ 4449 w 15009"/>
                  <a:gd name="connsiteY12" fmla="*/ 6022 h 33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5009" h="33277">
                    <a:moveTo>
                      <a:pt x="3306" y="30977"/>
                    </a:moveTo>
                    <a:cubicBezTo>
                      <a:pt x="3579" y="31425"/>
                      <a:pt x="3935" y="31806"/>
                      <a:pt x="4354" y="32120"/>
                    </a:cubicBezTo>
                    <a:cubicBezTo>
                      <a:pt x="6272" y="33663"/>
                      <a:pt x="9008" y="33663"/>
                      <a:pt x="10926" y="32120"/>
                    </a:cubicBezTo>
                    <a:cubicBezTo>
                      <a:pt x="12979" y="30806"/>
                      <a:pt x="14393" y="28701"/>
                      <a:pt x="14831" y="26310"/>
                    </a:cubicBezTo>
                    <a:cubicBezTo>
                      <a:pt x="16546" y="16785"/>
                      <a:pt x="5306" y="1450"/>
                      <a:pt x="5306" y="783"/>
                    </a:cubicBezTo>
                    <a:cubicBezTo>
                      <a:pt x="4937" y="212"/>
                      <a:pt x="4264" y="-84"/>
                      <a:pt x="3592" y="21"/>
                    </a:cubicBezTo>
                    <a:cubicBezTo>
                      <a:pt x="2944" y="116"/>
                      <a:pt x="2397" y="554"/>
                      <a:pt x="2163" y="1164"/>
                    </a:cubicBezTo>
                    <a:cubicBezTo>
                      <a:pt x="-1073" y="10918"/>
                      <a:pt x="-667" y="21509"/>
                      <a:pt x="3306" y="30977"/>
                    </a:cubicBezTo>
                    <a:close/>
                    <a:moveTo>
                      <a:pt x="4449" y="6022"/>
                    </a:moveTo>
                    <a:cubicBezTo>
                      <a:pt x="8614" y="11699"/>
                      <a:pt x="10971" y="18509"/>
                      <a:pt x="11212" y="25548"/>
                    </a:cubicBezTo>
                    <a:cubicBezTo>
                      <a:pt x="10967" y="26967"/>
                      <a:pt x="10181" y="28225"/>
                      <a:pt x="9021" y="29072"/>
                    </a:cubicBezTo>
                    <a:cubicBezTo>
                      <a:pt x="7497" y="30025"/>
                      <a:pt x="6925" y="29072"/>
                      <a:pt x="6640" y="29072"/>
                    </a:cubicBezTo>
                    <a:cubicBezTo>
                      <a:pt x="3384" y="21843"/>
                      <a:pt x="2614" y="13737"/>
                      <a:pt x="4449" y="6022"/>
                    </a:cubicBezTo>
                    <a:close/>
                  </a:path>
                </a:pathLst>
              </a:custGeom>
              <a:solidFill>
                <a:srgbClr val="90CAF9"/>
              </a:solid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C5DEE0D1-8480-48B6-835B-7165D9D4D27C}"/>
                  </a:ext>
                </a:extLst>
              </p:cNvPr>
              <p:cNvSpPr/>
              <p:nvPr/>
            </p:nvSpPr>
            <p:spPr>
              <a:xfrm>
                <a:off x="282797" y="5451012"/>
                <a:ext cx="536638" cy="658003"/>
              </a:xfrm>
              <a:custGeom>
                <a:avLst/>
                <a:gdLst>
                  <a:gd name="connsiteX0" fmla="*/ 445865 w 536638"/>
                  <a:gd name="connsiteY0" fmla="*/ 333375 h 658003"/>
                  <a:gd name="connsiteX1" fmla="*/ 536638 w 536638"/>
                  <a:gd name="connsiteY1" fmla="*/ 1810 h 658003"/>
                  <a:gd name="connsiteX2" fmla="*/ 521875 w 536638"/>
                  <a:gd name="connsiteY2" fmla="*/ 0 h 658003"/>
                  <a:gd name="connsiteX3" fmla="*/ 431673 w 536638"/>
                  <a:gd name="connsiteY3" fmla="*/ 329374 h 658003"/>
                  <a:gd name="connsiteX4" fmla="*/ 427577 w 536638"/>
                  <a:gd name="connsiteY4" fmla="*/ 344233 h 658003"/>
                  <a:gd name="connsiteX5" fmla="*/ 302228 w 536638"/>
                  <a:gd name="connsiteY5" fmla="*/ 635127 h 658003"/>
                  <a:gd name="connsiteX6" fmla="*/ 8858 w 536638"/>
                  <a:gd name="connsiteY6" fmla="*/ 570262 h 658003"/>
                  <a:gd name="connsiteX7" fmla="*/ 0 w 536638"/>
                  <a:gd name="connsiteY7" fmla="*/ 582739 h 658003"/>
                  <a:gd name="connsiteX8" fmla="*/ 246221 w 536638"/>
                  <a:gd name="connsiteY8" fmla="*/ 657987 h 658003"/>
                  <a:gd name="connsiteX9" fmla="*/ 306515 w 536638"/>
                  <a:gd name="connsiteY9" fmla="*/ 649129 h 658003"/>
                  <a:gd name="connsiteX10" fmla="*/ 441388 w 536638"/>
                  <a:gd name="connsiteY10" fmla="*/ 348234 h 658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6638" h="658003">
                    <a:moveTo>
                      <a:pt x="445865" y="333375"/>
                    </a:moveTo>
                    <a:cubicBezTo>
                      <a:pt x="483965" y="196882"/>
                      <a:pt x="522542" y="54483"/>
                      <a:pt x="536638" y="1810"/>
                    </a:cubicBezTo>
                    <a:lnTo>
                      <a:pt x="521875" y="0"/>
                    </a:lnTo>
                    <a:cubicBezTo>
                      <a:pt x="507397" y="54197"/>
                      <a:pt x="469583" y="194691"/>
                      <a:pt x="431673" y="329374"/>
                    </a:cubicBezTo>
                    <a:lnTo>
                      <a:pt x="427577" y="344233"/>
                    </a:lnTo>
                    <a:cubicBezTo>
                      <a:pt x="389477" y="479393"/>
                      <a:pt x="350330" y="619220"/>
                      <a:pt x="302228" y="635127"/>
                    </a:cubicBezTo>
                    <a:cubicBezTo>
                      <a:pt x="210598" y="665416"/>
                      <a:pt x="71152" y="602647"/>
                      <a:pt x="8858" y="570262"/>
                    </a:cubicBezTo>
                    <a:lnTo>
                      <a:pt x="0" y="582739"/>
                    </a:lnTo>
                    <a:cubicBezTo>
                      <a:pt x="51244" y="609695"/>
                      <a:pt x="155734" y="657987"/>
                      <a:pt x="246221" y="657987"/>
                    </a:cubicBezTo>
                    <a:cubicBezTo>
                      <a:pt x="266662" y="658254"/>
                      <a:pt x="287017" y="655263"/>
                      <a:pt x="306515" y="649129"/>
                    </a:cubicBezTo>
                    <a:cubicBezTo>
                      <a:pt x="362045" y="630841"/>
                      <a:pt x="398812" y="499872"/>
                      <a:pt x="441388" y="348234"/>
                    </a:cubicBezTo>
                    <a:close/>
                  </a:path>
                </a:pathLst>
              </a:custGeom>
              <a:solidFill>
                <a:srgbClr val="90CAF9"/>
              </a:solid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085BEBAB-74F0-491D-8292-5D8F4D37E0A7}"/>
                  </a:ext>
                </a:extLst>
              </p:cNvPr>
              <p:cNvSpPr/>
              <p:nvPr/>
            </p:nvSpPr>
            <p:spPr>
              <a:xfrm>
                <a:off x="181641" y="5955647"/>
                <a:ext cx="16668" cy="36004"/>
              </a:xfrm>
              <a:custGeom>
                <a:avLst/>
                <a:gdLst>
                  <a:gd name="connsiteX0" fmla="*/ 12383 w 16668"/>
                  <a:gd name="connsiteY0" fmla="*/ 0 h 36004"/>
                  <a:gd name="connsiteX1" fmla="*/ 16669 w 16668"/>
                  <a:gd name="connsiteY1" fmla="*/ 26384 h 36004"/>
                  <a:gd name="connsiteX2" fmla="*/ 4286 w 16668"/>
                  <a:gd name="connsiteY2" fmla="*/ 36004 h 36004"/>
                  <a:gd name="connsiteX3" fmla="*/ 0 w 16668"/>
                  <a:gd name="connsiteY3" fmla="*/ 9525 h 36004"/>
                  <a:gd name="connsiteX4" fmla="*/ 12383 w 16668"/>
                  <a:gd name="connsiteY4" fmla="*/ 0 h 360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68" h="36004">
                    <a:moveTo>
                      <a:pt x="12383" y="0"/>
                    </a:moveTo>
                    <a:lnTo>
                      <a:pt x="16669" y="26384"/>
                    </a:lnTo>
                    <a:lnTo>
                      <a:pt x="4286" y="36004"/>
                    </a:lnTo>
                    <a:lnTo>
                      <a:pt x="0" y="9525"/>
                    </a:lnTo>
                    <a:lnTo>
                      <a:pt x="12383" y="0"/>
                    </a:lnTo>
                    <a:close/>
                  </a:path>
                </a:pathLst>
              </a:custGeom>
              <a:solidFill>
                <a:srgbClr val="FFFFFF"/>
              </a:solid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52E36432-F277-4FB9-BE99-FABBAD0BB26D}"/>
                  </a:ext>
                </a:extLst>
              </p:cNvPr>
              <p:cNvSpPr/>
              <p:nvPr/>
            </p:nvSpPr>
            <p:spPr>
              <a:xfrm>
                <a:off x="160591" y="5971744"/>
                <a:ext cx="17811" cy="44291"/>
              </a:xfrm>
              <a:custGeom>
                <a:avLst/>
                <a:gdLst>
                  <a:gd name="connsiteX0" fmla="*/ 12668 w 17811"/>
                  <a:gd name="connsiteY0" fmla="*/ 0 h 44291"/>
                  <a:gd name="connsiteX1" fmla="*/ 17812 w 17811"/>
                  <a:gd name="connsiteY1" fmla="*/ 33147 h 44291"/>
                  <a:gd name="connsiteX2" fmla="*/ 4572 w 17811"/>
                  <a:gd name="connsiteY2" fmla="*/ 44291 h 44291"/>
                  <a:gd name="connsiteX3" fmla="*/ 0 w 17811"/>
                  <a:gd name="connsiteY3" fmla="*/ 10954 h 44291"/>
                  <a:gd name="connsiteX4" fmla="*/ 12668 w 17811"/>
                  <a:gd name="connsiteY4" fmla="*/ 0 h 44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11" h="44291">
                    <a:moveTo>
                      <a:pt x="12668" y="0"/>
                    </a:moveTo>
                    <a:lnTo>
                      <a:pt x="17812" y="33147"/>
                    </a:lnTo>
                    <a:lnTo>
                      <a:pt x="4572" y="44291"/>
                    </a:lnTo>
                    <a:lnTo>
                      <a:pt x="0" y="10954"/>
                    </a:lnTo>
                    <a:lnTo>
                      <a:pt x="12668" y="0"/>
                    </a:lnTo>
                    <a:close/>
                  </a:path>
                </a:pathLst>
              </a:custGeom>
              <a:solidFill>
                <a:srgbClr val="FFFFFF"/>
              </a:solid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E0245239-5F55-4404-8B91-5108CD8A3880}"/>
                  </a:ext>
                </a:extLst>
              </p:cNvPr>
              <p:cNvSpPr/>
              <p:nvPr/>
            </p:nvSpPr>
            <p:spPr>
              <a:xfrm>
                <a:off x="842200" y="4877713"/>
                <a:ext cx="292989" cy="117623"/>
              </a:xfrm>
              <a:custGeom>
                <a:avLst/>
                <a:gdLst>
                  <a:gd name="connsiteX0" fmla="*/ 0 w 292989"/>
                  <a:gd name="connsiteY0" fmla="*/ 6943 h 117623"/>
                  <a:gd name="connsiteX1" fmla="*/ 272891 w 292989"/>
                  <a:gd name="connsiteY1" fmla="*/ 117623 h 117623"/>
                  <a:gd name="connsiteX2" fmla="*/ 292989 w 292989"/>
                  <a:gd name="connsiteY2" fmla="*/ 99145 h 117623"/>
                  <a:gd name="connsiteX3" fmla="*/ 70104 w 292989"/>
                  <a:gd name="connsiteY3" fmla="*/ 6943 h 117623"/>
                  <a:gd name="connsiteX4" fmla="*/ 0 w 292989"/>
                  <a:gd name="connsiteY4" fmla="*/ 6943 h 1176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2989" h="117623">
                    <a:moveTo>
                      <a:pt x="0" y="6943"/>
                    </a:moveTo>
                    <a:cubicBezTo>
                      <a:pt x="0" y="6943"/>
                      <a:pt x="253841" y="83143"/>
                      <a:pt x="272891" y="117623"/>
                    </a:cubicBezTo>
                    <a:lnTo>
                      <a:pt x="292989" y="99145"/>
                    </a:lnTo>
                    <a:cubicBezTo>
                      <a:pt x="292989" y="99145"/>
                      <a:pt x="227743" y="57711"/>
                      <a:pt x="70104" y="6943"/>
                    </a:cubicBezTo>
                    <a:cubicBezTo>
                      <a:pt x="70104" y="6943"/>
                      <a:pt x="0" y="-8678"/>
                      <a:pt x="0" y="6943"/>
                    </a:cubicBezTo>
                    <a:close/>
                  </a:path>
                </a:pathLst>
              </a:custGeom>
              <a:solidFill>
                <a:srgbClr val="263238"/>
              </a:solid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AE8C9E91-8375-4FCA-A2BF-CAABCC2EA76E}"/>
                  </a:ext>
                </a:extLst>
              </p:cNvPr>
              <p:cNvSpPr/>
              <p:nvPr/>
            </p:nvSpPr>
            <p:spPr>
              <a:xfrm>
                <a:off x="722465" y="5084776"/>
                <a:ext cx="400150" cy="344852"/>
              </a:xfrm>
              <a:custGeom>
                <a:avLst/>
                <a:gdLst>
                  <a:gd name="connsiteX0" fmla="*/ 376434 w 400150"/>
                  <a:gd name="connsiteY0" fmla="*/ 0 h 344852"/>
                  <a:gd name="connsiteX1" fmla="*/ 34200 w 400150"/>
                  <a:gd name="connsiteY1" fmla="*/ 288226 h 344852"/>
                  <a:gd name="connsiteX2" fmla="*/ 1625 w 400150"/>
                  <a:gd name="connsiteY2" fmla="*/ 327946 h 344852"/>
                  <a:gd name="connsiteX3" fmla="*/ 482 w 400150"/>
                  <a:gd name="connsiteY3" fmla="*/ 331565 h 344852"/>
                  <a:gd name="connsiteX4" fmla="*/ 7102 w 400150"/>
                  <a:gd name="connsiteY4" fmla="*/ 344367 h 344852"/>
                  <a:gd name="connsiteX5" fmla="*/ 14388 w 400150"/>
                  <a:gd name="connsiteY5" fmla="*/ 343948 h 344852"/>
                  <a:gd name="connsiteX6" fmla="*/ 400151 w 400150"/>
                  <a:gd name="connsiteY6" fmla="*/ 20098 h 344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150" h="344852">
                    <a:moveTo>
                      <a:pt x="376434" y="0"/>
                    </a:moveTo>
                    <a:cubicBezTo>
                      <a:pt x="376434" y="0"/>
                      <a:pt x="259943" y="165925"/>
                      <a:pt x="34200" y="288226"/>
                    </a:cubicBezTo>
                    <a:cubicBezTo>
                      <a:pt x="18570" y="296704"/>
                      <a:pt x="6883" y="310963"/>
                      <a:pt x="1625" y="327946"/>
                    </a:cubicBezTo>
                    <a:lnTo>
                      <a:pt x="482" y="331565"/>
                    </a:lnTo>
                    <a:cubicBezTo>
                      <a:pt x="-1223" y="336928"/>
                      <a:pt x="1739" y="342662"/>
                      <a:pt x="7102" y="344367"/>
                    </a:cubicBezTo>
                    <a:cubicBezTo>
                      <a:pt x="9493" y="345138"/>
                      <a:pt x="12093" y="344986"/>
                      <a:pt x="14388" y="343948"/>
                    </a:cubicBezTo>
                    <a:cubicBezTo>
                      <a:pt x="67252" y="320135"/>
                      <a:pt x="217938" y="238696"/>
                      <a:pt x="400151" y="20098"/>
                    </a:cubicBezTo>
                    <a:close/>
                  </a:path>
                </a:pathLst>
              </a:custGeom>
              <a:solidFill>
                <a:srgbClr val="263238"/>
              </a:solid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9BB4492E-E390-423F-8EE7-47FFE9FD2AFE}"/>
                  </a:ext>
                </a:extLst>
              </p:cNvPr>
              <p:cNvSpPr/>
              <p:nvPr/>
            </p:nvSpPr>
            <p:spPr>
              <a:xfrm>
                <a:off x="790765" y="4953902"/>
                <a:ext cx="371475" cy="256576"/>
              </a:xfrm>
              <a:custGeom>
                <a:avLst/>
                <a:gdLst>
                  <a:gd name="connsiteX0" fmla="*/ 63532 w 371475"/>
                  <a:gd name="connsiteY0" fmla="*/ 0 h 256576"/>
                  <a:gd name="connsiteX1" fmla="*/ 144399 w 371475"/>
                  <a:gd name="connsiteY1" fmla="*/ 88583 h 256576"/>
                  <a:gd name="connsiteX2" fmla="*/ 185833 w 371475"/>
                  <a:gd name="connsiteY2" fmla="*/ 130969 h 256576"/>
                  <a:gd name="connsiteX3" fmla="*/ 227933 w 371475"/>
                  <a:gd name="connsiteY3" fmla="*/ 169069 h 256576"/>
                  <a:gd name="connsiteX4" fmla="*/ 238220 w 371475"/>
                  <a:gd name="connsiteY4" fmla="*/ 176689 h 256576"/>
                  <a:gd name="connsiteX5" fmla="*/ 242983 w 371475"/>
                  <a:gd name="connsiteY5" fmla="*/ 179927 h 256576"/>
                  <a:gd name="connsiteX6" fmla="*/ 245078 w 371475"/>
                  <a:gd name="connsiteY6" fmla="*/ 181166 h 256576"/>
                  <a:gd name="connsiteX7" fmla="*/ 246126 w 371475"/>
                  <a:gd name="connsiteY7" fmla="*/ 181737 h 256576"/>
                  <a:gd name="connsiteX8" fmla="*/ 246697 w 371475"/>
                  <a:gd name="connsiteY8" fmla="*/ 182213 h 256576"/>
                  <a:gd name="connsiteX9" fmla="*/ 243364 w 371475"/>
                  <a:gd name="connsiteY9" fmla="*/ 182213 h 256576"/>
                  <a:gd name="connsiteX10" fmla="*/ 243364 w 371475"/>
                  <a:gd name="connsiteY10" fmla="*/ 182213 h 256576"/>
                  <a:gd name="connsiteX11" fmla="*/ 257366 w 371475"/>
                  <a:gd name="connsiteY11" fmla="*/ 172021 h 256576"/>
                  <a:gd name="connsiteX12" fmla="*/ 273939 w 371475"/>
                  <a:gd name="connsiteY12" fmla="*/ 152971 h 256576"/>
                  <a:gd name="connsiteX13" fmla="*/ 304514 w 371475"/>
                  <a:gd name="connsiteY13" fmla="*/ 104775 h 256576"/>
                  <a:gd name="connsiteX14" fmla="*/ 318706 w 371475"/>
                  <a:gd name="connsiteY14" fmla="*/ 78676 h 256576"/>
                  <a:gd name="connsiteX15" fmla="*/ 332232 w 371475"/>
                  <a:gd name="connsiteY15" fmla="*/ 52292 h 256576"/>
                  <a:gd name="connsiteX16" fmla="*/ 371475 w 371475"/>
                  <a:gd name="connsiteY16" fmla="*/ 65056 h 256576"/>
                  <a:gd name="connsiteX17" fmla="*/ 328898 w 371475"/>
                  <a:gd name="connsiteY17" fmla="*/ 187452 h 256576"/>
                  <a:gd name="connsiteX18" fmla="*/ 309848 w 371475"/>
                  <a:gd name="connsiteY18" fmla="*/ 217646 h 256576"/>
                  <a:gd name="connsiteX19" fmla="*/ 277273 w 371475"/>
                  <a:gd name="connsiteY19" fmla="*/ 246793 h 256576"/>
                  <a:gd name="connsiteX20" fmla="*/ 248698 w 371475"/>
                  <a:gd name="connsiteY20" fmla="*/ 256318 h 256576"/>
                  <a:gd name="connsiteX21" fmla="*/ 215455 w 371475"/>
                  <a:gd name="connsiteY21" fmla="*/ 250888 h 256576"/>
                  <a:gd name="connsiteX22" fmla="*/ 197263 w 371475"/>
                  <a:gd name="connsiteY22" fmla="*/ 241363 h 256576"/>
                  <a:gd name="connsiteX23" fmla="*/ 182213 w 371475"/>
                  <a:gd name="connsiteY23" fmla="*/ 231838 h 256576"/>
                  <a:gd name="connsiteX24" fmla="*/ 130778 w 371475"/>
                  <a:gd name="connsiteY24" fmla="*/ 190595 h 256576"/>
                  <a:gd name="connsiteX25" fmla="*/ 84677 w 371475"/>
                  <a:gd name="connsiteY25" fmla="*/ 147066 h 256576"/>
                  <a:gd name="connsiteX26" fmla="*/ 0 w 371475"/>
                  <a:gd name="connsiteY26" fmla="*/ 54578 h 25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71475" h="256576">
                    <a:moveTo>
                      <a:pt x="63532" y="0"/>
                    </a:moveTo>
                    <a:cubicBezTo>
                      <a:pt x="89725" y="29623"/>
                      <a:pt x="117062" y="59722"/>
                      <a:pt x="144399" y="88583"/>
                    </a:cubicBezTo>
                    <a:cubicBezTo>
                      <a:pt x="157925" y="103156"/>
                      <a:pt x="171926" y="117158"/>
                      <a:pt x="185833" y="130969"/>
                    </a:cubicBezTo>
                    <a:cubicBezTo>
                      <a:pt x="199739" y="144780"/>
                      <a:pt x="214408" y="157734"/>
                      <a:pt x="227933" y="169069"/>
                    </a:cubicBezTo>
                    <a:cubicBezTo>
                      <a:pt x="231458" y="171831"/>
                      <a:pt x="234887" y="174308"/>
                      <a:pt x="238220" y="176689"/>
                    </a:cubicBezTo>
                    <a:lnTo>
                      <a:pt x="242983" y="179927"/>
                    </a:lnTo>
                    <a:lnTo>
                      <a:pt x="245078" y="181166"/>
                    </a:lnTo>
                    <a:lnTo>
                      <a:pt x="246126" y="181737"/>
                    </a:lnTo>
                    <a:cubicBezTo>
                      <a:pt x="246126" y="181737"/>
                      <a:pt x="246983" y="182309"/>
                      <a:pt x="246697" y="182213"/>
                    </a:cubicBezTo>
                    <a:cubicBezTo>
                      <a:pt x="245593" y="182032"/>
                      <a:pt x="244469" y="182032"/>
                      <a:pt x="243364" y="182213"/>
                    </a:cubicBezTo>
                    <a:cubicBezTo>
                      <a:pt x="242221" y="182213"/>
                      <a:pt x="242411" y="183071"/>
                      <a:pt x="243364" y="182213"/>
                    </a:cubicBezTo>
                    <a:cubicBezTo>
                      <a:pt x="248717" y="179880"/>
                      <a:pt x="253498" y="176403"/>
                      <a:pt x="257366" y="172021"/>
                    </a:cubicBezTo>
                    <a:cubicBezTo>
                      <a:pt x="263366" y="166097"/>
                      <a:pt x="268900" y="159734"/>
                      <a:pt x="273939" y="152971"/>
                    </a:cubicBezTo>
                    <a:cubicBezTo>
                      <a:pt x="285036" y="137493"/>
                      <a:pt x="295246" y="121406"/>
                      <a:pt x="304514" y="104775"/>
                    </a:cubicBezTo>
                    <a:cubicBezTo>
                      <a:pt x="309277" y="96203"/>
                      <a:pt x="314039" y="87535"/>
                      <a:pt x="318706" y="78676"/>
                    </a:cubicBezTo>
                    <a:lnTo>
                      <a:pt x="332232" y="52292"/>
                    </a:lnTo>
                    <a:lnTo>
                      <a:pt x="371475" y="65056"/>
                    </a:lnTo>
                    <a:cubicBezTo>
                      <a:pt x="363131" y="107661"/>
                      <a:pt x="348796" y="148866"/>
                      <a:pt x="328898" y="187452"/>
                    </a:cubicBezTo>
                    <a:cubicBezTo>
                      <a:pt x="323383" y="198015"/>
                      <a:pt x="317011" y="208121"/>
                      <a:pt x="309848" y="217646"/>
                    </a:cubicBezTo>
                    <a:cubicBezTo>
                      <a:pt x="300942" y="229343"/>
                      <a:pt x="289884" y="239239"/>
                      <a:pt x="277273" y="246793"/>
                    </a:cubicBezTo>
                    <a:cubicBezTo>
                      <a:pt x="268538" y="251984"/>
                      <a:pt x="258794" y="255232"/>
                      <a:pt x="248698" y="256318"/>
                    </a:cubicBezTo>
                    <a:cubicBezTo>
                      <a:pt x="237334" y="257308"/>
                      <a:pt x="225914" y="255441"/>
                      <a:pt x="215455" y="250888"/>
                    </a:cubicBezTo>
                    <a:cubicBezTo>
                      <a:pt x="209217" y="248050"/>
                      <a:pt x="203149" y="244869"/>
                      <a:pt x="197263" y="241363"/>
                    </a:cubicBezTo>
                    <a:cubicBezTo>
                      <a:pt x="192024" y="238125"/>
                      <a:pt x="186976" y="234887"/>
                      <a:pt x="182213" y="231838"/>
                    </a:cubicBezTo>
                    <a:cubicBezTo>
                      <a:pt x="164287" y="219094"/>
                      <a:pt x="147114" y="205321"/>
                      <a:pt x="130778" y="190595"/>
                    </a:cubicBezTo>
                    <a:cubicBezTo>
                      <a:pt x="114776" y="176403"/>
                      <a:pt x="99631" y="162020"/>
                      <a:pt x="84677" y="147066"/>
                    </a:cubicBezTo>
                    <a:cubicBezTo>
                      <a:pt x="55054" y="117253"/>
                      <a:pt x="27527" y="86963"/>
                      <a:pt x="0" y="54578"/>
                    </a:cubicBezTo>
                    <a:close/>
                  </a:path>
                </a:pathLst>
              </a:custGeom>
              <a:solidFill>
                <a:srgbClr val="FFB573"/>
              </a:solid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A1F93EB4-BFFD-45EF-9D5A-927456F332A9}"/>
                  </a:ext>
                </a:extLst>
              </p:cNvPr>
              <p:cNvSpPr/>
              <p:nvPr/>
            </p:nvSpPr>
            <p:spPr>
              <a:xfrm>
                <a:off x="1095209" y="4934918"/>
                <a:ext cx="79506" cy="95660"/>
              </a:xfrm>
              <a:custGeom>
                <a:avLst/>
                <a:gdLst>
                  <a:gd name="connsiteX0" fmla="*/ 26740 w 79506"/>
                  <a:gd name="connsiteY0" fmla="*/ 95661 h 95660"/>
                  <a:gd name="connsiteX1" fmla="*/ 4642 w 79506"/>
                  <a:gd name="connsiteY1" fmla="*/ 55846 h 95660"/>
                  <a:gd name="connsiteX2" fmla="*/ 19397 w 79506"/>
                  <a:gd name="connsiteY2" fmla="*/ 5002 h 95660"/>
                  <a:gd name="connsiteX3" fmla="*/ 23692 w 79506"/>
                  <a:gd name="connsiteY3" fmla="*/ 2982 h 95660"/>
                  <a:gd name="connsiteX4" fmla="*/ 23692 w 79506"/>
                  <a:gd name="connsiteY4" fmla="*/ 2982 h 95660"/>
                  <a:gd name="connsiteX5" fmla="*/ 76537 w 79506"/>
                  <a:gd name="connsiteY5" fmla="*/ 25347 h 95660"/>
                  <a:gd name="connsiteX6" fmla="*/ 79318 w 79506"/>
                  <a:gd name="connsiteY6" fmla="*/ 44511 h 95660"/>
                  <a:gd name="connsiteX7" fmla="*/ 74842 w 79506"/>
                  <a:gd name="connsiteY7" fmla="*/ 73086 h 95660"/>
                  <a:gd name="connsiteX8" fmla="*/ 57506 w 79506"/>
                  <a:gd name="connsiteY8" fmla="*/ 89660 h 95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506" h="95660">
                    <a:moveTo>
                      <a:pt x="26740" y="95661"/>
                    </a:moveTo>
                    <a:lnTo>
                      <a:pt x="4642" y="55846"/>
                    </a:lnTo>
                    <a:cubicBezTo>
                      <a:pt x="-5321" y="37730"/>
                      <a:pt x="1280" y="14974"/>
                      <a:pt x="19397" y="5002"/>
                    </a:cubicBezTo>
                    <a:cubicBezTo>
                      <a:pt x="20778" y="4240"/>
                      <a:pt x="22216" y="3563"/>
                      <a:pt x="23692" y="2982"/>
                    </a:cubicBezTo>
                    <a:lnTo>
                      <a:pt x="23692" y="2982"/>
                    </a:lnTo>
                    <a:cubicBezTo>
                      <a:pt x="44457" y="-5438"/>
                      <a:pt x="68117" y="4583"/>
                      <a:pt x="76537" y="25347"/>
                    </a:cubicBezTo>
                    <a:cubicBezTo>
                      <a:pt x="78994" y="31414"/>
                      <a:pt x="79947" y="37996"/>
                      <a:pt x="79318" y="44511"/>
                    </a:cubicBezTo>
                    <a:cubicBezTo>
                      <a:pt x="78423" y="54122"/>
                      <a:pt x="76928" y="63666"/>
                      <a:pt x="74842" y="73086"/>
                    </a:cubicBezTo>
                    <a:cubicBezTo>
                      <a:pt x="72803" y="81525"/>
                      <a:pt x="66031" y="88002"/>
                      <a:pt x="57506" y="89660"/>
                    </a:cubicBezTo>
                    <a:close/>
                  </a:path>
                </a:pathLst>
              </a:custGeom>
              <a:solidFill>
                <a:srgbClr val="FFB573"/>
              </a:solid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DB7EE79A-CD9E-472D-AA2C-F3E8A2F103AF}"/>
                  </a:ext>
                </a:extLst>
              </p:cNvPr>
              <p:cNvSpPr/>
              <p:nvPr/>
            </p:nvSpPr>
            <p:spPr>
              <a:xfrm>
                <a:off x="764948" y="4884739"/>
                <a:ext cx="402720" cy="335238"/>
              </a:xfrm>
              <a:custGeom>
                <a:avLst/>
                <a:gdLst>
                  <a:gd name="connsiteX0" fmla="*/ 956 w 402720"/>
                  <a:gd name="connsiteY0" fmla="*/ 60781 h 335238"/>
                  <a:gd name="connsiteX1" fmla="*/ 129639 w 402720"/>
                  <a:gd name="connsiteY1" fmla="*/ 44398 h 335238"/>
                  <a:gd name="connsiteX2" fmla="*/ 269942 w 402720"/>
                  <a:gd name="connsiteY2" fmla="*/ 237470 h 335238"/>
                  <a:gd name="connsiteX3" fmla="*/ 340141 w 402720"/>
                  <a:gd name="connsiteY3" fmla="*/ 145839 h 335238"/>
                  <a:gd name="connsiteX4" fmla="*/ 402720 w 402720"/>
                  <a:gd name="connsiteY4" fmla="*/ 171080 h 335238"/>
                  <a:gd name="connsiteX5" fmla="*/ 253559 w 402720"/>
                  <a:gd name="connsiteY5" fmla="*/ 332148 h 335238"/>
                  <a:gd name="connsiteX6" fmla="*/ 956 w 402720"/>
                  <a:gd name="connsiteY6" fmla="*/ 60781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20" h="335238">
                    <a:moveTo>
                      <a:pt x="956" y="60781"/>
                    </a:moveTo>
                    <a:cubicBezTo>
                      <a:pt x="15720" y="-3418"/>
                      <a:pt x="89824" y="-28564"/>
                      <a:pt x="129639" y="44398"/>
                    </a:cubicBezTo>
                    <a:cubicBezTo>
                      <a:pt x="181455" y="139172"/>
                      <a:pt x="269942" y="237470"/>
                      <a:pt x="269942" y="237470"/>
                    </a:cubicBezTo>
                    <a:lnTo>
                      <a:pt x="340141" y="145839"/>
                    </a:lnTo>
                    <a:lnTo>
                      <a:pt x="402720" y="171080"/>
                    </a:lnTo>
                    <a:cubicBezTo>
                      <a:pt x="402720" y="171080"/>
                      <a:pt x="355095" y="361580"/>
                      <a:pt x="253559" y="332148"/>
                    </a:cubicBezTo>
                    <a:cubicBezTo>
                      <a:pt x="152023" y="302716"/>
                      <a:pt x="-14093" y="126313"/>
                      <a:pt x="956" y="60781"/>
                    </a:cubicBezTo>
                    <a:close/>
                  </a:path>
                </a:pathLst>
              </a:custGeom>
              <a:solidFill>
                <a:srgbClr val="90CAF9"/>
              </a:solid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ABCE3530-4F0D-4B17-9CDF-67B2F507DDE0}"/>
                  </a:ext>
                </a:extLst>
              </p:cNvPr>
              <p:cNvSpPr/>
              <p:nvPr/>
            </p:nvSpPr>
            <p:spPr>
              <a:xfrm>
                <a:off x="764948" y="4884739"/>
                <a:ext cx="402720" cy="335238"/>
              </a:xfrm>
              <a:custGeom>
                <a:avLst/>
                <a:gdLst>
                  <a:gd name="connsiteX0" fmla="*/ 956 w 402720"/>
                  <a:gd name="connsiteY0" fmla="*/ 60781 h 335238"/>
                  <a:gd name="connsiteX1" fmla="*/ 129639 w 402720"/>
                  <a:gd name="connsiteY1" fmla="*/ 44398 h 335238"/>
                  <a:gd name="connsiteX2" fmla="*/ 269942 w 402720"/>
                  <a:gd name="connsiteY2" fmla="*/ 237470 h 335238"/>
                  <a:gd name="connsiteX3" fmla="*/ 340141 w 402720"/>
                  <a:gd name="connsiteY3" fmla="*/ 145839 h 335238"/>
                  <a:gd name="connsiteX4" fmla="*/ 402720 w 402720"/>
                  <a:gd name="connsiteY4" fmla="*/ 171080 h 335238"/>
                  <a:gd name="connsiteX5" fmla="*/ 253559 w 402720"/>
                  <a:gd name="connsiteY5" fmla="*/ 332148 h 335238"/>
                  <a:gd name="connsiteX6" fmla="*/ 956 w 402720"/>
                  <a:gd name="connsiteY6" fmla="*/ 60781 h 3352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720" h="335238">
                    <a:moveTo>
                      <a:pt x="956" y="60781"/>
                    </a:moveTo>
                    <a:cubicBezTo>
                      <a:pt x="15720" y="-3418"/>
                      <a:pt x="89824" y="-28564"/>
                      <a:pt x="129639" y="44398"/>
                    </a:cubicBezTo>
                    <a:cubicBezTo>
                      <a:pt x="181455" y="139172"/>
                      <a:pt x="269942" y="237470"/>
                      <a:pt x="269942" y="237470"/>
                    </a:cubicBezTo>
                    <a:lnTo>
                      <a:pt x="340141" y="145839"/>
                    </a:lnTo>
                    <a:lnTo>
                      <a:pt x="402720" y="171080"/>
                    </a:lnTo>
                    <a:cubicBezTo>
                      <a:pt x="402720" y="171080"/>
                      <a:pt x="355095" y="361580"/>
                      <a:pt x="253559" y="332148"/>
                    </a:cubicBezTo>
                    <a:cubicBezTo>
                      <a:pt x="152023" y="302716"/>
                      <a:pt x="-14093" y="126313"/>
                      <a:pt x="956" y="60781"/>
                    </a:cubicBezTo>
                    <a:close/>
                  </a:path>
                </a:pathLst>
              </a:custGeom>
              <a:solidFill>
                <a:srgbClr val="FFFFFF">
                  <a:alpha val="40000"/>
                </a:srgbClr>
              </a:solid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378B10F3-4F0D-46FF-BC20-622245E584DF}"/>
                  </a:ext>
                </a:extLst>
              </p:cNvPr>
              <p:cNvSpPr/>
              <p:nvPr/>
            </p:nvSpPr>
            <p:spPr>
              <a:xfrm>
                <a:off x="1117187" y="4568330"/>
                <a:ext cx="70675" cy="70675"/>
              </a:xfrm>
              <a:custGeom>
                <a:avLst/>
                <a:gdLst>
                  <a:gd name="connsiteX0" fmla="*/ 70676 w 70675"/>
                  <a:gd name="connsiteY0" fmla="*/ 35338 h 70675"/>
                  <a:gd name="connsiteX1" fmla="*/ 35338 w 70675"/>
                  <a:gd name="connsiteY1" fmla="*/ 70676 h 70675"/>
                  <a:gd name="connsiteX2" fmla="*/ 0 w 70675"/>
                  <a:gd name="connsiteY2" fmla="*/ 35338 h 70675"/>
                  <a:gd name="connsiteX3" fmla="*/ 35338 w 70675"/>
                  <a:gd name="connsiteY3" fmla="*/ 0 h 70675"/>
                  <a:gd name="connsiteX4" fmla="*/ 70676 w 70675"/>
                  <a:gd name="connsiteY4" fmla="*/ 35338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70675">
                    <a:moveTo>
                      <a:pt x="70676" y="35338"/>
                    </a:moveTo>
                    <a:cubicBezTo>
                      <a:pt x="70676" y="54854"/>
                      <a:pt x="54854" y="70676"/>
                      <a:pt x="35338" y="70676"/>
                    </a:cubicBezTo>
                    <a:cubicBezTo>
                      <a:pt x="15821" y="70676"/>
                      <a:pt x="0" y="54854"/>
                      <a:pt x="0" y="35338"/>
                    </a:cubicBezTo>
                    <a:cubicBezTo>
                      <a:pt x="0" y="15821"/>
                      <a:pt x="15821" y="0"/>
                      <a:pt x="35338" y="0"/>
                    </a:cubicBezTo>
                    <a:cubicBezTo>
                      <a:pt x="54854" y="0"/>
                      <a:pt x="70676" y="15821"/>
                      <a:pt x="70676" y="35338"/>
                    </a:cubicBezTo>
                    <a:close/>
                  </a:path>
                </a:pathLst>
              </a:custGeom>
              <a:solidFill>
                <a:srgbClr val="263238"/>
              </a:solid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088F943E-4EF1-4F41-90A5-AD069FF45E76}"/>
                  </a:ext>
                </a:extLst>
              </p:cNvPr>
              <p:cNvSpPr/>
              <p:nvPr/>
            </p:nvSpPr>
            <p:spPr>
              <a:xfrm>
                <a:off x="1066132" y="4524706"/>
                <a:ext cx="70675" cy="70675"/>
              </a:xfrm>
              <a:custGeom>
                <a:avLst/>
                <a:gdLst>
                  <a:gd name="connsiteX0" fmla="*/ 70676 w 70675"/>
                  <a:gd name="connsiteY0" fmla="*/ 35338 h 70675"/>
                  <a:gd name="connsiteX1" fmla="*/ 35338 w 70675"/>
                  <a:gd name="connsiteY1" fmla="*/ 70676 h 70675"/>
                  <a:gd name="connsiteX2" fmla="*/ 0 w 70675"/>
                  <a:gd name="connsiteY2" fmla="*/ 35338 h 70675"/>
                  <a:gd name="connsiteX3" fmla="*/ 35338 w 70675"/>
                  <a:gd name="connsiteY3" fmla="*/ 0 h 70675"/>
                  <a:gd name="connsiteX4" fmla="*/ 70676 w 70675"/>
                  <a:gd name="connsiteY4" fmla="*/ 35338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70675">
                    <a:moveTo>
                      <a:pt x="70676" y="35338"/>
                    </a:moveTo>
                    <a:cubicBezTo>
                      <a:pt x="70676" y="54854"/>
                      <a:pt x="54854" y="70676"/>
                      <a:pt x="35338" y="70676"/>
                    </a:cubicBezTo>
                    <a:cubicBezTo>
                      <a:pt x="15821" y="70676"/>
                      <a:pt x="0" y="54854"/>
                      <a:pt x="0" y="35338"/>
                    </a:cubicBezTo>
                    <a:cubicBezTo>
                      <a:pt x="0" y="15821"/>
                      <a:pt x="15821" y="0"/>
                      <a:pt x="35338" y="0"/>
                    </a:cubicBezTo>
                    <a:cubicBezTo>
                      <a:pt x="54854" y="0"/>
                      <a:pt x="70676" y="15821"/>
                      <a:pt x="70676" y="35338"/>
                    </a:cubicBezTo>
                    <a:close/>
                  </a:path>
                </a:pathLst>
              </a:custGeom>
              <a:solidFill>
                <a:srgbClr val="263238"/>
              </a:solid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AB35E172-4F91-4E8C-BDB3-5DC554AB192C}"/>
                  </a:ext>
                </a:extLst>
              </p:cNvPr>
              <p:cNvSpPr/>
              <p:nvPr/>
            </p:nvSpPr>
            <p:spPr>
              <a:xfrm>
                <a:off x="1000886" y="4511752"/>
                <a:ext cx="70675" cy="70675"/>
              </a:xfrm>
              <a:custGeom>
                <a:avLst/>
                <a:gdLst>
                  <a:gd name="connsiteX0" fmla="*/ 70675 w 70675"/>
                  <a:gd name="connsiteY0" fmla="*/ 35338 h 70675"/>
                  <a:gd name="connsiteX1" fmla="*/ 35338 w 70675"/>
                  <a:gd name="connsiteY1" fmla="*/ 70676 h 70675"/>
                  <a:gd name="connsiteX2" fmla="*/ 0 w 70675"/>
                  <a:gd name="connsiteY2" fmla="*/ 35338 h 70675"/>
                  <a:gd name="connsiteX3" fmla="*/ 35338 w 70675"/>
                  <a:gd name="connsiteY3" fmla="*/ 0 h 70675"/>
                  <a:gd name="connsiteX4" fmla="*/ 70675 w 70675"/>
                  <a:gd name="connsiteY4" fmla="*/ 35338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70675">
                    <a:moveTo>
                      <a:pt x="70675" y="35338"/>
                    </a:moveTo>
                    <a:cubicBezTo>
                      <a:pt x="70675" y="54854"/>
                      <a:pt x="54854" y="70676"/>
                      <a:pt x="35338" y="70676"/>
                    </a:cubicBezTo>
                    <a:cubicBezTo>
                      <a:pt x="15821" y="70676"/>
                      <a:pt x="0" y="54854"/>
                      <a:pt x="0" y="35338"/>
                    </a:cubicBezTo>
                    <a:cubicBezTo>
                      <a:pt x="0" y="15821"/>
                      <a:pt x="15821" y="0"/>
                      <a:pt x="35338" y="0"/>
                    </a:cubicBezTo>
                    <a:cubicBezTo>
                      <a:pt x="54854" y="0"/>
                      <a:pt x="70675" y="15821"/>
                      <a:pt x="70675" y="35338"/>
                    </a:cubicBezTo>
                    <a:close/>
                  </a:path>
                </a:pathLst>
              </a:custGeom>
              <a:solidFill>
                <a:srgbClr val="263238"/>
              </a:solid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8E738DD9-A993-442E-B7AA-AE212AA881B2}"/>
                  </a:ext>
                </a:extLst>
              </p:cNvPr>
              <p:cNvSpPr/>
              <p:nvPr/>
            </p:nvSpPr>
            <p:spPr>
              <a:xfrm>
                <a:off x="940593" y="4539755"/>
                <a:ext cx="70675" cy="70675"/>
              </a:xfrm>
              <a:custGeom>
                <a:avLst/>
                <a:gdLst>
                  <a:gd name="connsiteX0" fmla="*/ 70675 w 70675"/>
                  <a:gd name="connsiteY0" fmla="*/ 35338 h 70675"/>
                  <a:gd name="connsiteX1" fmla="*/ 35338 w 70675"/>
                  <a:gd name="connsiteY1" fmla="*/ 70676 h 70675"/>
                  <a:gd name="connsiteX2" fmla="*/ 0 w 70675"/>
                  <a:gd name="connsiteY2" fmla="*/ 35338 h 70675"/>
                  <a:gd name="connsiteX3" fmla="*/ 35338 w 70675"/>
                  <a:gd name="connsiteY3" fmla="*/ 0 h 70675"/>
                  <a:gd name="connsiteX4" fmla="*/ 70675 w 70675"/>
                  <a:gd name="connsiteY4" fmla="*/ 35338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70675">
                    <a:moveTo>
                      <a:pt x="70675" y="35338"/>
                    </a:moveTo>
                    <a:cubicBezTo>
                      <a:pt x="70675" y="54854"/>
                      <a:pt x="54854" y="70676"/>
                      <a:pt x="35338" y="70676"/>
                    </a:cubicBezTo>
                    <a:cubicBezTo>
                      <a:pt x="15821" y="70676"/>
                      <a:pt x="0" y="54854"/>
                      <a:pt x="0" y="35338"/>
                    </a:cubicBezTo>
                    <a:cubicBezTo>
                      <a:pt x="0" y="15821"/>
                      <a:pt x="15821" y="0"/>
                      <a:pt x="35338" y="0"/>
                    </a:cubicBezTo>
                    <a:cubicBezTo>
                      <a:pt x="54854" y="0"/>
                      <a:pt x="70675" y="15821"/>
                      <a:pt x="70675" y="35338"/>
                    </a:cubicBezTo>
                    <a:close/>
                  </a:path>
                </a:pathLst>
              </a:custGeom>
              <a:solidFill>
                <a:srgbClr val="263238"/>
              </a:solid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9606942E-5B3A-43DC-83BB-250020FA1AA0}"/>
                  </a:ext>
                </a:extLst>
              </p:cNvPr>
              <p:cNvSpPr/>
              <p:nvPr/>
            </p:nvSpPr>
            <p:spPr>
              <a:xfrm>
                <a:off x="914780" y="4598143"/>
                <a:ext cx="70675" cy="70675"/>
              </a:xfrm>
              <a:custGeom>
                <a:avLst/>
                <a:gdLst>
                  <a:gd name="connsiteX0" fmla="*/ 70675 w 70675"/>
                  <a:gd name="connsiteY0" fmla="*/ 35338 h 70675"/>
                  <a:gd name="connsiteX1" fmla="*/ 35338 w 70675"/>
                  <a:gd name="connsiteY1" fmla="*/ 70676 h 70675"/>
                  <a:gd name="connsiteX2" fmla="*/ 0 w 70675"/>
                  <a:gd name="connsiteY2" fmla="*/ 35338 h 70675"/>
                  <a:gd name="connsiteX3" fmla="*/ 35338 w 70675"/>
                  <a:gd name="connsiteY3" fmla="*/ 0 h 70675"/>
                  <a:gd name="connsiteX4" fmla="*/ 70675 w 70675"/>
                  <a:gd name="connsiteY4" fmla="*/ 35338 h 70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675" h="70675">
                    <a:moveTo>
                      <a:pt x="70675" y="35338"/>
                    </a:moveTo>
                    <a:cubicBezTo>
                      <a:pt x="70675" y="54855"/>
                      <a:pt x="54854" y="70676"/>
                      <a:pt x="35338" y="70676"/>
                    </a:cubicBezTo>
                    <a:cubicBezTo>
                      <a:pt x="15821" y="70676"/>
                      <a:pt x="0" y="54855"/>
                      <a:pt x="0" y="35338"/>
                    </a:cubicBezTo>
                    <a:cubicBezTo>
                      <a:pt x="0" y="15821"/>
                      <a:pt x="15821" y="0"/>
                      <a:pt x="35338" y="0"/>
                    </a:cubicBezTo>
                    <a:cubicBezTo>
                      <a:pt x="54854" y="0"/>
                      <a:pt x="70675" y="15821"/>
                      <a:pt x="70675" y="35338"/>
                    </a:cubicBezTo>
                    <a:close/>
                  </a:path>
                </a:pathLst>
              </a:custGeom>
              <a:solidFill>
                <a:srgbClr val="263238"/>
              </a:solid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E541E41A-6333-4D03-8A27-89356743A874}"/>
                  </a:ext>
                </a:extLst>
              </p:cNvPr>
              <p:cNvSpPr/>
              <p:nvPr/>
            </p:nvSpPr>
            <p:spPr>
              <a:xfrm>
                <a:off x="928638" y="4658982"/>
                <a:ext cx="60676" cy="60015"/>
              </a:xfrm>
              <a:custGeom>
                <a:avLst/>
                <a:gdLst>
                  <a:gd name="connsiteX0" fmla="*/ 46340 w 60676"/>
                  <a:gd name="connsiteY0" fmla="*/ 55176 h 60015"/>
                  <a:gd name="connsiteX1" fmla="*/ 4840 w 60676"/>
                  <a:gd name="connsiteY1" fmla="*/ 46337 h 60015"/>
                  <a:gd name="connsiteX2" fmla="*/ 13669 w 60676"/>
                  <a:gd name="connsiteY2" fmla="*/ 4837 h 60015"/>
                  <a:gd name="connsiteX3" fmla="*/ 55179 w 60676"/>
                  <a:gd name="connsiteY3" fmla="*/ 13676 h 60015"/>
                  <a:gd name="connsiteX4" fmla="*/ 57389 w 60676"/>
                  <a:gd name="connsiteY4" fmla="*/ 17743 h 60015"/>
                  <a:gd name="connsiteX5" fmla="*/ 46340 w 60676"/>
                  <a:gd name="connsiteY5" fmla="*/ 55176 h 6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676" h="60015">
                    <a:moveTo>
                      <a:pt x="46340" y="55176"/>
                    </a:moveTo>
                    <a:cubicBezTo>
                      <a:pt x="32443" y="64196"/>
                      <a:pt x="13860" y="60244"/>
                      <a:pt x="4840" y="46337"/>
                    </a:cubicBezTo>
                    <a:cubicBezTo>
                      <a:pt x="-4181" y="32440"/>
                      <a:pt x="-228" y="13857"/>
                      <a:pt x="13669" y="4837"/>
                    </a:cubicBezTo>
                    <a:cubicBezTo>
                      <a:pt x="27576" y="-4183"/>
                      <a:pt x="46149" y="-221"/>
                      <a:pt x="55179" y="13676"/>
                    </a:cubicBezTo>
                    <a:cubicBezTo>
                      <a:pt x="56017" y="14971"/>
                      <a:pt x="56760" y="16333"/>
                      <a:pt x="57389" y="17743"/>
                    </a:cubicBezTo>
                    <a:cubicBezTo>
                      <a:pt x="64552" y="31145"/>
                      <a:pt x="59627" y="47813"/>
                      <a:pt x="46340" y="55176"/>
                    </a:cubicBezTo>
                    <a:close/>
                  </a:path>
                </a:pathLst>
              </a:custGeom>
              <a:solidFill>
                <a:srgbClr val="263238"/>
              </a:solid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ADA22DB0-553D-4D39-AEE6-C630D9AF2B6C}"/>
                  </a:ext>
                </a:extLst>
              </p:cNvPr>
              <p:cNvSpPr/>
              <p:nvPr/>
            </p:nvSpPr>
            <p:spPr>
              <a:xfrm>
                <a:off x="949689" y="4550191"/>
                <a:ext cx="200359" cy="140821"/>
              </a:xfrm>
              <a:custGeom>
                <a:avLst/>
                <a:gdLst>
                  <a:gd name="connsiteX0" fmla="*/ 429 w 200359"/>
                  <a:gd name="connsiteY0" fmla="*/ 126344 h 140821"/>
                  <a:gd name="connsiteX1" fmla="*/ 61580 w 200359"/>
                  <a:gd name="connsiteY1" fmla="*/ 5852 h 140821"/>
                  <a:gd name="connsiteX2" fmla="*/ 195406 w 200359"/>
                  <a:gd name="connsiteY2" fmla="*/ 45191 h 140821"/>
                  <a:gd name="connsiteX3" fmla="*/ 200359 w 200359"/>
                  <a:gd name="connsiteY3" fmla="*/ 69765 h 140821"/>
                  <a:gd name="connsiteX4" fmla="*/ 161783 w 200359"/>
                  <a:gd name="connsiteY4" fmla="*/ 75956 h 140821"/>
                  <a:gd name="connsiteX5" fmla="*/ 97870 w 200359"/>
                  <a:gd name="connsiteY5" fmla="*/ 83291 h 140821"/>
                  <a:gd name="connsiteX6" fmla="*/ 57008 w 200359"/>
                  <a:gd name="connsiteY6" fmla="*/ 95959 h 140821"/>
                  <a:gd name="connsiteX7" fmla="*/ 16146 w 200359"/>
                  <a:gd name="connsiteY7" fmla="*/ 140822 h 140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0359" h="140821">
                    <a:moveTo>
                      <a:pt x="429" y="126344"/>
                    </a:moveTo>
                    <a:cubicBezTo>
                      <a:pt x="429" y="126344"/>
                      <a:pt x="-9096" y="31094"/>
                      <a:pt x="61580" y="5852"/>
                    </a:cubicBezTo>
                    <a:cubicBezTo>
                      <a:pt x="132255" y="-19389"/>
                      <a:pt x="195406" y="45191"/>
                      <a:pt x="195406" y="45191"/>
                    </a:cubicBezTo>
                    <a:lnTo>
                      <a:pt x="200359" y="69765"/>
                    </a:lnTo>
                    <a:lnTo>
                      <a:pt x="161783" y="75956"/>
                    </a:lnTo>
                    <a:lnTo>
                      <a:pt x="97870" y="83291"/>
                    </a:lnTo>
                    <a:lnTo>
                      <a:pt x="57008" y="95959"/>
                    </a:lnTo>
                    <a:lnTo>
                      <a:pt x="16146" y="140822"/>
                    </a:lnTo>
                    <a:close/>
                  </a:path>
                </a:pathLst>
              </a:custGeom>
              <a:solidFill>
                <a:srgbClr val="263238"/>
              </a:solid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D9FB35A7-F072-41D1-9DDF-071EE5DBC516}"/>
                  </a:ext>
                </a:extLst>
              </p:cNvPr>
              <p:cNvSpPr/>
              <p:nvPr/>
            </p:nvSpPr>
            <p:spPr>
              <a:xfrm>
                <a:off x="966215" y="4601303"/>
                <a:ext cx="178872" cy="89709"/>
              </a:xfrm>
              <a:custGeom>
                <a:avLst/>
                <a:gdLst>
                  <a:gd name="connsiteX0" fmla="*/ 0 w 178872"/>
                  <a:gd name="connsiteY0" fmla="*/ 89709 h 89709"/>
                  <a:gd name="connsiteX1" fmla="*/ 145256 w 178872"/>
                  <a:gd name="connsiteY1" fmla="*/ 37608 h 89709"/>
                  <a:gd name="connsiteX2" fmla="*/ 174498 w 178872"/>
                  <a:gd name="connsiteY2" fmla="*/ 45037 h 89709"/>
                  <a:gd name="connsiteX3" fmla="*/ 178441 w 178872"/>
                  <a:gd name="connsiteY3" fmla="*/ 44132 h 89709"/>
                  <a:gd name="connsiteX4" fmla="*/ 178689 w 178872"/>
                  <a:gd name="connsiteY4" fmla="*/ 41608 h 89709"/>
                  <a:gd name="connsiteX5" fmla="*/ 167354 w 178872"/>
                  <a:gd name="connsiteY5" fmla="*/ 9604 h 89709"/>
                  <a:gd name="connsiteX6" fmla="*/ 157829 w 178872"/>
                  <a:gd name="connsiteY6" fmla="*/ 1508 h 89709"/>
                  <a:gd name="connsiteX7" fmla="*/ 7525 w 178872"/>
                  <a:gd name="connsiteY7" fmla="*/ 45799 h 89709"/>
                  <a:gd name="connsiteX8" fmla="*/ 2286 w 178872"/>
                  <a:gd name="connsiteY8" fmla="*/ 55324 h 8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8872" h="89709">
                    <a:moveTo>
                      <a:pt x="0" y="89709"/>
                    </a:moveTo>
                    <a:cubicBezTo>
                      <a:pt x="0" y="89709"/>
                      <a:pt x="51721" y="39227"/>
                      <a:pt x="145256" y="37608"/>
                    </a:cubicBezTo>
                    <a:cubicBezTo>
                      <a:pt x="155524" y="37160"/>
                      <a:pt x="165697" y="39741"/>
                      <a:pt x="174498" y="45037"/>
                    </a:cubicBezTo>
                    <a:cubicBezTo>
                      <a:pt x="175832" y="45876"/>
                      <a:pt x="177603" y="45466"/>
                      <a:pt x="178441" y="44132"/>
                    </a:cubicBezTo>
                    <a:cubicBezTo>
                      <a:pt x="178908" y="43380"/>
                      <a:pt x="179003" y="42447"/>
                      <a:pt x="178689" y="41608"/>
                    </a:cubicBezTo>
                    <a:lnTo>
                      <a:pt x="167354" y="9604"/>
                    </a:lnTo>
                    <a:cubicBezTo>
                      <a:pt x="165906" y="5356"/>
                      <a:pt x="162249" y="2251"/>
                      <a:pt x="157829" y="1508"/>
                    </a:cubicBezTo>
                    <a:cubicBezTo>
                      <a:pt x="138113" y="-1635"/>
                      <a:pt x="80772" y="-4683"/>
                      <a:pt x="7525" y="45799"/>
                    </a:cubicBezTo>
                    <a:cubicBezTo>
                      <a:pt x="4391" y="47990"/>
                      <a:pt x="2457" y="51505"/>
                      <a:pt x="2286" y="55324"/>
                    </a:cubicBezTo>
                    <a:close/>
                  </a:path>
                </a:pathLst>
              </a:custGeom>
              <a:solidFill>
                <a:srgbClr val="90CAF9"/>
              </a:solid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FF9CDEFE-C258-4144-A391-D3F52F292C6E}"/>
                  </a:ext>
                </a:extLst>
              </p:cNvPr>
              <p:cNvSpPr/>
              <p:nvPr/>
            </p:nvSpPr>
            <p:spPr>
              <a:xfrm>
                <a:off x="967263" y="4615048"/>
                <a:ext cx="172021" cy="58629"/>
              </a:xfrm>
              <a:custGeom>
                <a:avLst/>
                <a:gdLst>
                  <a:gd name="connsiteX0" fmla="*/ 571 w 172021"/>
                  <a:gd name="connsiteY0" fmla="*/ 49104 h 58629"/>
                  <a:gd name="connsiteX1" fmla="*/ 0 w 172021"/>
                  <a:gd name="connsiteY1" fmla="*/ 58629 h 58629"/>
                  <a:gd name="connsiteX2" fmla="*/ 172021 w 172021"/>
                  <a:gd name="connsiteY2" fmla="*/ 12338 h 58629"/>
                  <a:gd name="connsiteX3" fmla="*/ 168974 w 172021"/>
                  <a:gd name="connsiteY3" fmla="*/ 3670 h 58629"/>
                  <a:gd name="connsiteX4" fmla="*/ 571 w 172021"/>
                  <a:gd name="connsiteY4" fmla="*/ 49104 h 586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021" h="58629">
                    <a:moveTo>
                      <a:pt x="571" y="49104"/>
                    </a:moveTo>
                    <a:lnTo>
                      <a:pt x="0" y="58629"/>
                    </a:lnTo>
                    <a:cubicBezTo>
                      <a:pt x="33718" y="37674"/>
                      <a:pt x="115443" y="-6808"/>
                      <a:pt x="172021" y="12338"/>
                    </a:cubicBezTo>
                    <a:lnTo>
                      <a:pt x="168974" y="3670"/>
                    </a:lnTo>
                    <a:cubicBezTo>
                      <a:pt x="111824" y="-12142"/>
                      <a:pt x="36290" y="26911"/>
                      <a:pt x="571" y="49104"/>
                    </a:cubicBezTo>
                    <a:close/>
                  </a:path>
                </a:pathLst>
              </a:custGeom>
              <a:solidFill>
                <a:srgbClr val="FFFFFF"/>
              </a:solid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90AE619-0779-46AA-86F3-4D6B786E6748}"/>
                  </a:ext>
                </a:extLst>
              </p:cNvPr>
              <p:cNvSpPr/>
              <p:nvPr/>
            </p:nvSpPr>
            <p:spPr>
              <a:xfrm>
                <a:off x="931396" y="4682857"/>
                <a:ext cx="65599" cy="73080"/>
              </a:xfrm>
              <a:custGeom>
                <a:avLst/>
                <a:gdLst>
                  <a:gd name="connsiteX0" fmla="*/ 3387 w 65599"/>
                  <a:gd name="connsiteY0" fmla="*/ 40349 h 73080"/>
                  <a:gd name="connsiteX1" fmla="*/ 37677 w 65599"/>
                  <a:gd name="connsiteY1" fmla="*/ 71496 h 73080"/>
                  <a:gd name="connsiteX2" fmla="*/ 64633 w 65599"/>
                  <a:gd name="connsiteY2" fmla="*/ 41302 h 73080"/>
                  <a:gd name="connsiteX3" fmla="*/ 24818 w 65599"/>
                  <a:gd name="connsiteY3" fmla="*/ 59 h 73080"/>
                  <a:gd name="connsiteX4" fmla="*/ 110 w 65599"/>
                  <a:gd name="connsiteY4" fmla="*/ 29615 h 73080"/>
                  <a:gd name="connsiteX5" fmla="*/ 3387 w 65599"/>
                  <a:gd name="connsiteY5" fmla="*/ 40349 h 7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599" h="73080">
                    <a:moveTo>
                      <a:pt x="3387" y="40349"/>
                    </a:moveTo>
                    <a:cubicBezTo>
                      <a:pt x="10226" y="54875"/>
                      <a:pt x="22570" y="66076"/>
                      <a:pt x="37677" y="71496"/>
                    </a:cubicBezTo>
                    <a:cubicBezTo>
                      <a:pt x="57679" y="78545"/>
                      <a:pt x="69110" y="60923"/>
                      <a:pt x="64633" y="41302"/>
                    </a:cubicBezTo>
                    <a:cubicBezTo>
                      <a:pt x="60727" y="23585"/>
                      <a:pt x="45583" y="-1370"/>
                      <a:pt x="24818" y="59"/>
                    </a:cubicBezTo>
                    <a:cubicBezTo>
                      <a:pt x="9835" y="1392"/>
                      <a:pt x="-1233" y="14632"/>
                      <a:pt x="110" y="29615"/>
                    </a:cubicBezTo>
                    <a:cubicBezTo>
                      <a:pt x="444" y="33377"/>
                      <a:pt x="1558" y="37035"/>
                      <a:pt x="3387" y="40349"/>
                    </a:cubicBezTo>
                    <a:close/>
                  </a:path>
                </a:pathLst>
              </a:custGeom>
              <a:solidFill>
                <a:srgbClr val="FFB573"/>
              </a:solid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CE6D4B1-4A15-4AC5-B7DF-750627293CF7}"/>
                  </a:ext>
                </a:extLst>
              </p:cNvPr>
              <p:cNvSpPr/>
              <p:nvPr/>
            </p:nvSpPr>
            <p:spPr>
              <a:xfrm>
                <a:off x="1028079" y="4586440"/>
                <a:ext cx="43221" cy="55869"/>
              </a:xfrm>
              <a:custGeom>
                <a:avLst/>
                <a:gdLst>
                  <a:gd name="connsiteX0" fmla="*/ 40911 w 43221"/>
                  <a:gd name="connsiteY0" fmla="*/ 35135 h 55869"/>
                  <a:gd name="connsiteX1" fmla="*/ 11669 w 43221"/>
                  <a:gd name="connsiteY1" fmla="*/ 54947 h 55869"/>
                  <a:gd name="connsiteX2" fmla="*/ 2144 w 43221"/>
                  <a:gd name="connsiteY2" fmla="*/ 20753 h 55869"/>
                  <a:gd name="connsiteX3" fmla="*/ 31386 w 43221"/>
                  <a:gd name="connsiteY3" fmla="*/ 941 h 55869"/>
                  <a:gd name="connsiteX4" fmla="*/ 40911 w 43221"/>
                  <a:gd name="connsiteY4" fmla="*/ 35135 h 558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21" h="55869">
                    <a:moveTo>
                      <a:pt x="40911" y="35135"/>
                    </a:moveTo>
                    <a:cubicBezTo>
                      <a:pt x="35386" y="49994"/>
                      <a:pt x="21861" y="58853"/>
                      <a:pt x="11669" y="54947"/>
                    </a:cubicBezTo>
                    <a:cubicBezTo>
                      <a:pt x="1477" y="51042"/>
                      <a:pt x="-3000" y="35897"/>
                      <a:pt x="2144" y="20753"/>
                    </a:cubicBezTo>
                    <a:cubicBezTo>
                      <a:pt x="7287" y="5608"/>
                      <a:pt x="21194" y="-2965"/>
                      <a:pt x="31386" y="941"/>
                    </a:cubicBezTo>
                    <a:cubicBezTo>
                      <a:pt x="41577" y="4846"/>
                      <a:pt x="46435" y="20181"/>
                      <a:pt x="40911" y="35135"/>
                    </a:cubicBezTo>
                    <a:close/>
                  </a:path>
                </a:pathLst>
              </a:custGeom>
              <a:solidFill>
                <a:srgbClr val="263238"/>
              </a:solid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48237FE0-D656-4657-8901-93840F209C3B}"/>
                  </a:ext>
                </a:extLst>
              </p:cNvPr>
              <p:cNvSpPr/>
              <p:nvPr/>
            </p:nvSpPr>
            <p:spPr>
              <a:xfrm>
                <a:off x="1003886" y="4573364"/>
                <a:ext cx="43304" cy="55800"/>
              </a:xfrm>
              <a:custGeom>
                <a:avLst/>
                <a:gdLst>
                  <a:gd name="connsiteX0" fmla="*/ 40911 w 43304"/>
                  <a:gd name="connsiteY0" fmla="*/ 35066 h 55800"/>
                  <a:gd name="connsiteX1" fmla="*/ 11669 w 43304"/>
                  <a:gd name="connsiteY1" fmla="*/ 54878 h 55800"/>
                  <a:gd name="connsiteX2" fmla="*/ 2144 w 43304"/>
                  <a:gd name="connsiteY2" fmla="*/ 20779 h 55800"/>
                  <a:gd name="connsiteX3" fmla="*/ 31386 w 43304"/>
                  <a:gd name="connsiteY3" fmla="*/ 967 h 55800"/>
                  <a:gd name="connsiteX4" fmla="*/ 40911 w 43304"/>
                  <a:gd name="connsiteY4" fmla="*/ 35066 h 5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304" h="55800">
                    <a:moveTo>
                      <a:pt x="40911" y="35066"/>
                    </a:moveTo>
                    <a:cubicBezTo>
                      <a:pt x="35291" y="49925"/>
                      <a:pt x="21861" y="58784"/>
                      <a:pt x="11669" y="54878"/>
                    </a:cubicBezTo>
                    <a:cubicBezTo>
                      <a:pt x="1477" y="50973"/>
                      <a:pt x="-3000" y="35828"/>
                      <a:pt x="2144" y="20779"/>
                    </a:cubicBezTo>
                    <a:cubicBezTo>
                      <a:pt x="7287" y="5729"/>
                      <a:pt x="21194" y="-3034"/>
                      <a:pt x="31386" y="967"/>
                    </a:cubicBezTo>
                    <a:cubicBezTo>
                      <a:pt x="41578" y="4968"/>
                      <a:pt x="46626" y="20207"/>
                      <a:pt x="40911" y="35066"/>
                    </a:cubicBezTo>
                    <a:close/>
                  </a:path>
                </a:pathLst>
              </a:custGeom>
              <a:solidFill>
                <a:srgbClr val="263238"/>
              </a:solidFill>
              <a:ln w="9525" cap="flat">
                <a:noFill/>
                <a:prstDash val="solid"/>
                <a:miter/>
              </a:ln>
            </p:spPr>
            <p:txBody>
              <a:bodyPr rtlCol="0" anchor="ctr"/>
              <a:lstStyle/>
              <a:p>
                <a:endParaRPr lang="en-US"/>
              </a:p>
            </p:txBody>
          </p:sp>
        </p:grpSp>
      </p:grpSp>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2</a:t>
            </a:fld>
            <a:endParaRPr lang="en-US" dirty="0"/>
          </a:p>
        </p:txBody>
      </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017A87"/>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TextBox 32">
            <a:extLst>
              <a:ext uri="{FF2B5EF4-FFF2-40B4-BE49-F238E27FC236}">
                <a16:creationId xmlns:a16="http://schemas.microsoft.com/office/drawing/2014/main" id="{8ED0B6B9-4842-4F64-879C-785C83930D3E}"/>
              </a:ext>
            </a:extLst>
          </p:cNvPr>
          <p:cNvSpPr txBox="1"/>
          <p:nvPr/>
        </p:nvSpPr>
        <p:spPr>
          <a:xfrm>
            <a:off x="358815" y="130088"/>
            <a:ext cx="2379177"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BLOK IV.B</a:t>
            </a:r>
          </a:p>
        </p:txBody>
      </p:sp>
      <p:sp>
        <p:nvSpPr>
          <p:cNvPr id="34" name="Rectangle 33">
            <a:extLst>
              <a:ext uri="{FF2B5EF4-FFF2-40B4-BE49-F238E27FC236}">
                <a16:creationId xmlns:a16="http://schemas.microsoft.com/office/drawing/2014/main" id="{1E55B2B0-8F6E-DCA9-DD5B-335F103AEA65}"/>
              </a:ext>
            </a:extLst>
          </p:cNvPr>
          <p:cNvSpPr/>
          <p:nvPr/>
        </p:nvSpPr>
        <p:spPr>
          <a:xfrm>
            <a:off x="2891052" y="3524939"/>
            <a:ext cx="6568419" cy="1049611"/>
          </a:xfrm>
          <a:prstGeom prst="rect">
            <a:avLst/>
          </a:prstGeom>
          <a:noFill/>
          <a:ln>
            <a:solidFill>
              <a:srgbClr val="CDF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4" name="Rectangle: Rounded Corners 23">
            <a:extLst>
              <a:ext uri="{FF2B5EF4-FFF2-40B4-BE49-F238E27FC236}">
                <a16:creationId xmlns:a16="http://schemas.microsoft.com/office/drawing/2014/main" id="{7DFB2A69-6940-41D7-912F-FB2247A19839}"/>
              </a:ext>
            </a:extLst>
          </p:cNvPr>
          <p:cNvSpPr/>
          <p:nvPr/>
        </p:nvSpPr>
        <p:spPr>
          <a:xfrm>
            <a:off x="2058283" y="1627938"/>
            <a:ext cx="8075434" cy="968067"/>
          </a:xfrm>
          <a:prstGeom prst="roundRect">
            <a:avLst>
              <a:gd name="adj" fmla="val 9836"/>
            </a:avLst>
          </a:prstGeom>
          <a:solidFill>
            <a:srgbClr val="AFF6F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5" name="Group 24">
            <a:extLst>
              <a:ext uri="{FF2B5EF4-FFF2-40B4-BE49-F238E27FC236}">
                <a16:creationId xmlns:a16="http://schemas.microsoft.com/office/drawing/2014/main" id="{B3887640-0A36-4BA1-B160-8122A0A3A69C}"/>
              </a:ext>
            </a:extLst>
          </p:cNvPr>
          <p:cNvGrpSpPr/>
          <p:nvPr/>
        </p:nvGrpSpPr>
        <p:grpSpPr>
          <a:xfrm>
            <a:off x="5688178" y="2952376"/>
            <a:ext cx="815644" cy="223520"/>
            <a:chOff x="4521200" y="4013200"/>
            <a:chExt cx="848360" cy="223520"/>
          </a:xfrm>
          <a:solidFill>
            <a:schemeClr val="bg1"/>
          </a:solidFill>
        </p:grpSpPr>
        <p:sp>
          <p:nvSpPr>
            <p:cNvPr id="26" name="Oval 25">
              <a:extLst>
                <a:ext uri="{FF2B5EF4-FFF2-40B4-BE49-F238E27FC236}">
                  <a16:creationId xmlns:a16="http://schemas.microsoft.com/office/drawing/2014/main" id="{E6834764-7F45-4B9F-A15C-259F17624B2F}"/>
                </a:ext>
              </a:extLst>
            </p:cNvPr>
            <p:cNvSpPr/>
            <p:nvPr/>
          </p:nvSpPr>
          <p:spPr>
            <a:xfrm>
              <a:off x="452120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7" name="Oval 26">
              <a:extLst>
                <a:ext uri="{FF2B5EF4-FFF2-40B4-BE49-F238E27FC236}">
                  <a16:creationId xmlns:a16="http://schemas.microsoft.com/office/drawing/2014/main" id="{F296305D-71B0-4078-A325-83741A350871}"/>
                </a:ext>
              </a:extLst>
            </p:cNvPr>
            <p:cNvSpPr/>
            <p:nvPr/>
          </p:nvSpPr>
          <p:spPr>
            <a:xfrm>
              <a:off x="483362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8" name="Oval 27">
              <a:extLst>
                <a:ext uri="{FF2B5EF4-FFF2-40B4-BE49-F238E27FC236}">
                  <a16:creationId xmlns:a16="http://schemas.microsoft.com/office/drawing/2014/main" id="{24491A0C-D77F-4F88-91A9-C7BB42A18DC0}"/>
                </a:ext>
              </a:extLst>
            </p:cNvPr>
            <p:cNvSpPr/>
            <p:nvPr/>
          </p:nvSpPr>
          <p:spPr>
            <a:xfrm>
              <a:off x="514604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29" name="Group 28">
            <a:extLst>
              <a:ext uri="{FF2B5EF4-FFF2-40B4-BE49-F238E27FC236}">
                <a16:creationId xmlns:a16="http://schemas.microsoft.com/office/drawing/2014/main" id="{56A49410-6250-4D9D-A8FC-7B44483BEF04}"/>
              </a:ext>
            </a:extLst>
          </p:cNvPr>
          <p:cNvGrpSpPr/>
          <p:nvPr/>
        </p:nvGrpSpPr>
        <p:grpSpPr>
          <a:xfrm>
            <a:off x="9365278" y="6298067"/>
            <a:ext cx="489257" cy="375017"/>
            <a:chOff x="8356922" y="3429000"/>
            <a:chExt cx="676604" cy="381964"/>
          </a:xfrm>
          <a:solidFill>
            <a:srgbClr val="EAA824"/>
          </a:solidFill>
        </p:grpSpPr>
        <p:sp>
          <p:nvSpPr>
            <p:cNvPr id="30" name="Arrow: Chevron 29">
              <a:extLst>
                <a:ext uri="{FF2B5EF4-FFF2-40B4-BE49-F238E27FC236}">
                  <a16:creationId xmlns:a16="http://schemas.microsoft.com/office/drawing/2014/main" id="{2139AF40-95B4-4205-A053-EB1E488A27B8}"/>
                </a:ext>
              </a:extLst>
            </p:cNvPr>
            <p:cNvSpPr/>
            <p:nvPr/>
          </p:nvSpPr>
          <p:spPr>
            <a:xfrm>
              <a:off x="835692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31" name="Arrow: Chevron 30">
              <a:extLst>
                <a:ext uri="{FF2B5EF4-FFF2-40B4-BE49-F238E27FC236}">
                  <a16:creationId xmlns:a16="http://schemas.microsoft.com/office/drawing/2014/main" id="{427B1A1F-BDDD-404E-9D79-9EE2478D67BA}"/>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grpSp>
        <p:nvGrpSpPr>
          <p:cNvPr id="32" name="Group 31">
            <a:extLst>
              <a:ext uri="{FF2B5EF4-FFF2-40B4-BE49-F238E27FC236}">
                <a16:creationId xmlns:a16="http://schemas.microsoft.com/office/drawing/2014/main" id="{B1A9282E-6992-4E4B-B688-F3975D3F9CDD}"/>
              </a:ext>
            </a:extLst>
          </p:cNvPr>
          <p:cNvGrpSpPr/>
          <p:nvPr/>
        </p:nvGrpSpPr>
        <p:grpSpPr>
          <a:xfrm>
            <a:off x="9906609" y="6298067"/>
            <a:ext cx="489257" cy="375017"/>
            <a:chOff x="8356922" y="3429000"/>
            <a:chExt cx="676604" cy="381964"/>
          </a:xfrm>
          <a:solidFill>
            <a:srgbClr val="EAA824"/>
          </a:solidFill>
        </p:grpSpPr>
        <p:sp>
          <p:nvSpPr>
            <p:cNvPr id="46" name="Arrow: Chevron 45">
              <a:extLst>
                <a:ext uri="{FF2B5EF4-FFF2-40B4-BE49-F238E27FC236}">
                  <a16:creationId xmlns:a16="http://schemas.microsoft.com/office/drawing/2014/main" id="{26A0D2E1-0931-4FF4-8EA0-BD4DE0A43860}"/>
                </a:ext>
              </a:extLst>
            </p:cNvPr>
            <p:cNvSpPr/>
            <p:nvPr/>
          </p:nvSpPr>
          <p:spPr>
            <a:xfrm>
              <a:off x="835692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47" name="Arrow: Chevron 46">
              <a:extLst>
                <a:ext uri="{FF2B5EF4-FFF2-40B4-BE49-F238E27FC236}">
                  <a16:creationId xmlns:a16="http://schemas.microsoft.com/office/drawing/2014/main" id="{EC047324-467D-458D-9E78-E18A14A836C8}"/>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grpSp>
      <p:sp>
        <p:nvSpPr>
          <p:cNvPr id="48" name="TextBox 60">
            <a:extLst>
              <a:ext uri="{FF2B5EF4-FFF2-40B4-BE49-F238E27FC236}">
                <a16:creationId xmlns:a16="http://schemas.microsoft.com/office/drawing/2014/main" id="{B579F5D5-C4BA-4C26-92FE-B0E1123960A8}"/>
              </a:ext>
            </a:extLst>
          </p:cNvPr>
          <p:cNvSpPr txBox="1"/>
          <p:nvPr/>
        </p:nvSpPr>
        <p:spPr>
          <a:xfrm>
            <a:off x="2058283" y="1696473"/>
            <a:ext cx="8075434" cy="83099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400" b="1" i="1" dirty="0"/>
              <a:t>Blok IV.B </a:t>
            </a:r>
            <a:r>
              <a:rPr lang="en-US" sz="2400" b="1" i="1" dirty="0" err="1"/>
              <a:t>bertujuan</a:t>
            </a:r>
            <a:r>
              <a:rPr lang="en-US" sz="2400" b="1" i="1" dirty="0"/>
              <a:t> </a:t>
            </a:r>
            <a:r>
              <a:rPr lang="en-US" sz="2400" b="1" i="1" dirty="0" err="1"/>
              <a:t>untuk</a:t>
            </a:r>
            <a:r>
              <a:rPr lang="en-US" sz="2400" b="1" i="1" dirty="0"/>
              <a:t> </a:t>
            </a:r>
            <a:r>
              <a:rPr lang="en-US" sz="2400" b="1" i="1" dirty="0" err="1"/>
              <a:t>mencatat</a:t>
            </a:r>
            <a:r>
              <a:rPr lang="en-US" sz="2400" b="1" i="1" dirty="0"/>
              <a:t> </a:t>
            </a:r>
            <a:r>
              <a:rPr lang="en-US" sz="2400" b="1" i="1" dirty="0" err="1"/>
              <a:t>keterangan</a:t>
            </a:r>
            <a:r>
              <a:rPr lang="en-US" sz="2400" b="1" i="1" dirty="0"/>
              <a:t> </a:t>
            </a:r>
            <a:r>
              <a:rPr lang="en-US" sz="2400" b="1" i="1" dirty="0" err="1"/>
              <a:t>pokok</a:t>
            </a:r>
            <a:r>
              <a:rPr lang="en-US" sz="2400" b="1" i="1" dirty="0"/>
              <a:t> </a:t>
            </a:r>
            <a:r>
              <a:rPr lang="en-US" sz="2400" b="1" i="1" dirty="0" err="1"/>
              <a:t>pendidikan</a:t>
            </a:r>
            <a:r>
              <a:rPr lang="en-US" sz="2400" b="1" i="1" dirty="0"/>
              <a:t> </a:t>
            </a:r>
            <a:r>
              <a:rPr lang="en-US" sz="2400" b="1" i="1" dirty="0" err="1"/>
              <a:t>keluarga</a:t>
            </a:r>
            <a:endParaRPr lang="en-US" sz="2400" b="1" i="1" dirty="0"/>
          </a:p>
        </p:txBody>
      </p:sp>
      <p:pic>
        <p:nvPicPr>
          <p:cNvPr id="49" name="Picture 48" descr="Icon&#10;&#10;Description automatically generated">
            <a:extLst>
              <a:ext uri="{FF2B5EF4-FFF2-40B4-BE49-F238E27FC236}">
                <a16:creationId xmlns:a16="http://schemas.microsoft.com/office/drawing/2014/main" id="{2C6E3D5A-B3F8-4FD9-8F4C-7CB406F23B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288" y="2992178"/>
            <a:ext cx="1031310" cy="1031310"/>
          </a:xfrm>
          <a:prstGeom prst="rect">
            <a:avLst/>
          </a:prstGeom>
        </p:spPr>
      </p:pic>
      <p:grpSp>
        <p:nvGrpSpPr>
          <p:cNvPr id="280" name="Group 279">
            <a:extLst>
              <a:ext uri="{FF2B5EF4-FFF2-40B4-BE49-F238E27FC236}">
                <a16:creationId xmlns:a16="http://schemas.microsoft.com/office/drawing/2014/main" id="{03823B44-14F1-4DB0-AFC7-2915D81DD990}"/>
              </a:ext>
            </a:extLst>
          </p:cNvPr>
          <p:cNvGrpSpPr/>
          <p:nvPr/>
        </p:nvGrpSpPr>
        <p:grpSpPr>
          <a:xfrm>
            <a:off x="-659757" y="95126"/>
            <a:ext cx="437309" cy="3190205"/>
            <a:chOff x="-659757" y="95126"/>
            <a:chExt cx="437309" cy="3190205"/>
          </a:xfrm>
        </p:grpSpPr>
        <p:sp>
          <p:nvSpPr>
            <p:cNvPr id="281" name="Rectangle 280">
              <a:extLst>
                <a:ext uri="{FF2B5EF4-FFF2-40B4-BE49-F238E27FC236}">
                  <a16:creationId xmlns:a16="http://schemas.microsoft.com/office/drawing/2014/main" id="{1BAA4813-A565-41DF-8857-0AC958A303B4}"/>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A643A3E-5FBB-4195-B257-AD55AA86E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5105A46A-02D3-4951-B9C3-D6EA58865A5A}"/>
                </a:ext>
              </a:extLst>
            </p:cNvPr>
            <p:cNvSpPr/>
            <p:nvPr/>
          </p:nvSpPr>
          <p:spPr>
            <a:xfrm>
              <a:off x="-659757" y="1471912"/>
              <a:ext cx="437309" cy="437309"/>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4" name="Rectangle 283">
              <a:extLst>
                <a:ext uri="{FF2B5EF4-FFF2-40B4-BE49-F238E27FC236}">
                  <a16:creationId xmlns:a16="http://schemas.microsoft.com/office/drawing/2014/main" id="{08FDDE3D-05C3-4945-B801-A1FB84099D55}"/>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Rectangle 284">
              <a:extLst>
                <a:ext uri="{FF2B5EF4-FFF2-40B4-BE49-F238E27FC236}">
                  <a16:creationId xmlns:a16="http://schemas.microsoft.com/office/drawing/2014/main" id="{C3592489-B550-4A62-B11D-619C6B937C12}"/>
                </a:ext>
              </a:extLst>
            </p:cNvPr>
            <p:cNvSpPr/>
            <p:nvPr/>
          </p:nvSpPr>
          <p:spPr>
            <a:xfrm>
              <a:off x="-659757" y="2848022"/>
              <a:ext cx="437309" cy="437309"/>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86" name="Picture 285" descr="Chart, bar chart&#10;&#10;Description automatically generated">
            <a:extLst>
              <a:ext uri="{FF2B5EF4-FFF2-40B4-BE49-F238E27FC236}">
                <a16:creationId xmlns:a16="http://schemas.microsoft.com/office/drawing/2014/main" id="{A3BF07F1-9730-453E-B64F-F7332FF0B7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6848" y="3505265"/>
            <a:ext cx="3454400" cy="2590800"/>
          </a:xfrm>
          <a:prstGeom prst="rect">
            <a:avLst/>
          </a:prstGeom>
        </p:spPr>
      </p:pic>
    </p:spTree>
    <p:extLst>
      <p:ext uri="{BB962C8B-B14F-4D97-AF65-F5344CB8AC3E}">
        <p14:creationId xmlns:p14="http://schemas.microsoft.com/office/powerpoint/2010/main" val="19619375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a:extLst>
              <a:ext uri="{FF2B5EF4-FFF2-40B4-BE49-F238E27FC236}">
                <a16:creationId xmlns:a16="http://schemas.microsoft.com/office/drawing/2014/main" id="{BB042940-C6D6-DD33-E90F-DAB673D8BB06}"/>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rcRect l="-371" t="15447" r="371" b="34531"/>
          <a:stretch/>
        </p:blipFill>
        <p:spPr>
          <a:xfrm>
            <a:off x="3101043" y="3"/>
            <a:ext cx="9131298" cy="6851573"/>
          </a:xfrm>
        </p:spPr>
      </p:pic>
      <p:sp>
        <p:nvSpPr>
          <p:cNvPr id="10" name="TextBox 9">
            <a:extLst>
              <a:ext uri="{FF2B5EF4-FFF2-40B4-BE49-F238E27FC236}">
                <a16:creationId xmlns:a16="http://schemas.microsoft.com/office/drawing/2014/main" id="{D29281E2-6BEC-371C-2862-59A960CBD911}"/>
              </a:ext>
            </a:extLst>
          </p:cNvPr>
          <p:cNvSpPr txBox="1"/>
          <p:nvPr/>
        </p:nvSpPr>
        <p:spPr>
          <a:xfrm>
            <a:off x="716275" y="2063098"/>
            <a:ext cx="6090129" cy="1323439"/>
          </a:xfrm>
          <a:prstGeom prst="rect">
            <a:avLst/>
          </a:prstGeom>
          <a:noFill/>
        </p:spPr>
        <p:txBody>
          <a:bodyPr wrap="none" rtlCol="0">
            <a:spAutoFit/>
          </a:bodyPr>
          <a:lstStyle/>
          <a:p>
            <a:r>
              <a:rPr lang="en-US" sz="8000" b="1" spc="300" dirty="0">
                <a:solidFill>
                  <a:srgbClr val="017A87"/>
                </a:solidFill>
                <a:latin typeface="Franklin Gothic Medium Cond" panose="020B0606030402020204" pitchFamily="34" charset="0"/>
              </a:rPr>
              <a:t>TERIMA KASIH</a:t>
            </a:r>
          </a:p>
        </p:txBody>
      </p:sp>
      <p:sp>
        <p:nvSpPr>
          <p:cNvPr id="12" name="TextBox 11">
            <a:extLst>
              <a:ext uri="{FF2B5EF4-FFF2-40B4-BE49-F238E27FC236}">
                <a16:creationId xmlns:a16="http://schemas.microsoft.com/office/drawing/2014/main" id="{D5933240-7F84-F59E-55C5-3C45901D2B45}"/>
              </a:ext>
            </a:extLst>
          </p:cNvPr>
          <p:cNvSpPr txBox="1"/>
          <p:nvPr/>
        </p:nvSpPr>
        <p:spPr>
          <a:xfrm>
            <a:off x="790709" y="3134589"/>
            <a:ext cx="3018134" cy="461665"/>
          </a:xfrm>
          <a:prstGeom prst="rect">
            <a:avLst/>
          </a:prstGeom>
          <a:noFill/>
        </p:spPr>
        <p:txBody>
          <a:bodyPr wrap="none" rtlCol="0">
            <a:spAutoFit/>
          </a:bodyPr>
          <a:lstStyle/>
          <a:p>
            <a:r>
              <a:rPr lang="en-US" sz="2400" dirty="0"/>
              <a:t>BLOK IV.B PENDIDIKAN</a:t>
            </a:r>
          </a:p>
        </p:txBody>
      </p:sp>
      <p:sp>
        <p:nvSpPr>
          <p:cNvPr id="13" name="TextBox 12">
            <a:extLst>
              <a:ext uri="{FF2B5EF4-FFF2-40B4-BE49-F238E27FC236}">
                <a16:creationId xmlns:a16="http://schemas.microsoft.com/office/drawing/2014/main" id="{1069AD35-F6A4-E3E0-9C49-7C2079C84292}"/>
              </a:ext>
            </a:extLst>
          </p:cNvPr>
          <p:cNvSpPr txBox="1"/>
          <p:nvPr/>
        </p:nvSpPr>
        <p:spPr>
          <a:xfrm>
            <a:off x="589838" y="6424320"/>
            <a:ext cx="2467214" cy="338554"/>
          </a:xfrm>
          <a:prstGeom prst="rect">
            <a:avLst/>
          </a:prstGeom>
          <a:noFill/>
        </p:spPr>
        <p:txBody>
          <a:bodyPr wrap="none" rtlCol="0">
            <a:spAutoFit/>
          </a:bodyPr>
          <a:lstStyle/>
          <a:p>
            <a:r>
              <a:rPr lang="en-US" sz="1600" dirty="0"/>
              <a:t>JAKARTA, SEPTEMBER 2022</a:t>
            </a:r>
          </a:p>
        </p:txBody>
      </p:sp>
      <p:sp>
        <p:nvSpPr>
          <p:cNvPr id="14" name="Rectangle 13">
            <a:extLst>
              <a:ext uri="{FF2B5EF4-FFF2-40B4-BE49-F238E27FC236}">
                <a16:creationId xmlns:a16="http://schemas.microsoft.com/office/drawing/2014/main" id="{5A0C4708-A246-5C37-5A21-D922B836772A}"/>
              </a:ext>
            </a:extLst>
          </p:cNvPr>
          <p:cNvSpPr/>
          <p:nvPr/>
        </p:nvSpPr>
        <p:spPr>
          <a:xfrm>
            <a:off x="0" y="0"/>
            <a:ext cx="367390" cy="6858000"/>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4C212FB2-8412-A7BB-78A5-E111A402A931}"/>
              </a:ext>
            </a:extLst>
          </p:cNvPr>
          <p:cNvSpPr txBox="1"/>
          <p:nvPr/>
        </p:nvSpPr>
        <p:spPr>
          <a:xfrm rot="16200000">
            <a:off x="-1656617" y="4452562"/>
            <a:ext cx="3680623" cy="307777"/>
          </a:xfrm>
          <a:prstGeom prst="rect">
            <a:avLst/>
          </a:prstGeom>
          <a:noFill/>
        </p:spPr>
        <p:txBody>
          <a:bodyPr wrap="none" rtlCol="0">
            <a:spAutoFit/>
          </a:bodyPr>
          <a:lstStyle/>
          <a:p>
            <a:r>
              <a:rPr lang="en-US" sz="1400" dirty="0" err="1">
                <a:solidFill>
                  <a:schemeClr val="bg1"/>
                </a:solidFill>
              </a:rPr>
              <a:t>Pendataan</a:t>
            </a:r>
            <a:r>
              <a:rPr lang="en-US" sz="1400" dirty="0">
                <a:solidFill>
                  <a:schemeClr val="bg1"/>
                </a:solidFill>
              </a:rPr>
              <a:t> Awal </a:t>
            </a:r>
            <a:r>
              <a:rPr lang="en-US" sz="1400" dirty="0" err="1">
                <a:solidFill>
                  <a:schemeClr val="bg1"/>
                </a:solidFill>
              </a:rPr>
              <a:t>Registrasi</a:t>
            </a:r>
            <a:r>
              <a:rPr lang="en-US" sz="1400" dirty="0">
                <a:solidFill>
                  <a:schemeClr val="bg1"/>
                </a:solidFill>
              </a:rPr>
              <a:t> </a:t>
            </a:r>
            <a:r>
              <a:rPr lang="en-US" sz="1400" dirty="0" err="1">
                <a:solidFill>
                  <a:schemeClr val="bg1"/>
                </a:solidFill>
              </a:rPr>
              <a:t>Sosial</a:t>
            </a:r>
            <a:r>
              <a:rPr lang="en-US" sz="1400" dirty="0">
                <a:solidFill>
                  <a:schemeClr val="bg1"/>
                </a:solidFill>
              </a:rPr>
              <a:t> Ekonomi 2022.</a:t>
            </a:r>
          </a:p>
        </p:txBody>
      </p:sp>
      <p:cxnSp>
        <p:nvCxnSpPr>
          <p:cNvPr id="17" name="Straight Connector 16">
            <a:extLst>
              <a:ext uri="{FF2B5EF4-FFF2-40B4-BE49-F238E27FC236}">
                <a16:creationId xmlns:a16="http://schemas.microsoft.com/office/drawing/2014/main" id="{D8627E13-4FD2-60AA-F319-E68CAF355227}"/>
              </a:ext>
            </a:extLst>
          </p:cNvPr>
          <p:cNvCxnSpPr/>
          <p:nvPr/>
        </p:nvCxnSpPr>
        <p:spPr>
          <a:xfrm flipV="1">
            <a:off x="183694" y="1506696"/>
            <a:ext cx="0" cy="11822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B44E699-CC54-2BD8-D0F6-82D73AE03EF5}"/>
              </a:ext>
            </a:extLst>
          </p:cNvPr>
          <p:cNvCxnSpPr>
            <a:cxnSpLocks/>
            <a:stCxn id="14" idx="2"/>
          </p:cNvCxnSpPr>
          <p:nvPr/>
        </p:nvCxnSpPr>
        <p:spPr>
          <a:xfrm flipH="1" flipV="1">
            <a:off x="183694" y="6510217"/>
            <a:ext cx="1" cy="34778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7F551BB-770E-98AE-723F-5B1CE473B944}"/>
              </a:ext>
            </a:extLst>
          </p:cNvPr>
          <p:cNvSpPr txBox="1"/>
          <p:nvPr/>
        </p:nvSpPr>
        <p:spPr>
          <a:xfrm rot="16200000">
            <a:off x="-452087" y="535098"/>
            <a:ext cx="1271567" cy="307777"/>
          </a:xfrm>
          <a:prstGeom prst="rect">
            <a:avLst/>
          </a:prstGeom>
          <a:noFill/>
        </p:spPr>
        <p:txBody>
          <a:bodyPr wrap="none" rtlCol="0">
            <a:spAutoFit/>
          </a:bodyPr>
          <a:lstStyle/>
          <a:p>
            <a:r>
              <a:rPr lang="en-US" sz="1400" dirty="0">
                <a:solidFill>
                  <a:schemeClr val="bg1"/>
                </a:solidFill>
              </a:rPr>
              <a:t>Regsosek2022.</a:t>
            </a:r>
          </a:p>
        </p:txBody>
      </p:sp>
      <p:grpSp>
        <p:nvGrpSpPr>
          <p:cNvPr id="24" name="Group 23">
            <a:extLst>
              <a:ext uri="{FF2B5EF4-FFF2-40B4-BE49-F238E27FC236}">
                <a16:creationId xmlns:a16="http://schemas.microsoft.com/office/drawing/2014/main" id="{F074E64C-D4FE-24AA-0182-60D8D5549F9F}"/>
              </a:ext>
            </a:extLst>
          </p:cNvPr>
          <p:cNvGrpSpPr/>
          <p:nvPr/>
        </p:nvGrpSpPr>
        <p:grpSpPr>
          <a:xfrm>
            <a:off x="909270" y="3831848"/>
            <a:ext cx="1052884" cy="180956"/>
            <a:chOff x="985470" y="3935392"/>
            <a:chExt cx="1575914" cy="270848"/>
          </a:xfrm>
        </p:grpSpPr>
        <p:sp>
          <p:nvSpPr>
            <p:cNvPr id="20" name="Oval 19">
              <a:extLst>
                <a:ext uri="{FF2B5EF4-FFF2-40B4-BE49-F238E27FC236}">
                  <a16:creationId xmlns:a16="http://schemas.microsoft.com/office/drawing/2014/main" id="{04632CF1-19B8-01F2-D6DA-5352E240392F}"/>
                </a:ext>
              </a:extLst>
            </p:cNvPr>
            <p:cNvSpPr/>
            <p:nvPr/>
          </p:nvSpPr>
          <p:spPr>
            <a:xfrm>
              <a:off x="985470" y="3935392"/>
              <a:ext cx="270848" cy="270848"/>
            </a:xfrm>
            <a:prstGeom prst="ellipse">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87D1E9C8-0D0F-899D-FD3A-1CE28519F669}"/>
                </a:ext>
              </a:extLst>
            </p:cNvPr>
            <p:cNvSpPr/>
            <p:nvPr/>
          </p:nvSpPr>
          <p:spPr>
            <a:xfrm>
              <a:off x="1420492" y="3935392"/>
              <a:ext cx="270848" cy="270848"/>
            </a:xfrm>
            <a:prstGeom prst="ellipse">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FB3EB0F-062B-B9D3-F40A-D96092121BBE}"/>
                </a:ext>
              </a:extLst>
            </p:cNvPr>
            <p:cNvSpPr/>
            <p:nvPr/>
          </p:nvSpPr>
          <p:spPr>
            <a:xfrm>
              <a:off x="1855514" y="3935392"/>
              <a:ext cx="270848" cy="270848"/>
            </a:xfrm>
            <a:prstGeom prst="ellipse">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A3972CE-467F-67AF-93EC-1FE69EF27A45}"/>
                </a:ext>
              </a:extLst>
            </p:cNvPr>
            <p:cNvSpPr/>
            <p:nvPr/>
          </p:nvSpPr>
          <p:spPr>
            <a:xfrm>
              <a:off x="2290536" y="3935392"/>
              <a:ext cx="270848" cy="270848"/>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E1997B25-2284-FF99-ADA6-852C679FA9A6}"/>
              </a:ext>
            </a:extLst>
          </p:cNvPr>
          <p:cNvSpPr txBox="1"/>
          <p:nvPr/>
        </p:nvSpPr>
        <p:spPr>
          <a:xfrm>
            <a:off x="7028039" y="6510217"/>
            <a:ext cx="3990003" cy="276999"/>
          </a:xfrm>
          <a:prstGeom prst="rect">
            <a:avLst/>
          </a:prstGeom>
          <a:noFill/>
        </p:spPr>
        <p:txBody>
          <a:bodyPr wrap="none" rtlCol="0">
            <a:spAutoFit/>
          </a:bodyPr>
          <a:lstStyle/>
          <a:p>
            <a:r>
              <a:rPr lang="en-US" sz="1200" i="1" dirty="0" err="1">
                <a:solidFill>
                  <a:schemeClr val="bg1"/>
                </a:solidFill>
              </a:rPr>
              <a:t>Sumber</a:t>
            </a:r>
            <a:r>
              <a:rPr lang="en-US" sz="1200" i="1" dirty="0">
                <a:solidFill>
                  <a:schemeClr val="bg1"/>
                </a:solidFill>
              </a:rPr>
              <a:t> Gambar: https://unsplash.com/photos/n-fLkBc0UB8</a:t>
            </a:r>
          </a:p>
        </p:txBody>
      </p:sp>
      <p:grpSp>
        <p:nvGrpSpPr>
          <p:cNvPr id="11" name="Group 10">
            <a:extLst>
              <a:ext uri="{FF2B5EF4-FFF2-40B4-BE49-F238E27FC236}">
                <a16:creationId xmlns:a16="http://schemas.microsoft.com/office/drawing/2014/main" id="{6B49F1FC-33DE-151F-E4BD-F7A3B2682BB8}"/>
              </a:ext>
            </a:extLst>
          </p:cNvPr>
          <p:cNvGrpSpPr/>
          <p:nvPr/>
        </p:nvGrpSpPr>
        <p:grpSpPr>
          <a:xfrm>
            <a:off x="-659757" y="95126"/>
            <a:ext cx="437309" cy="3187665"/>
            <a:chOff x="-659757" y="95126"/>
            <a:chExt cx="437309" cy="3187665"/>
          </a:xfrm>
        </p:grpSpPr>
        <p:sp>
          <p:nvSpPr>
            <p:cNvPr id="2" name="Rectangle 1">
              <a:extLst>
                <a:ext uri="{FF2B5EF4-FFF2-40B4-BE49-F238E27FC236}">
                  <a16:creationId xmlns:a16="http://schemas.microsoft.com/office/drawing/2014/main" id="{17F9B522-B42C-90F9-A644-28FCBB7AB21E}"/>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471D8F2-D848-4A70-532A-76B9063C48BE}"/>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11A34F06-14AB-4367-1756-E0543A48FBB7}"/>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B12F948C-E20B-2E4D-0795-A4583313FDEE}"/>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14F9B3C-D49B-EEF5-A1A1-D153D1A9F103}"/>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C3CC3576-69C1-43CA-BABF-E2303B9DC038}"/>
              </a:ext>
            </a:extLst>
          </p:cNvPr>
          <p:cNvPicPr>
            <a:picLocks noChangeAspect="1"/>
          </p:cNvPicPr>
          <p:nvPr/>
        </p:nvPicPr>
        <p:blipFill>
          <a:blip r:embed="rId3"/>
          <a:srcRect/>
          <a:stretch/>
        </p:blipFill>
        <p:spPr>
          <a:xfrm>
            <a:off x="3127824" y="95126"/>
            <a:ext cx="2682671" cy="908656"/>
          </a:xfrm>
          <a:prstGeom prst="rect">
            <a:avLst/>
          </a:prstGeom>
        </p:spPr>
      </p:pic>
      <p:pic>
        <p:nvPicPr>
          <p:cNvPr id="29" name="Picture 28">
            <a:extLst>
              <a:ext uri="{FF2B5EF4-FFF2-40B4-BE49-F238E27FC236}">
                <a16:creationId xmlns:a16="http://schemas.microsoft.com/office/drawing/2014/main" id="{70A2B0F0-CE87-4632-B1A4-8C4124CCE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694" y="-364154"/>
            <a:ext cx="2535948" cy="1793178"/>
          </a:xfrm>
          <a:prstGeom prst="rect">
            <a:avLst/>
          </a:prstGeom>
        </p:spPr>
      </p:pic>
    </p:spTree>
    <p:extLst>
      <p:ext uri="{BB962C8B-B14F-4D97-AF65-F5344CB8AC3E}">
        <p14:creationId xmlns:p14="http://schemas.microsoft.com/office/powerpoint/2010/main" val="3459073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45CE9C9-DE9C-4DE5-B41C-FE0C81E8D513}"/>
              </a:ext>
            </a:extLst>
          </p:cNvPr>
          <p:cNvPicPr>
            <a:picLocks noChangeAspect="1"/>
          </p:cNvPicPr>
          <p:nvPr/>
        </p:nvPicPr>
        <p:blipFill>
          <a:blip r:embed="rId3"/>
          <a:stretch>
            <a:fillRect/>
          </a:stretch>
        </p:blipFill>
        <p:spPr>
          <a:xfrm>
            <a:off x="1397883" y="1300231"/>
            <a:ext cx="9391890" cy="1057144"/>
          </a:xfrm>
          <a:prstGeom prst="rect">
            <a:avLst/>
          </a:prstGeom>
          <a:ln w="28575">
            <a:solidFill>
              <a:schemeClr val="tx1"/>
            </a:solidFill>
          </a:ln>
        </p:spPr>
      </p:pic>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3D727C43-0F20-B41D-2E60-23B4A64E3987}"/>
              </a:ext>
            </a:extLst>
          </p:cNvPr>
          <p:cNvSpPr/>
          <p:nvPr/>
        </p:nvSpPr>
        <p:spPr>
          <a:xfrm>
            <a:off x="1144871" y="3034771"/>
            <a:ext cx="6170197" cy="2415161"/>
          </a:xfrm>
          <a:prstGeom prst="roundRect">
            <a:avLst>
              <a:gd name="adj" fmla="val 9836"/>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3</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27229"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412</a:t>
            </a:r>
          </a:p>
        </p:txBody>
      </p:sp>
      <p:sp>
        <p:nvSpPr>
          <p:cNvPr id="18" name="TextBox 17">
            <a:extLst>
              <a:ext uri="{FF2B5EF4-FFF2-40B4-BE49-F238E27FC236}">
                <a16:creationId xmlns:a16="http://schemas.microsoft.com/office/drawing/2014/main" id="{BE7D0F76-AAB6-3094-7CC5-39A3D2A2F1C5}"/>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81-82</a:t>
            </a:r>
          </a:p>
        </p:txBody>
      </p:sp>
      <p:sp>
        <p:nvSpPr>
          <p:cNvPr id="19" name="Rectangle: Rounded Corners 18">
            <a:extLst>
              <a:ext uri="{FF2B5EF4-FFF2-40B4-BE49-F238E27FC236}">
                <a16:creationId xmlns:a16="http://schemas.microsoft.com/office/drawing/2014/main" id="{84171A7E-487C-A041-ECD6-F8063AD4BFD4}"/>
              </a:ext>
            </a:extLst>
          </p:cNvPr>
          <p:cNvSpPr/>
          <p:nvPr/>
        </p:nvSpPr>
        <p:spPr>
          <a:xfrm>
            <a:off x="1144873" y="2938204"/>
            <a:ext cx="6170195" cy="451412"/>
          </a:xfrm>
          <a:prstGeom prst="roundRect">
            <a:avLst>
              <a:gd name="adj" fmla="val 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a:extLst>
              <a:ext uri="{FF2B5EF4-FFF2-40B4-BE49-F238E27FC236}">
                <a16:creationId xmlns:a16="http://schemas.microsoft.com/office/drawing/2014/main" id="{E370FD02-91EF-B6A5-A3E0-DAEA125DE96B}"/>
              </a:ext>
            </a:extLst>
          </p:cNvPr>
          <p:cNvGrpSpPr/>
          <p:nvPr/>
        </p:nvGrpSpPr>
        <p:grpSpPr>
          <a:xfrm>
            <a:off x="1287852" y="3052150"/>
            <a:ext cx="848360" cy="223520"/>
            <a:chOff x="4521200" y="4013200"/>
            <a:chExt cx="848360" cy="223520"/>
          </a:xfrm>
          <a:solidFill>
            <a:srgbClr val="EAA824"/>
          </a:solidFill>
        </p:grpSpPr>
        <p:sp>
          <p:nvSpPr>
            <p:cNvPr id="3" name="Oval 2">
              <a:extLst>
                <a:ext uri="{FF2B5EF4-FFF2-40B4-BE49-F238E27FC236}">
                  <a16:creationId xmlns:a16="http://schemas.microsoft.com/office/drawing/2014/main" id="{5ED02EC3-684C-2A16-E446-EFBCEFD29865}"/>
                </a:ext>
              </a:extLst>
            </p:cNvPr>
            <p:cNvSpPr/>
            <p:nvPr/>
          </p:nvSpPr>
          <p:spPr>
            <a:xfrm>
              <a:off x="452120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55D9294-53DB-4E15-8E51-1F252EE9D252}"/>
                </a:ext>
              </a:extLst>
            </p:cNvPr>
            <p:cNvSpPr/>
            <p:nvPr/>
          </p:nvSpPr>
          <p:spPr>
            <a:xfrm>
              <a:off x="483362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4D9AFF6-C157-B8A3-07D8-9FB0E7A9DB4D}"/>
                </a:ext>
              </a:extLst>
            </p:cNvPr>
            <p:cNvSpPr/>
            <p:nvPr/>
          </p:nvSpPr>
          <p:spPr>
            <a:xfrm>
              <a:off x="5146040" y="4013200"/>
              <a:ext cx="223520" cy="22352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FE461EB5-CA0B-DEEE-9370-0CEBD8257C22}"/>
              </a:ext>
            </a:extLst>
          </p:cNvPr>
          <p:cNvSpPr txBox="1"/>
          <p:nvPr/>
        </p:nvSpPr>
        <p:spPr>
          <a:xfrm>
            <a:off x="1216361" y="3575043"/>
            <a:ext cx="6049139" cy="1754326"/>
          </a:xfrm>
          <a:prstGeom prst="rect">
            <a:avLst/>
          </a:prstGeom>
          <a:noFill/>
        </p:spPr>
        <p:txBody>
          <a:bodyPr wrap="square">
            <a:spAutoFit/>
          </a:bodyPr>
          <a:lstStyle/>
          <a:p>
            <a:r>
              <a:rPr lang="id-ID" sz="1800" b="1" dirty="0">
                <a:solidFill>
                  <a:schemeClr val="bg1"/>
                </a:solidFill>
                <a:effectLst/>
                <a:latin typeface="Calibri" panose="020F0502020204030204" pitchFamily="34" charset="0"/>
                <a:ea typeface="Calibri" panose="020F0502020204030204" pitchFamily="34" charset="0"/>
              </a:rPr>
              <a:t>Bersekolah</a:t>
            </a:r>
            <a:r>
              <a:rPr lang="id-ID" sz="1800" dirty="0">
                <a:solidFill>
                  <a:schemeClr val="bg1"/>
                </a:solidFill>
                <a:effectLst/>
                <a:latin typeface="Calibri" panose="020F0502020204030204" pitchFamily="34" charset="0"/>
                <a:ea typeface="Calibri" panose="020F0502020204030204" pitchFamily="34" charset="0"/>
              </a:rPr>
              <a:t>  adalah  apabila seseorang terdaftar dan aktif mengikuti proses belajar, baik di suatu  jenjang pendidikan formal maupun nonformal, khususnya program kesetaraan  (Paket A/B/C) yang berada di bawah pengawasan Kementerian Pendidikan dan Kebudayaan (Kemdikbud) maupun kementerian lainnya.</a:t>
            </a:r>
            <a:endParaRPr lang="en-US" dirty="0">
              <a:solidFill>
                <a:schemeClr val="bg1"/>
              </a:solidFill>
            </a:endParaRPr>
          </a:p>
        </p:txBody>
      </p:sp>
      <p:sp>
        <p:nvSpPr>
          <p:cNvPr id="23" name="TextBox 22">
            <a:extLst>
              <a:ext uri="{FF2B5EF4-FFF2-40B4-BE49-F238E27FC236}">
                <a16:creationId xmlns:a16="http://schemas.microsoft.com/office/drawing/2014/main" id="{BD1D8248-E150-3C3E-965A-FE1FF8852D34}"/>
              </a:ext>
            </a:extLst>
          </p:cNvPr>
          <p:cNvSpPr txBox="1"/>
          <p:nvPr/>
        </p:nvSpPr>
        <p:spPr>
          <a:xfrm>
            <a:off x="2229206" y="2979244"/>
            <a:ext cx="838691" cy="400110"/>
          </a:xfrm>
          <a:prstGeom prst="rect">
            <a:avLst/>
          </a:prstGeom>
          <a:noFill/>
        </p:spPr>
        <p:txBody>
          <a:bodyPr wrap="square" rtlCol="0">
            <a:spAutoFit/>
          </a:bodyPr>
          <a:lstStyle/>
          <a:p>
            <a:r>
              <a:rPr lang="en-US" sz="2000" b="1" dirty="0">
                <a:solidFill>
                  <a:schemeClr val="bg1"/>
                </a:solidFill>
              </a:rPr>
              <a:t>P412</a:t>
            </a:r>
          </a:p>
        </p:txBody>
      </p:sp>
      <p:sp>
        <p:nvSpPr>
          <p:cNvPr id="24" name="Rectangle: Rounded Corners 23">
            <a:extLst>
              <a:ext uri="{FF2B5EF4-FFF2-40B4-BE49-F238E27FC236}">
                <a16:creationId xmlns:a16="http://schemas.microsoft.com/office/drawing/2014/main" id="{34BA01FD-DDFD-6F9D-98A5-5C2245BE24E1}"/>
              </a:ext>
            </a:extLst>
          </p:cNvPr>
          <p:cNvSpPr/>
          <p:nvPr/>
        </p:nvSpPr>
        <p:spPr>
          <a:xfrm>
            <a:off x="7921166" y="3368386"/>
            <a:ext cx="3199277" cy="1847532"/>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F1F4579-A835-6074-C2F9-7A321728273D}"/>
              </a:ext>
            </a:extLst>
          </p:cNvPr>
          <p:cNvSpPr txBox="1"/>
          <p:nvPr/>
        </p:nvSpPr>
        <p:spPr>
          <a:xfrm>
            <a:off x="8056020" y="3769157"/>
            <a:ext cx="2986220" cy="1015663"/>
          </a:xfrm>
          <a:prstGeom prst="rect">
            <a:avLst/>
          </a:prstGeom>
          <a:noFill/>
        </p:spPr>
        <p:txBody>
          <a:bodyPr wrap="square">
            <a:spAutoFit/>
          </a:bodyPr>
          <a:lstStyle/>
          <a:p>
            <a:r>
              <a:rPr lang="en-US" sz="2000" b="1" i="1" dirty="0">
                <a:solidFill>
                  <a:srgbClr val="000000"/>
                </a:solidFill>
                <a:effectLst/>
                <a:latin typeface="Calibri" panose="020F0502020204030204" pitchFamily="34" charset="0"/>
                <a:ea typeface="Calibri" panose="020F0502020204030204" pitchFamily="34" charset="0"/>
              </a:rPr>
              <a:t>Jika </a:t>
            </a:r>
            <a:r>
              <a:rPr lang="en-US" sz="2000" b="1" i="1" dirty="0" err="1">
                <a:solidFill>
                  <a:srgbClr val="000000"/>
                </a:solidFill>
                <a:effectLst/>
                <a:latin typeface="Calibri" panose="020F0502020204030204" pitchFamily="34" charset="0"/>
                <a:ea typeface="Calibri" panose="020F0502020204030204" pitchFamily="34" charset="0"/>
              </a:rPr>
              <a:t>jawaban</a:t>
            </a:r>
            <a:r>
              <a:rPr lang="en-US" sz="2000" b="1" i="1" dirty="0">
                <a:solidFill>
                  <a:srgbClr val="000000"/>
                </a:solidFill>
                <a:effectLst/>
                <a:latin typeface="Calibri" panose="020F0502020204030204" pitchFamily="34" charset="0"/>
                <a:ea typeface="Calibri" panose="020F0502020204030204" pitchFamily="34" charset="0"/>
              </a:rPr>
              <a:t> </a:t>
            </a:r>
            <a:r>
              <a:rPr lang="en-US" sz="2000" b="1" i="1" dirty="0" err="1">
                <a:solidFill>
                  <a:srgbClr val="000000"/>
                </a:solidFill>
                <a:effectLst/>
                <a:latin typeface="Calibri" panose="020F0502020204030204" pitchFamily="34" charset="0"/>
                <a:ea typeface="Calibri" panose="020F0502020204030204" pitchFamily="34" charset="0"/>
              </a:rPr>
              <a:t>berkode</a:t>
            </a:r>
            <a:r>
              <a:rPr lang="en-US" sz="2000" b="1" i="1" dirty="0">
                <a:solidFill>
                  <a:srgbClr val="000000"/>
                </a:solidFill>
                <a:effectLst/>
                <a:latin typeface="Calibri" panose="020F0502020204030204" pitchFamily="34" charset="0"/>
                <a:ea typeface="Calibri" panose="020F0502020204030204" pitchFamily="34" charset="0"/>
              </a:rPr>
              <a:t> 1</a:t>
            </a:r>
            <a:r>
              <a:rPr lang="en-US" sz="2000" i="1" dirty="0">
                <a:solidFill>
                  <a:srgbClr val="000000"/>
                </a:solidFill>
                <a:effectLst/>
                <a:latin typeface="Calibri" panose="020F0502020204030204" pitchFamily="34" charset="0"/>
                <a:ea typeface="Calibri" panose="020F0502020204030204" pitchFamily="34" charset="0"/>
              </a:rPr>
              <a:t>, </a:t>
            </a:r>
            <a:r>
              <a:rPr lang="en-US" sz="2000" i="1" dirty="0" err="1">
                <a:solidFill>
                  <a:srgbClr val="000000"/>
                </a:solidFill>
                <a:effectLst/>
                <a:latin typeface="Calibri" panose="020F0502020204030204" pitchFamily="34" charset="0"/>
                <a:ea typeface="Calibri" panose="020F0502020204030204" pitchFamily="34" charset="0"/>
              </a:rPr>
              <a:t>pertanyaan</a:t>
            </a:r>
            <a:r>
              <a:rPr lang="en-US" sz="2000" i="1" dirty="0">
                <a:solidFill>
                  <a:srgbClr val="000000"/>
                </a:solidFill>
                <a:effectLst/>
                <a:latin typeface="Calibri" panose="020F0502020204030204" pitchFamily="34" charset="0"/>
                <a:ea typeface="Calibri" panose="020F0502020204030204" pitchFamily="34" charset="0"/>
              </a:rPr>
              <a:t> </a:t>
            </a:r>
            <a:r>
              <a:rPr lang="en-US" sz="2000" i="1" dirty="0" err="1">
                <a:solidFill>
                  <a:srgbClr val="000000"/>
                </a:solidFill>
                <a:effectLst/>
                <a:latin typeface="Calibri" panose="020F0502020204030204" pitchFamily="34" charset="0"/>
                <a:ea typeface="Calibri" panose="020F0502020204030204" pitchFamily="34" charset="0"/>
              </a:rPr>
              <a:t>dilanjutkan</a:t>
            </a:r>
            <a:r>
              <a:rPr lang="en-US" sz="2000" i="1" dirty="0">
                <a:solidFill>
                  <a:srgbClr val="000000"/>
                </a:solidFill>
                <a:effectLst/>
                <a:latin typeface="Calibri" panose="020F0502020204030204" pitchFamily="34" charset="0"/>
                <a:ea typeface="Calibri" panose="020F0502020204030204" pitchFamily="34" charset="0"/>
              </a:rPr>
              <a:t> </a:t>
            </a:r>
            <a:r>
              <a:rPr lang="en-US" sz="2000" i="1" dirty="0" err="1">
                <a:solidFill>
                  <a:srgbClr val="000000"/>
                </a:solidFill>
                <a:effectLst/>
                <a:latin typeface="Calibri" panose="020F0502020204030204" pitchFamily="34" charset="0"/>
                <a:ea typeface="Calibri" panose="020F0502020204030204" pitchFamily="34" charset="0"/>
              </a:rPr>
              <a:t>ke</a:t>
            </a:r>
            <a:r>
              <a:rPr lang="en-US" sz="2000" i="1" dirty="0">
                <a:solidFill>
                  <a:srgbClr val="000000"/>
                </a:solidFill>
                <a:effectLst/>
                <a:latin typeface="Calibri" panose="020F0502020204030204" pitchFamily="34" charset="0"/>
                <a:ea typeface="Calibri" panose="020F0502020204030204" pitchFamily="34" charset="0"/>
              </a:rPr>
              <a:t> </a:t>
            </a:r>
            <a:r>
              <a:rPr lang="en-US" sz="2000" i="1" dirty="0" err="1">
                <a:solidFill>
                  <a:srgbClr val="000000"/>
                </a:solidFill>
                <a:effectLst/>
                <a:latin typeface="Calibri" panose="020F0502020204030204" pitchFamily="34" charset="0"/>
                <a:ea typeface="Calibri" panose="020F0502020204030204" pitchFamily="34" charset="0"/>
              </a:rPr>
              <a:t>rincian</a:t>
            </a:r>
            <a:r>
              <a:rPr lang="en-US" sz="2000" i="1" dirty="0">
                <a:solidFill>
                  <a:srgbClr val="000000"/>
                </a:solidFill>
                <a:effectLst/>
                <a:latin typeface="Calibri" panose="020F0502020204030204" pitchFamily="34" charset="0"/>
                <a:ea typeface="Calibri" panose="020F0502020204030204" pitchFamily="34" charset="0"/>
              </a:rPr>
              <a:t> </a:t>
            </a:r>
            <a:r>
              <a:rPr lang="en-US" sz="2000" i="1" dirty="0" err="1">
                <a:solidFill>
                  <a:srgbClr val="000000"/>
                </a:solidFill>
                <a:effectLst/>
                <a:latin typeface="Calibri" panose="020F0502020204030204" pitchFamily="34" charset="0"/>
                <a:ea typeface="Calibri" panose="020F0502020204030204" pitchFamily="34" charset="0"/>
              </a:rPr>
              <a:t>pertanyaan</a:t>
            </a:r>
            <a:r>
              <a:rPr lang="en-US" sz="2000" i="1" dirty="0">
                <a:solidFill>
                  <a:srgbClr val="000000"/>
                </a:solidFill>
                <a:effectLst/>
                <a:latin typeface="Calibri" panose="020F0502020204030204" pitchFamily="34" charset="0"/>
                <a:ea typeface="Calibri" panose="020F0502020204030204" pitchFamily="34" charset="0"/>
              </a:rPr>
              <a:t> 416</a:t>
            </a:r>
            <a:endParaRPr lang="en-US" sz="2000" i="1" dirty="0"/>
          </a:p>
        </p:txBody>
      </p:sp>
      <p:sp>
        <p:nvSpPr>
          <p:cNvPr id="28" name="Rectangle 27">
            <a:extLst>
              <a:ext uri="{FF2B5EF4-FFF2-40B4-BE49-F238E27FC236}">
                <a16:creationId xmlns:a16="http://schemas.microsoft.com/office/drawing/2014/main" id="{C14085FD-E5E1-8AC8-0B79-4C74F486C448}"/>
              </a:ext>
            </a:extLst>
          </p:cNvPr>
          <p:cNvSpPr/>
          <p:nvPr/>
        </p:nvSpPr>
        <p:spPr>
          <a:xfrm>
            <a:off x="8320030" y="3264284"/>
            <a:ext cx="1291941" cy="22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771A462-C91A-98E9-DC35-A1265557FE2B}"/>
              </a:ext>
            </a:extLst>
          </p:cNvPr>
          <p:cNvSpPr/>
          <p:nvPr/>
        </p:nvSpPr>
        <p:spPr>
          <a:xfrm>
            <a:off x="8320030" y="3339175"/>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7CB21E1-5EA0-AC5C-566E-046AB7AF7219}"/>
              </a:ext>
            </a:extLst>
          </p:cNvPr>
          <p:cNvSpPr/>
          <p:nvPr/>
        </p:nvSpPr>
        <p:spPr>
          <a:xfrm>
            <a:off x="9611971" y="3339175"/>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0D70618-E369-37BE-C91A-E279E94E6617}"/>
              </a:ext>
            </a:extLst>
          </p:cNvPr>
          <p:cNvSpPr txBox="1"/>
          <p:nvPr/>
        </p:nvSpPr>
        <p:spPr>
          <a:xfrm>
            <a:off x="8399401" y="3135827"/>
            <a:ext cx="1263487" cy="461665"/>
          </a:xfrm>
          <a:prstGeom prst="rect">
            <a:avLst/>
          </a:prstGeom>
          <a:noFill/>
        </p:spPr>
        <p:txBody>
          <a:bodyPr wrap="none" rtlCol="0">
            <a:spAutoFit/>
          </a:bodyPr>
          <a:lstStyle/>
          <a:p>
            <a:r>
              <a:rPr lang="en-US" sz="2400" b="1" dirty="0">
                <a:solidFill>
                  <a:srgbClr val="FF0000"/>
                </a:solidFill>
              </a:rPr>
              <a:t>p412 = 1</a:t>
            </a:r>
          </a:p>
        </p:txBody>
      </p:sp>
      <p:grpSp>
        <p:nvGrpSpPr>
          <p:cNvPr id="32" name="Group 31">
            <a:extLst>
              <a:ext uri="{FF2B5EF4-FFF2-40B4-BE49-F238E27FC236}">
                <a16:creationId xmlns:a16="http://schemas.microsoft.com/office/drawing/2014/main" id="{11BD77A4-6084-4445-1BE2-570705C024F4}"/>
              </a:ext>
            </a:extLst>
          </p:cNvPr>
          <p:cNvGrpSpPr/>
          <p:nvPr/>
        </p:nvGrpSpPr>
        <p:grpSpPr>
          <a:xfrm>
            <a:off x="7353705" y="4104643"/>
            <a:ext cx="489258" cy="375017"/>
            <a:chOff x="8356922" y="3429000"/>
            <a:chExt cx="676604" cy="381964"/>
          </a:xfrm>
          <a:solidFill>
            <a:srgbClr val="EAA824"/>
          </a:solidFill>
        </p:grpSpPr>
        <p:sp>
          <p:nvSpPr>
            <p:cNvPr id="33" name="Arrow: Chevron 32">
              <a:extLst>
                <a:ext uri="{FF2B5EF4-FFF2-40B4-BE49-F238E27FC236}">
                  <a16:creationId xmlns:a16="http://schemas.microsoft.com/office/drawing/2014/main" id="{379F2190-DC6F-EDE0-76FA-8B237A2EEB88}"/>
                </a:ext>
              </a:extLst>
            </p:cNvPr>
            <p:cNvSpPr/>
            <p:nvPr/>
          </p:nvSpPr>
          <p:spPr>
            <a:xfrm>
              <a:off x="835692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4" name="Arrow: Chevron 33">
              <a:extLst>
                <a:ext uri="{FF2B5EF4-FFF2-40B4-BE49-F238E27FC236}">
                  <a16:creationId xmlns:a16="http://schemas.microsoft.com/office/drawing/2014/main" id="{C7332027-A036-E878-07ED-1AE1FF1AC444}"/>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2D901D1D-26BD-4462-A443-6888F5A1592F}"/>
              </a:ext>
            </a:extLst>
          </p:cNvPr>
          <p:cNvSpPr txBox="1"/>
          <p:nvPr/>
        </p:nvSpPr>
        <p:spPr>
          <a:xfrm>
            <a:off x="8254306" y="1624426"/>
            <a:ext cx="314510" cy="400110"/>
          </a:xfrm>
          <a:prstGeom prst="rect">
            <a:avLst/>
          </a:prstGeom>
          <a:noFill/>
        </p:spPr>
        <p:txBody>
          <a:bodyPr wrap="none" rtlCol="0">
            <a:spAutoFit/>
          </a:bodyPr>
          <a:lstStyle/>
          <a:p>
            <a:r>
              <a:rPr lang="en-US" sz="2000" dirty="0"/>
              <a:t>2</a:t>
            </a:r>
          </a:p>
        </p:txBody>
      </p:sp>
      <p:sp>
        <p:nvSpPr>
          <p:cNvPr id="55" name="TextBox 54">
            <a:extLst>
              <a:ext uri="{FF2B5EF4-FFF2-40B4-BE49-F238E27FC236}">
                <a16:creationId xmlns:a16="http://schemas.microsoft.com/office/drawing/2014/main" id="{9A0B8C10-01E1-4419-9649-03137DF6670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[1]</a:t>
            </a:r>
          </a:p>
        </p:txBody>
      </p:sp>
      <p:pic>
        <p:nvPicPr>
          <p:cNvPr id="26" name="Graphic 25">
            <a:extLst>
              <a:ext uri="{FF2B5EF4-FFF2-40B4-BE49-F238E27FC236}">
                <a16:creationId xmlns:a16="http://schemas.microsoft.com/office/drawing/2014/main" id="{78357BD6-59C0-4441-AA93-A347FB8B662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581647" y="3844862"/>
            <a:ext cx="2769821" cy="2769821"/>
          </a:xfrm>
          <a:prstGeom prst="rect">
            <a:avLst/>
          </a:prstGeom>
        </p:spPr>
      </p:pic>
      <p:grpSp>
        <p:nvGrpSpPr>
          <p:cNvPr id="36" name="Group 35">
            <a:extLst>
              <a:ext uri="{FF2B5EF4-FFF2-40B4-BE49-F238E27FC236}">
                <a16:creationId xmlns:a16="http://schemas.microsoft.com/office/drawing/2014/main" id="{D27FAF74-5A97-41BB-8ED8-8EE43C81349D}"/>
              </a:ext>
            </a:extLst>
          </p:cNvPr>
          <p:cNvGrpSpPr/>
          <p:nvPr/>
        </p:nvGrpSpPr>
        <p:grpSpPr>
          <a:xfrm>
            <a:off x="-659757" y="95126"/>
            <a:ext cx="437309" cy="3190205"/>
            <a:chOff x="-659757" y="95126"/>
            <a:chExt cx="437309" cy="3190205"/>
          </a:xfrm>
        </p:grpSpPr>
        <p:sp>
          <p:nvSpPr>
            <p:cNvPr id="37" name="Rectangle 36">
              <a:extLst>
                <a:ext uri="{FF2B5EF4-FFF2-40B4-BE49-F238E27FC236}">
                  <a16:creationId xmlns:a16="http://schemas.microsoft.com/office/drawing/2014/main" id="{77030D16-5295-45CD-88DF-CAF1AFFBD5E5}"/>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E05AF199-EE69-4177-8A44-5B247DEB88C2}"/>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5A30001-32E7-48FB-A906-9AD163B09F46}"/>
                </a:ext>
              </a:extLst>
            </p:cNvPr>
            <p:cNvSpPr/>
            <p:nvPr/>
          </p:nvSpPr>
          <p:spPr>
            <a:xfrm>
              <a:off x="-659757" y="1471912"/>
              <a:ext cx="437309" cy="437309"/>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C47839B-132F-45D0-AB63-187776FA76C6}"/>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97E4823-B608-4716-8997-61E019CB8F7B}"/>
                </a:ext>
              </a:extLst>
            </p:cNvPr>
            <p:cNvSpPr/>
            <p:nvPr/>
          </p:nvSpPr>
          <p:spPr>
            <a:xfrm>
              <a:off x="-659757" y="2848022"/>
              <a:ext cx="437309" cy="437309"/>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2" name="Picture 41" descr="Chart, bar chart&#10;&#10;Description automatically generated">
            <a:extLst>
              <a:ext uri="{FF2B5EF4-FFF2-40B4-BE49-F238E27FC236}">
                <a16:creationId xmlns:a16="http://schemas.microsoft.com/office/drawing/2014/main" id="{1AA7A7FD-983A-406D-B799-173886E3734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676848" y="3505265"/>
            <a:ext cx="3454400" cy="2590800"/>
          </a:xfrm>
          <a:prstGeom prst="rect">
            <a:avLst/>
          </a:prstGeom>
        </p:spPr>
      </p:pic>
    </p:spTree>
    <p:extLst>
      <p:ext uri="{BB962C8B-B14F-4D97-AF65-F5344CB8AC3E}">
        <p14:creationId xmlns:p14="http://schemas.microsoft.com/office/powerpoint/2010/main" val="2035946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D2752E62-8FE9-8F93-0D27-B81DAD82EC95}"/>
              </a:ext>
            </a:extLst>
          </p:cNvPr>
          <p:cNvSpPr/>
          <p:nvPr/>
        </p:nvSpPr>
        <p:spPr>
          <a:xfrm>
            <a:off x="10335490" y="6526384"/>
            <a:ext cx="1856510" cy="331616"/>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5282A02-D69A-8348-D2F3-6B95D9CE81C7}"/>
              </a:ext>
            </a:extLst>
          </p:cNvPr>
          <p:cNvSpPr/>
          <p:nvPr/>
        </p:nvSpPr>
        <p:spPr>
          <a:xfrm>
            <a:off x="4618299" y="130088"/>
            <a:ext cx="7573701" cy="440945"/>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CF1BE6C0-6A2C-9127-D9BF-CE157F1B2752}"/>
              </a:ext>
            </a:extLst>
          </p:cNvPr>
          <p:cNvSpPr>
            <a:spLocks noGrp="1"/>
          </p:cNvSpPr>
          <p:nvPr>
            <p:ph type="sldNum" sz="quarter" idx="12"/>
          </p:nvPr>
        </p:nvSpPr>
        <p:spPr/>
        <p:txBody>
          <a:bodyPr/>
          <a:lstStyle/>
          <a:p>
            <a:fld id="{CC654CF9-303B-454A-8191-95AAB032BDB2}" type="slidenum">
              <a:rPr lang="en-US" smtClean="0"/>
              <a:pPr/>
              <a:t>4</a:t>
            </a:fld>
            <a:endParaRPr lang="en-US" dirty="0"/>
          </a:p>
        </p:txBody>
      </p:sp>
      <p:sp>
        <p:nvSpPr>
          <p:cNvPr id="6" name="Freeform: Shape 5">
            <a:extLst>
              <a:ext uri="{FF2B5EF4-FFF2-40B4-BE49-F238E27FC236}">
                <a16:creationId xmlns:a16="http://schemas.microsoft.com/office/drawing/2014/main" id="{9E606F01-06E6-FCA4-C99F-33D412DDAA96}"/>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FB68D8A4-0445-0B8E-64BA-8BF0D58AF543}"/>
              </a:ext>
            </a:extLst>
          </p:cNvPr>
          <p:cNvSpPr txBox="1"/>
          <p:nvPr/>
        </p:nvSpPr>
        <p:spPr>
          <a:xfrm>
            <a:off x="358815" y="130088"/>
            <a:ext cx="3927229"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412</a:t>
            </a:r>
          </a:p>
        </p:txBody>
      </p:sp>
      <p:sp>
        <p:nvSpPr>
          <p:cNvPr id="24" name="Rectangle: Rounded Corners 23">
            <a:extLst>
              <a:ext uri="{FF2B5EF4-FFF2-40B4-BE49-F238E27FC236}">
                <a16:creationId xmlns:a16="http://schemas.microsoft.com/office/drawing/2014/main" id="{34BA01FD-DDFD-6F9D-98A5-5C2245BE24E1}"/>
              </a:ext>
            </a:extLst>
          </p:cNvPr>
          <p:cNvSpPr/>
          <p:nvPr/>
        </p:nvSpPr>
        <p:spPr>
          <a:xfrm>
            <a:off x="4005887" y="2810496"/>
            <a:ext cx="4323939" cy="3432494"/>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C14085FD-E5E1-8AC8-0B79-4C74F486C448}"/>
              </a:ext>
            </a:extLst>
          </p:cNvPr>
          <p:cNvSpPr/>
          <p:nvPr/>
        </p:nvSpPr>
        <p:spPr>
          <a:xfrm>
            <a:off x="4988872" y="2706395"/>
            <a:ext cx="1291941" cy="22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771A462-C91A-98E9-DC35-A1265557FE2B}"/>
              </a:ext>
            </a:extLst>
          </p:cNvPr>
          <p:cNvSpPr/>
          <p:nvPr/>
        </p:nvSpPr>
        <p:spPr>
          <a:xfrm>
            <a:off x="4988872" y="2781286"/>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D7CB21E1-5EA0-AC5C-566E-046AB7AF7219}"/>
              </a:ext>
            </a:extLst>
          </p:cNvPr>
          <p:cNvSpPr/>
          <p:nvPr/>
        </p:nvSpPr>
        <p:spPr>
          <a:xfrm>
            <a:off x="6280813" y="2781286"/>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B0D70618-E369-37BE-C91A-E279E94E6617}"/>
              </a:ext>
            </a:extLst>
          </p:cNvPr>
          <p:cNvSpPr txBox="1"/>
          <p:nvPr/>
        </p:nvSpPr>
        <p:spPr>
          <a:xfrm>
            <a:off x="5211488" y="2618100"/>
            <a:ext cx="914738" cy="400110"/>
          </a:xfrm>
          <a:prstGeom prst="rect">
            <a:avLst/>
          </a:prstGeom>
          <a:noFill/>
        </p:spPr>
        <p:txBody>
          <a:bodyPr wrap="none" rtlCol="0">
            <a:spAutoFit/>
          </a:bodyPr>
          <a:lstStyle/>
          <a:p>
            <a:r>
              <a:rPr lang="en-US" sz="2000" b="1" dirty="0">
                <a:solidFill>
                  <a:srgbClr val="017A87"/>
                </a:solidFill>
              </a:rPr>
              <a:t>Kode 2</a:t>
            </a:r>
          </a:p>
        </p:txBody>
      </p:sp>
      <p:sp>
        <p:nvSpPr>
          <p:cNvPr id="35" name="Rectangle: Rounded Corners 34">
            <a:extLst>
              <a:ext uri="{FF2B5EF4-FFF2-40B4-BE49-F238E27FC236}">
                <a16:creationId xmlns:a16="http://schemas.microsoft.com/office/drawing/2014/main" id="{514CFC46-374C-05F7-A50A-7C96EA0F4782}"/>
              </a:ext>
            </a:extLst>
          </p:cNvPr>
          <p:cNvSpPr/>
          <p:nvPr/>
        </p:nvSpPr>
        <p:spPr>
          <a:xfrm>
            <a:off x="8552442" y="2810496"/>
            <a:ext cx="3264343" cy="3429156"/>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FDEC5737-D50E-19CE-417E-9524D993AB23}"/>
              </a:ext>
            </a:extLst>
          </p:cNvPr>
          <p:cNvSpPr/>
          <p:nvPr/>
        </p:nvSpPr>
        <p:spPr>
          <a:xfrm>
            <a:off x="9244012" y="2706395"/>
            <a:ext cx="1291941" cy="22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2D8AB98C-1C19-1E75-CD02-0D80E539E0FF}"/>
              </a:ext>
            </a:extLst>
          </p:cNvPr>
          <p:cNvSpPr/>
          <p:nvPr/>
        </p:nvSpPr>
        <p:spPr>
          <a:xfrm>
            <a:off x="9231133" y="2781286"/>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11B3A25-593F-00ED-6BFD-5AE945868A7E}"/>
              </a:ext>
            </a:extLst>
          </p:cNvPr>
          <p:cNvSpPr/>
          <p:nvPr/>
        </p:nvSpPr>
        <p:spPr>
          <a:xfrm>
            <a:off x="10523074" y="2781286"/>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BDC213D6-4344-1D61-A229-695675F1C505}"/>
              </a:ext>
            </a:extLst>
          </p:cNvPr>
          <p:cNvSpPr txBox="1"/>
          <p:nvPr/>
        </p:nvSpPr>
        <p:spPr>
          <a:xfrm>
            <a:off x="9453749" y="2618100"/>
            <a:ext cx="914738" cy="400110"/>
          </a:xfrm>
          <a:prstGeom prst="rect">
            <a:avLst/>
          </a:prstGeom>
          <a:noFill/>
        </p:spPr>
        <p:txBody>
          <a:bodyPr wrap="none" rtlCol="0">
            <a:spAutoFit/>
          </a:bodyPr>
          <a:lstStyle/>
          <a:p>
            <a:r>
              <a:rPr lang="en-US" sz="2000" b="1" dirty="0">
                <a:solidFill>
                  <a:srgbClr val="017A87"/>
                </a:solidFill>
              </a:rPr>
              <a:t>Kode 3</a:t>
            </a:r>
          </a:p>
        </p:txBody>
      </p:sp>
      <p:sp>
        <p:nvSpPr>
          <p:cNvPr id="48" name="Rectangle 47">
            <a:extLst>
              <a:ext uri="{FF2B5EF4-FFF2-40B4-BE49-F238E27FC236}">
                <a16:creationId xmlns:a16="http://schemas.microsoft.com/office/drawing/2014/main" id="{586CE03E-2C85-37C6-DF57-1EDFB5276FD7}"/>
              </a:ext>
            </a:extLst>
          </p:cNvPr>
          <p:cNvSpPr/>
          <p:nvPr/>
        </p:nvSpPr>
        <p:spPr>
          <a:xfrm>
            <a:off x="-11575" y="6526384"/>
            <a:ext cx="10347066" cy="331616"/>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53">
            <a:extLst>
              <a:ext uri="{FF2B5EF4-FFF2-40B4-BE49-F238E27FC236}">
                <a16:creationId xmlns:a16="http://schemas.microsoft.com/office/drawing/2014/main" id="{B9A7A814-4E00-4099-9B6F-03094A241F7B}"/>
              </a:ext>
            </a:extLst>
          </p:cNvPr>
          <p:cNvPicPr>
            <a:picLocks noChangeAspect="1"/>
          </p:cNvPicPr>
          <p:nvPr/>
        </p:nvPicPr>
        <p:blipFill>
          <a:blip r:embed="rId2"/>
          <a:stretch>
            <a:fillRect/>
          </a:stretch>
        </p:blipFill>
        <p:spPr>
          <a:xfrm>
            <a:off x="1397883" y="1300231"/>
            <a:ext cx="9391890" cy="1057144"/>
          </a:xfrm>
          <a:prstGeom prst="rect">
            <a:avLst/>
          </a:prstGeom>
          <a:ln w="28575">
            <a:solidFill>
              <a:schemeClr val="tx1"/>
            </a:solidFill>
          </a:ln>
        </p:spPr>
      </p:pic>
      <p:sp>
        <p:nvSpPr>
          <p:cNvPr id="55" name="TextBox 54">
            <a:extLst>
              <a:ext uri="{FF2B5EF4-FFF2-40B4-BE49-F238E27FC236}">
                <a16:creationId xmlns:a16="http://schemas.microsoft.com/office/drawing/2014/main" id="{39CD043A-4F91-40E7-8931-0E71C0EC07DC}"/>
              </a:ext>
            </a:extLst>
          </p:cNvPr>
          <p:cNvSpPr txBox="1"/>
          <p:nvPr/>
        </p:nvSpPr>
        <p:spPr>
          <a:xfrm>
            <a:off x="8254306" y="1624426"/>
            <a:ext cx="314510" cy="400110"/>
          </a:xfrm>
          <a:prstGeom prst="rect">
            <a:avLst/>
          </a:prstGeom>
          <a:noFill/>
        </p:spPr>
        <p:txBody>
          <a:bodyPr wrap="none" rtlCol="0">
            <a:spAutoFit/>
          </a:bodyPr>
          <a:lstStyle/>
          <a:p>
            <a:r>
              <a:rPr lang="en-US" sz="2000" dirty="0"/>
              <a:t>2</a:t>
            </a:r>
          </a:p>
        </p:txBody>
      </p:sp>
      <p:sp>
        <p:nvSpPr>
          <p:cNvPr id="58" name="Rectangle: Rounded Corners 57">
            <a:extLst>
              <a:ext uri="{FF2B5EF4-FFF2-40B4-BE49-F238E27FC236}">
                <a16:creationId xmlns:a16="http://schemas.microsoft.com/office/drawing/2014/main" id="{66874F1A-615D-49A7-8091-7DFA9BFE4F73}"/>
              </a:ext>
            </a:extLst>
          </p:cNvPr>
          <p:cNvSpPr/>
          <p:nvPr/>
        </p:nvSpPr>
        <p:spPr>
          <a:xfrm>
            <a:off x="321082" y="2810496"/>
            <a:ext cx="3486796" cy="3432494"/>
          </a:xfrm>
          <a:prstGeom prst="roundRect">
            <a:avLst>
              <a:gd name="adj" fmla="val 4520"/>
            </a:avLst>
          </a:prstGeom>
          <a:noFill/>
          <a:ln>
            <a:solidFill>
              <a:srgbClr val="00A8CC"/>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38AA9ED4-2479-41F8-BCCC-D059E31AAF5A}"/>
              </a:ext>
            </a:extLst>
          </p:cNvPr>
          <p:cNvSpPr txBox="1"/>
          <p:nvPr/>
        </p:nvSpPr>
        <p:spPr>
          <a:xfrm>
            <a:off x="415064" y="3051865"/>
            <a:ext cx="3334528" cy="3139321"/>
          </a:xfrm>
          <a:prstGeom prst="rect">
            <a:avLst/>
          </a:prstGeom>
          <a:noFill/>
        </p:spPr>
        <p:txBody>
          <a:bodyPr wrap="square">
            <a:spAutoFit/>
          </a:bodyPr>
          <a:lstStyle/>
          <a:p>
            <a:r>
              <a:rPr lang="id-ID" sz="1800" b="1" i="1" dirty="0">
                <a:solidFill>
                  <a:srgbClr val="000000"/>
                </a:solidFill>
                <a:effectLst/>
                <a:latin typeface="Calibri" panose="020F0502020204030204" pitchFamily="34" charset="0"/>
                <a:ea typeface="Calibri" panose="020F0502020204030204" pitchFamily="34" charset="0"/>
              </a:rPr>
              <a:t>Tidak/belum pernah sekolah </a:t>
            </a:r>
            <a:r>
              <a:rPr lang="id-ID" sz="1800" i="1" dirty="0">
                <a:solidFill>
                  <a:srgbClr val="000000"/>
                </a:solidFill>
                <a:effectLst/>
                <a:latin typeface="Calibri" panose="020F0502020204030204" pitchFamily="34" charset="0"/>
                <a:ea typeface="Calibri" panose="020F0502020204030204" pitchFamily="34" charset="0"/>
              </a:rPr>
              <a:t>adalah anggota keluarga berumur 5 tahun ke atas yang tidak pernah atau belum pernah terdaftar dan tidak/belum pernah aktif mengikuti pendidikan baik di suatu jenjang pendidikan formal maupun nonformal (Paket A/B/C), termasuk juga yang tamat/belum tamat taman kanak-kanak.</a:t>
            </a:r>
          </a:p>
        </p:txBody>
      </p:sp>
      <p:sp>
        <p:nvSpPr>
          <p:cNvPr id="60" name="Rectangle 59">
            <a:extLst>
              <a:ext uri="{FF2B5EF4-FFF2-40B4-BE49-F238E27FC236}">
                <a16:creationId xmlns:a16="http://schemas.microsoft.com/office/drawing/2014/main" id="{D2D868E5-C9AC-4081-89EA-6E9CBC5ABB77}"/>
              </a:ext>
            </a:extLst>
          </p:cNvPr>
          <p:cNvSpPr/>
          <p:nvPr/>
        </p:nvSpPr>
        <p:spPr>
          <a:xfrm>
            <a:off x="1098154" y="2706395"/>
            <a:ext cx="1291941" cy="223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5FB909BE-7FB3-4B03-A5F5-15EB1F354671}"/>
              </a:ext>
            </a:extLst>
          </p:cNvPr>
          <p:cNvSpPr/>
          <p:nvPr/>
        </p:nvSpPr>
        <p:spPr>
          <a:xfrm>
            <a:off x="1098154" y="2781286"/>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2CE1FF88-1B3B-410B-A840-624F77F7DBB6}"/>
              </a:ext>
            </a:extLst>
          </p:cNvPr>
          <p:cNvSpPr/>
          <p:nvPr/>
        </p:nvSpPr>
        <p:spPr>
          <a:xfrm>
            <a:off x="2390095" y="2781286"/>
            <a:ext cx="58420" cy="58420"/>
          </a:xfrm>
          <a:prstGeom prst="ellipse">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2F2B7546-D789-44FD-B936-29B63EB89F5E}"/>
              </a:ext>
            </a:extLst>
          </p:cNvPr>
          <p:cNvSpPr txBox="1"/>
          <p:nvPr/>
        </p:nvSpPr>
        <p:spPr>
          <a:xfrm>
            <a:off x="1320770" y="2618100"/>
            <a:ext cx="914738" cy="400110"/>
          </a:xfrm>
          <a:prstGeom prst="rect">
            <a:avLst/>
          </a:prstGeom>
          <a:noFill/>
        </p:spPr>
        <p:txBody>
          <a:bodyPr wrap="none" rtlCol="0">
            <a:spAutoFit/>
          </a:bodyPr>
          <a:lstStyle/>
          <a:p>
            <a:r>
              <a:rPr lang="en-US" sz="2000" b="1" dirty="0">
                <a:solidFill>
                  <a:srgbClr val="017A87"/>
                </a:solidFill>
              </a:rPr>
              <a:t>Kode 1</a:t>
            </a:r>
          </a:p>
        </p:txBody>
      </p:sp>
      <p:sp>
        <p:nvSpPr>
          <p:cNvPr id="27" name="TextBox 26">
            <a:extLst>
              <a:ext uri="{FF2B5EF4-FFF2-40B4-BE49-F238E27FC236}">
                <a16:creationId xmlns:a16="http://schemas.microsoft.com/office/drawing/2014/main" id="{4F1F4579-A835-6074-C2F9-7A321728273D}"/>
              </a:ext>
            </a:extLst>
          </p:cNvPr>
          <p:cNvSpPr txBox="1"/>
          <p:nvPr/>
        </p:nvSpPr>
        <p:spPr>
          <a:xfrm>
            <a:off x="4106269" y="3051865"/>
            <a:ext cx="4139836" cy="3139321"/>
          </a:xfrm>
          <a:prstGeom prst="rect">
            <a:avLst/>
          </a:prstGeom>
          <a:noFill/>
        </p:spPr>
        <p:txBody>
          <a:bodyPr wrap="square">
            <a:spAutoFit/>
          </a:bodyPr>
          <a:lstStyle/>
          <a:p>
            <a:r>
              <a:rPr lang="id-ID" sz="1800" b="1" i="1" dirty="0">
                <a:solidFill>
                  <a:srgbClr val="000000"/>
                </a:solidFill>
                <a:effectLst/>
                <a:latin typeface="Calibri" panose="020F0502020204030204" pitchFamily="34" charset="0"/>
                <a:ea typeface="Calibri" panose="020F0502020204030204" pitchFamily="34" charset="0"/>
              </a:rPr>
              <a:t>Masih sekolah </a:t>
            </a:r>
            <a:r>
              <a:rPr lang="id-ID" sz="1800" i="1" dirty="0">
                <a:solidFill>
                  <a:srgbClr val="000000"/>
                </a:solidFill>
                <a:effectLst/>
                <a:latin typeface="Calibri" panose="020F0502020204030204" pitchFamily="34" charset="0"/>
                <a:ea typeface="Calibri" panose="020F0502020204030204" pitchFamily="34" charset="0"/>
              </a:rPr>
              <a:t>adalah anggota keluarga berumur 5 tahun ke atas yang terdaftar dan aktif mengikuti pendidikan baik di suatu jenjang pendidikan formal maupun nonformal (Paket A/B/C), yang berada di bawah pengawasan Kementerian Pendidikan dan Kebudayaan (Kemdikbud), Kementerian Agama (Kemenag), Instansi Negeri lain maupun Instansi Swasta. Termasuk bagi mahasiswa yang sedang cuti dianggap masih bersekolah.</a:t>
            </a:r>
          </a:p>
        </p:txBody>
      </p:sp>
      <p:sp>
        <p:nvSpPr>
          <p:cNvPr id="36" name="TextBox 35">
            <a:extLst>
              <a:ext uri="{FF2B5EF4-FFF2-40B4-BE49-F238E27FC236}">
                <a16:creationId xmlns:a16="http://schemas.microsoft.com/office/drawing/2014/main" id="{70C31F17-2BCB-6C71-5706-FD793B089BA5}"/>
              </a:ext>
            </a:extLst>
          </p:cNvPr>
          <p:cNvSpPr txBox="1"/>
          <p:nvPr/>
        </p:nvSpPr>
        <p:spPr>
          <a:xfrm>
            <a:off x="8569267" y="3052050"/>
            <a:ext cx="3195204" cy="2862322"/>
          </a:xfrm>
          <a:prstGeom prst="rect">
            <a:avLst/>
          </a:prstGeom>
          <a:noFill/>
        </p:spPr>
        <p:txBody>
          <a:bodyPr wrap="square">
            <a:spAutoFit/>
          </a:bodyPr>
          <a:lstStyle/>
          <a:p>
            <a:pPr marL="0" marR="0">
              <a:spcBef>
                <a:spcPts val="0"/>
              </a:spcBef>
              <a:spcAft>
                <a:spcPts val="1200"/>
              </a:spcAft>
            </a:pPr>
            <a:r>
              <a:rPr lang="en-US" sz="1800" b="1" i="1" dirty="0" err="1">
                <a:solidFill>
                  <a:srgbClr val="000000"/>
                </a:solidFill>
                <a:effectLst/>
                <a:ea typeface="Calibri" panose="020F0502020204030204" pitchFamily="34" charset="0"/>
              </a:rPr>
              <a:t>Tidak</a:t>
            </a:r>
            <a:r>
              <a:rPr lang="en-US" sz="1800" b="1" i="1" dirty="0">
                <a:solidFill>
                  <a:srgbClr val="000000"/>
                </a:solidFill>
                <a:effectLst/>
                <a:ea typeface="Calibri" panose="020F0502020204030204" pitchFamily="34" charset="0"/>
              </a:rPr>
              <a:t> </a:t>
            </a:r>
            <a:r>
              <a:rPr lang="en-US" sz="1800" b="1" i="1" dirty="0" err="1">
                <a:solidFill>
                  <a:srgbClr val="000000"/>
                </a:solidFill>
                <a:effectLst/>
                <a:ea typeface="Calibri" panose="020F0502020204030204" pitchFamily="34" charset="0"/>
              </a:rPr>
              <a:t>bersekolah</a:t>
            </a:r>
            <a:r>
              <a:rPr lang="en-US" sz="1800" b="1" i="1" dirty="0">
                <a:solidFill>
                  <a:srgbClr val="000000"/>
                </a:solidFill>
                <a:effectLst/>
                <a:ea typeface="Calibri" panose="020F0502020204030204" pitchFamily="34" charset="0"/>
              </a:rPr>
              <a:t> </a:t>
            </a:r>
            <a:r>
              <a:rPr lang="en-US" sz="1800" b="1" i="1" dirty="0" err="1">
                <a:solidFill>
                  <a:srgbClr val="000000"/>
                </a:solidFill>
                <a:effectLst/>
                <a:ea typeface="Calibri" panose="020F0502020204030204" pitchFamily="34" charset="0"/>
              </a:rPr>
              <a:t>lagi</a:t>
            </a:r>
            <a:r>
              <a:rPr lang="en-US" sz="1800" b="1"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adalah</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anggota</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keluarga</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berumur</a:t>
            </a:r>
            <a:r>
              <a:rPr lang="en-US" sz="1800" i="1" dirty="0">
                <a:solidFill>
                  <a:srgbClr val="000000"/>
                </a:solidFill>
                <a:effectLst/>
                <a:ea typeface="Calibri" panose="020F0502020204030204" pitchFamily="34" charset="0"/>
              </a:rPr>
              <a:t> 5 </a:t>
            </a:r>
            <a:r>
              <a:rPr lang="en-US" sz="1800" i="1" dirty="0" err="1">
                <a:solidFill>
                  <a:srgbClr val="000000"/>
                </a:solidFill>
                <a:effectLst/>
                <a:ea typeface="Calibri" panose="020F0502020204030204" pitchFamily="34" charset="0"/>
              </a:rPr>
              <a:t>tahun</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ke</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atas</a:t>
            </a:r>
            <a:r>
              <a:rPr lang="en-US" sz="1800" i="1" dirty="0">
                <a:solidFill>
                  <a:srgbClr val="000000"/>
                </a:solidFill>
                <a:effectLst/>
                <a:ea typeface="Calibri" panose="020F0502020204030204" pitchFamily="34" charset="0"/>
              </a:rPr>
              <a:t> yang </a:t>
            </a:r>
            <a:r>
              <a:rPr lang="en-US" sz="1800" i="1" dirty="0" err="1">
                <a:solidFill>
                  <a:srgbClr val="000000"/>
                </a:solidFill>
                <a:effectLst/>
                <a:ea typeface="Calibri" panose="020F0502020204030204" pitchFamily="34" charset="0"/>
              </a:rPr>
              <a:t>pernah</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terdaftar</a:t>
            </a:r>
            <a:r>
              <a:rPr lang="en-US" sz="1800" i="1" dirty="0">
                <a:solidFill>
                  <a:srgbClr val="000000"/>
                </a:solidFill>
                <a:effectLst/>
                <a:ea typeface="Calibri" panose="020F0502020204030204" pitchFamily="34" charset="0"/>
              </a:rPr>
              <a:t> dan </a:t>
            </a:r>
            <a:r>
              <a:rPr lang="en-US" sz="1800" i="1" dirty="0" err="1">
                <a:solidFill>
                  <a:srgbClr val="000000"/>
                </a:solidFill>
                <a:effectLst/>
                <a:ea typeface="Calibri" panose="020F0502020204030204" pitchFamily="34" charset="0"/>
              </a:rPr>
              <a:t>aktif</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mengikuti</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pendidikan</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baik</a:t>
            </a:r>
            <a:r>
              <a:rPr lang="en-US" sz="1800" i="1" dirty="0">
                <a:solidFill>
                  <a:srgbClr val="000000"/>
                </a:solidFill>
                <a:effectLst/>
                <a:ea typeface="Calibri" panose="020F0502020204030204" pitchFamily="34" charset="0"/>
              </a:rPr>
              <a:t> di </a:t>
            </a:r>
            <a:r>
              <a:rPr lang="en-US" sz="1800" i="1" dirty="0" err="1">
                <a:solidFill>
                  <a:srgbClr val="000000"/>
                </a:solidFill>
                <a:effectLst/>
                <a:ea typeface="Calibri" panose="020F0502020204030204" pitchFamily="34" charset="0"/>
              </a:rPr>
              <a:t>suatu</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jenjang</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pendidikan</a:t>
            </a:r>
            <a:r>
              <a:rPr lang="en-US" sz="1800" i="1" dirty="0">
                <a:solidFill>
                  <a:srgbClr val="000000"/>
                </a:solidFill>
                <a:effectLst/>
                <a:ea typeface="Calibri" panose="020F0502020204030204" pitchFamily="34" charset="0"/>
              </a:rPr>
              <a:t> formal </a:t>
            </a:r>
            <a:r>
              <a:rPr lang="en-US" sz="1800" i="1" dirty="0" err="1">
                <a:solidFill>
                  <a:srgbClr val="000000"/>
                </a:solidFill>
                <a:effectLst/>
                <a:ea typeface="Calibri" panose="020F0502020204030204" pitchFamily="34" charset="0"/>
              </a:rPr>
              <a:t>maupun</a:t>
            </a:r>
            <a:r>
              <a:rPr lang="en-US" sz="1800" i="1" dirty="0">
                <a:solidFill>
                  <a:srgbClr val="000000"/>
                </a:solidFill>
                <a:effectLst/>
                <a:ea typeface="Calibri" panose="020F0502020204030204" pitchFamily="34" charset="0"/>
              </a:rPr>
              <a:t> nonformal (</a:t>
            </a:r>
            <a:r>
              <a:rPr lang="en-US" sz="1800" i="1" dirty="0" err="1">
                <a:solidFill>
                  <a:srgbClr val="000000"/>
                </a:solidFill>
                <a:effectLst/>
                <a:ea typeface="Calibri" panose="020F0502020204030204" pitchFamily="34" charset="0"/>
              </a:rPr>
              <a:t>Paket</a:t>
            </a:r>
            <a:r>
              <a:rPr lang="en-US" sz="1800" i="1" dirty="0">
                <a:solidFill>
                  <a:srgbClr val="000000"/>
                </a:solidFill>
                <a:effectLst/>
                <a:ea typeface="Calibri" panose="020F0502020204030204" pitchFamily="34" charset="0"/>
              </a:rPr>
              <a:t> A/B/C), </a:t>
            </a:r>
            <a:r>
              <a:rPr lang="en-US" sz="1800" i="1" dirty="0" err="1">
                <a:solidFill>
                  <a:srgbClr val="000000"/>
                </a:solidFill>
                <a:effectLst/>
                <a:ea typeface="Calibri" panose="020F0502020204030204" pitchFamily="34" charset="0"/>
              </a:rPr>
              <a:t>tetapi</a:t>
            </a:r>
            <a:r>
              <a:rPr lang="en-US" sz="1800" i="1" dirty="0">
                <a:solidFill>
                  <a:srgbClr val="000000"/>
                </a:solidFill>
                <a:effectLst/>
                <a:ea typeface="Calibri" panose="020F0502020204030204" pitchFamily="34" charset="0"/>
              </a:rPr>
              <a:t> pada </a:t>
            </a:r>
            <a:r>
              <a:rPr lang="en-US" sz="1800" i="1" dirty="0" err="1">
                <a:solidFill>
                  <a:srgbClr val="000000"/>
                </a:solidFill>
                <a:effectLst/>
                <a:ea typeface="Calibri" panose="020F0502020204030204" pitchFamily="34" charset="0"/>
              </a:rPr>
              <a:t>saat</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pencacahan</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tidak</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terdaftar</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atau</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tidak</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aktif</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mengikuti</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pendidikan</a:t>
            </a:r>
            <a:r>
              <a:rPr lang="en-US" sz="1800" i="1" dirty="0">
                <a:solidFill>
                  <a:srgbClr val="000000"/>
                </a:solidFill>
                <a:effectLst/>
                <a:ea typeface="Calibri" panose="020F0502020204030204" pitchFamily="34" charset="0"/>
              </a:rPr>
              <a:t> </a:t>
            </a:r>
            <a:r>
              <a:rPr lang="en-US" sz="1800" i="1" dirty="0" err="1">
                <a:solidFill>
                  <a:srgbClr val="000000"/>
                </a:solidFill>
                <a:effectLst/>
                <a:ea typeface="Calibri" panose="020F0502020204030204" pitchFamily="34" charset="0"/>
              </a:rPr>
              <a:t>lagi</a:t>
            </a:r>
            <a:r>
              <a:rPr lang="en-US" sz="1800" i="1" dirty="0">
                <a:solidFill>
                  <a:srgbClr val="000000"/>
                </a:solidFill>
                <a:effectLst/>
                <a:ea typeface="Calibri" panose="020F0502020204030204" pitchFamily="34" charset="0"/>
              </a:rPr>
              <a:t>. </a:t>
            </a:r>
          </a:p>
        </p:txBody>
      </p:sp>
      <p:grpSp>
        <p:nvGrpSpPr>
          <p:cNvPr id="32" name="Group 31">
            <a:extLst>
              <a:ext uri="{FF2B5EF4-FFF2-40B4-BE49-F238E27FC236}">
                <a16:creationId xmlns:a16="http://schemas.microsoft.com/office/drawing/2014/main" id="{11BD77A4-6084-4445-1BE2-570705C024F4}"/>
              </a:ext>
            </a:extLst>
          </p:cNvPr>
          <p:cNvGrpSpPr/>
          <p:nvPr/>
        </p:nvGrpSpPr>
        <p:grpSpPr>
          <a:xfrm>
            <a:off x="4201318" y="2637592"/>
            <a:ext cx="489258" cy="375017"/>
            <a:chOff x="8356922" y="3429000"/>
            <a:chExt cx="676604" cy="381964"/>
          </a:xfrm>
          <a:solidFill>
            <a:srgbClr val="EAA824"/>
          </a:solidFill>
        </p:grpSpPr>
        <p:sp>
          <p:nvSpPr>
            <p:cNvPr id="33" name="Arrow: Chevron 32">
              <a:extLst>
                <a:ext uri="{FF2B5EF4-FFF2-40B4-BE49-F238E27FC236}">
                  <a16:creationId xmlns:a16="http://schemas.microsoft.com/office/drawing/2014/main" id="{379F2190-DC6F-EDE0-76FA-8B237A2EEB88}"/>
                </a:ext>
              </a:extLst>
            </p:cNvPr>
            <p:cNvSpPr/>
            <p:nvPr/>
          </p:nvSpPr>
          <p:spPr>
            <a:xfrm>
              <a:off x="835692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Arrow: Chevron 33">
              <a:extLst>
                <a:ext uri="{FF2B5EF4-FFF2-40B4-BE49-F238E27FC236}">
                  <a16:creationId xmlns:a16="http://schemas.microsoft.com/office/drawing/2014/main" id="{C7332027-A036-E878-07ED-1AE1FF1AC444}"/>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45" name="Group 44">
            <a:extLst>
              <a:ext uri="{FF2B5EF4-FFF2-40B4-BE49-F238E27FC236}">
                <a16:creationId xmlns:a16="http://schemas.microsoft.com/office/drawing/2014/main" id="{AB6C8C7C-8B01-BF29-ABB9-914538FDD371}"/>
              </a:ext>
            </a:extLst>
          </p:cNvPr>
          <p:cNvGrpSpPr/>
          <p:nvPr/>
        </p:nvGrpSpPr>
        <p:grpSpPr>
          <a:xfrm>
            <a:off x="8634019" y="2634690"/>
            <a:ext cx="489258" cy="375017"/>
            <a:chOff x="8356922" y="3429000"/>
            <a:chExt cx="676604" cy="381964"/>
          </a:xfrm>
          <a:solidFill>
            <a:srgbClr val="EAA824"/>
          </a:solidFill>
        </p:grpSpPr>
        <p:sp>
          <p:nvSpPr>
            <p:cNvPr id="46" name="Arrow: Chevron 45">
              <a:extLst>
                <a:ext uri="{FF2B5EF4-FFF2-40B4-BE49-F238E27FC236}">
                  <a16:creationId xmlns:a16="http://schemas.microsoft.com/office/drawing/2014/main" id="{DAFD2A66-1EF8-828C-1646-96C064442A90}"/>
                </a:ext>
              </a:extLst>
            </p:cNvPr>
            <p:cNvSpPr/>
            <p:nvPr/>
          </p:nvSpPr>
          <p:spPr>
            <a:xfrm>
              <a:off x="835692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 name="Arrow: Chevron 46">
              <a:extLst>
                <a:ext uri="{FF2B5EF4-FFF2-40B4-BE49-F238E27FC236}">
                  <a16:creationId xmlns:a16="http://schemas.microsoft.com/office/drawing/2014/main" id="{39174B4C-D594-8120-1CDC-FEFEC0F0C85B}"/>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68" name="Group 67">
            <a:extLst>
              <a:ext uri="{FF2B5EF4-FFF2-40B4-BE49-F238E27FC236}">
                <a16:creationId xmlns:a16="http://schemas.microsoft.com/office/drawing/2014/main" id="{F810DC4E-0DBA-4AF8-9C8C-1EC18125CFA9}"/>
              </a:ext>
            </a:extLst>
          </p:cNvPr>
          <p:cNvGrpSpPr/>
          <p:nvPr/>
        </p:nvGrpSpPr>
        <p:grpSpPr>
          <a:xfrm>
            <a:off x="495942" y="2637591"/>
            <a:ext cx="489254" cy="375017"/>
            <a:chOff x="8356927" y="3429000"/>
            <a:chExt cx="676599" cy="381964"/>
          </a:xfrm>
          <a:solidFill>
            <a:srgbClr val="EAA824"/>
          </a:solidFill>
        </p:grpSpPr>
        <p:sp>
          <p:nvSpPr>
            <p:cNvPr id="69" name="Arrow: Chevron 68">
              <a:extLst>
                <a:ext uri="{FF2B5EF4-FFF2-40B4-BE49-F238E27FC236}">
                  <a16:creationId xmlns:a16="http://schemas.microsoft.com/office/drawing/2014/main" id="{90342D59-51D1-4BAF-8F69-D781FBE7B4DE}"/>
                </a:ext>
              </a:extLst>
            </p:cNvPr>
            <p:cNvSpPr/>
            <p:nvPr/>
          </p:nvSpPr>
          <p:spPr>
            <a:xfrm>
              <a:off x="8356927"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0" name="Arrow: Chevron 69">
              <a:extLst>
                <a:ext uri="{FF2B5EF4-FFF2-40B4-BE49-F238E27FC236}">
                  <a16:creationId xmlns:a16="http://schemas.microsoft.com/office/drawing/2014/main" id="{D1136F7D-3C19-46E9-B60D-43842959BBDD}"/>
                </a:ext>
              </a:extLst>
            </p:cNvPr>
            <p:cNvSpPr/>
            <p:nvPr/>
          </p:nvSpPr>
          <p:spPr>
            <a:xfrm>
              <a:off x="8651562" y="3429000"/>
              <a:ext cx="381964" cy="381964"/>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71" name="TextBox 70">
            <a:extLst>
              <a:ext uri="{FF2B5EF4-FFF2-40B4-BE49-F238E27FC236}">
                <a16:creationId xmlns:a16="http://schemas.microsoft.com/office/drawing/2014/main" id="{7FD342E6-30AA-4A39-923F-DA5EC9758E44}"/>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[2]</a:t>
            </a:r>
          </a:p>
        </p:txBody>
      </p:sp>
      <p:sp>
        <p:nvSpPr>
          <p:cNvPr id="50" name="TextBox 49">
            <a:extLst>
              <a:ext uri="{FF2B5EF4-FFF2-40B4-BE49-F238E27FC236}">
                <a16:creationId xmlns:a16="http://schemas.microsoft.com/office/drawing/2014/main" id="{99ED89AB-7289-424B-AB92-75B1D4E3A79D}"/>
              </a:ext>
            </a:extLst>
          </p:cNvPr>
          <p:cNvSpPr txBox="1"/>
          <p:nvPr/>
        </p:nvSpPr>
        <p:spPr>
          <a:xfrm>
            <a:off x="8542117" y="141663"/>
            <a:ext cx="3525068" cy="369332"/>
          </a:xfrm>
          <a:prstGeom prst="rect">
            <a:avLst/>
          </a:prstGeom>
          <a:noFill/>
        </p:spPr>
        <p:txBody>
          <a:bodyPr wrap="none" rtlCol="0">
            <a:spAutoFit/>
          </a:bodyPr>
          <a:lstStyle/>
          <a:p>
            <a:r>
              <a:rPr lang="en-US" i="1" dirty="0" err="1">
                <a:solidFill>
                  <a:schemeClr val="bg1"/>
                </a:solidFill>
              </a:rPr>
              <a:t>lihat</a:t>
            </a:r>
            <a:r>
              <a:rPr lang="en-US" i="1" dirty="0">
                <a:solidFill>
                  <a:schemeClr val="bg1"/>
                </a:solidFill>
              </a:rPr>
              <a:t> </a:t>
            </a:r>
            <a:r>
              <a:rPr lang="en-US" i="1" dirty="0" err="1">
                <a:solidFill>
                  <a:schemeClr val="bg1"/>
                </a:solidFill>
              </a:rPr>
              <a:t>buku</a:t>
            </a:r>
            <a:r>
              <a:rPr lang="en-US" i="1" dirty="0">
                <a:solidFill>
                  <a:schemeClr val="bg1"/>
                </a:solidFill>
              </a:rPr>
              <a:t> </a:t>
            </a:r>
            <a:r>
              <a:rPr lang="en-US" i="1" dirty="0" err="1">
                <a:solidFill>
                  <a:schemeClr val="bg1"/>
                </a:solidFill>
              </a:rPr>
              <a:t>pedoman</a:t>
            </a:r>
            <a:r>
              <a:rPr lang="en-US" i="1" dirty="0">
                <a:solidFill>
                  <a:schemeClr val="bg1"/>
                </a:solidFill>
              </a:rPr>
              <a:t> </a:t>
            </a:r>
            <a:r>
              <a:rPr lang="en-US" i="1" dirty="0" err="1">
                <a:solidFill>
                  <a:schemeClr val="bg1"/>
                </a:solidFill>
              </a:rPr>
              <a:t>halaman</a:t>
            </a:r>
            <a:r>
              <a:rPr lang="en-US" i="1" dirty="0">
                <a:solidFill>
                  <a:schemeClr val="bg1"/>
                </a:solidFill>
              </a:rPr>
              <a:t> 81-82</a:t>
            </a:r>
          </a:p>
        </p:txBody>
      </p:sp>
      <p:grpSp>
        <p:nvGrpSpPr>
          <p:cNvPr id="51" name="Group 50">
            <a:extLst>
              <a:ext uri="{FF2B5EF4-FFF2-40B4-BE49-F238E27FC236}">
                <a16:creationId xmlns:a16="http://schemas.microsoft.com/office/drawing/2014/main" id="{69CAA3FA-52CD-47B5-A686-2CB5F309485E}"/>
              </a:ext>
            </a:extLst>
          </p:cNvPr>
          <p:cNvGrpSpPr/>
          <p:nvPr/>
        </p:nvGrpSpPr>
        <p:grpSpPr>
          <a:xfrm>
            <a:off x="-659757" y="95126"/>
            <a:ext cx="437309" cy="3190205"/>
            <a:chOff x="-659757" y="95126"/>
            <a:chExt cx="437309" cy="3190205"/>
          </a:xfrm>
        </p:grpSpPr>
        <p:sp>
          <p:nvSpPr>
            <p:cNvPr id="52" name="Rectangle 51">
              <a:extLst>
                <a:ext uri="{FF2B5EF4-FFF2-40B4-BE49-F238E27FC236}">
                  <a16:creationId xmlns:a16="http://schemas.microsoft.com/office/drawing/2014/main" id="{AA3D0966-A7CE-4244-95A7-56B98BA47B64}"/>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68D2096A-656B-4972-8C54-DC458683EDD5}"/>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FF10828F-E5AD-41A1-9F31-7EB92FA34114}"/>
                </a:ext>
              </a:extLst>
            </p:cNvPr>
            <p:cNvSpPr/>
            <p:nvPr/>
          </p:nvSpPr>
          <p:spPr>
            <a:xfrm>
              <a:off x="-659757" y="1471912"/>
              <a:ext cx="437309" cy="437309"/>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62B0CB8-1707-40CC-895A-D4FF0643B527}"/>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BD091085-0EB3-4F45-95A3-AB2F4EFDEB70}"/>
                </a:ext>
              </a:extLst>
            </p:cNvPr>
            <p:cNvSpPr/>
            <p:nvPr/>
          </p:nvSpPr>
          <p:spPr>
            <a:xfrm>
              <a:off x="-659757" y="2848022"/>
              <a:ext cx="437309" cy="437309"/>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27700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81" name="Rectangle 80">
            <a:extLst>
              <a:ext uri="{FF2B5EF4-FFF2-40B4-BE49-F238E27FC236}">
                <a16:creationId xmlns:a16="http://schemas.microsoft.com/office/drawing/2014/main" id="{C2C3BC92-A8E2-4A86-90ED-5504AE25B284}"/>
              </a:ext>
            </a:extLst>
          </p:cNvPr>
          <p:cNvSpPr/>
          <p:nvPr/>
        </p:nvSpPr>
        <p:spPr>
          <a:xfrm>
            <a:off x="599205" y="4668719"/>
            <a:ext cx="10959938" cy="2282876"/>
          </a:xfrm>
          <a:prstGeom prst="rect">
            <a:avLst/>
          </a:prstGeom>
          <a:noFill/>
          <a:ln>
            <a:solidFill>
              <a:srgbClr val="CDF7FF"/>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5</a:t>
            </a:fld>
            <a:endParaRPr lang="en-US" dirty="0"/>
          </a:p>
        </p:txBody>
      </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sp>
        <p:nvSpPr>
          <p:cNvPr id="12" name="TextBox 11">
            <a:extLst>
              <a:ext uri="{FF2B5EF4-FFF2-40B4-BE49-F238E27FC236}">
                <a16:creationId xmlns:a16="http://schemas.microsoft.com/office/drawing/2014/main" id="{1F39C01B-1B0C-C732-9C1A-A4A772C2B3D2}"/>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9</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48" name="Rectangle: Rounded Corners 47">
            <a:extLst>
              <a:ext uri="{FF2B5EF4-FFF2-40B4-BE49-F238E27FC236}">
                <a16:creationId xmlns:a16="http://schemas.microsoft.com/office/drawing/2014/main" id="{F2F9DB46-5771-4E03-8C23-048FADEBCB99}"/>
              </a:ext>
            </a:extLst>
          </p:cNvPr>
          <p:cNvSpPr/>
          <p:nvPr/>
        </p:nvSpPr>
        <p:spPr>
          <a:xfrm>
            <a:off x="1571218" y="2284977"/>
            <a:ext cx="9049564" cy="1836494"/>
          </a:xfrm>
          <a:prstGeom prst="roundRect">
            <a:avLst>
              <a:gd name="adj" fmla="val 11321"/>
            </a:avLst>
          </a:prstGeom>
          <a:solidFill>
            <a:srgbClr val="CD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D55B96D-7695-4E45-BE76-0E0055CF14B6}"/>
              </a:ext>
            </a:extLst>
          </p:cNvPr>
          <p:cNvSpPr/>
          <p:nvPr/>
        </p:nvSpPr>
        <p:spPr>
          <a:xfrm>
            <a:off x="1571219" y="2188409"/>
            <a:ext cx="9049561" cy="400173"/>
          </a:xfrm>
          <a:prstGeom prst="roundRect">
            <a:avLst>
              <a:gd name="adj" fmla="val 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FA77FB1D-3116-43F0-91F5-2FC3CAE3C27E}"/>
              </a:ext>
            </a:extLst>
          </p:cNvPr>
          <p:cNvGrpSpPr/>
          <p:nvPr/>
        </p:nvGrpSpPr>
        <p:grpSpPr>
          <a:xfrm>
            <a:off x="1714198" y="2302355"/>
            <a:ext cx="848360" cy="223520"/>
            <a:chOff x="4521200" y="4013200"/>
            <a:chExt cx="848360" cy="223520"/>
          </a:xfrm>
        </p:grpSpPr>
        <p:sp>
          <p:nvSpPr>
            <p:cNvPr id="51" name="Oval 50">
              <a:extLst>
                <a:ext uri="{FF2B5EF4-FFF2-40B4-BE49-F238E27FC236}">
                  <a16:creationId xmlns:a16="http://schemas.microsoft.com/office/drawing/2014/main" id="{3D70878F-5E2C-4A79-80D7-3EF90451990F}"/>
                </a:ext>
              </a:extLst>
            </p:cNvPr>
            <p:cNvSpPr/>
            <p:nvPr/>
          </p:nvSpPr>
          <p:spPr>
            <a:xfrm>
              <a:off x="4521200" y="4013200"/>
              <a:ext cx="223520" cy="223520"/>
            </a:xfrm>
            <a:prstGeom prst="ellipse">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47273ECA-E14D-4BEA-AB0E-99A019FFCF64}"/>
                </a:ext>
              </a:extLst>
            </p:cNvPr>
            <p:cNvSpPr/>
            <p:nvPr/>
          </p:nvSpPr>
          <p:spPr>
            <a:xfrm>
              <a:off x="4833620" y="4013200"/>
              <a:ext cx="223520" cy="223520"/>
            </a:xfrm>
            <a:prstGeom prst="ellipse">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EC4127D-B701-4D1C-AB08-BED60E30475A}"/>
                </a:ext>
              </a:extLst>
            </p:cNvPr>
            <p:cNvSpPr/>
            <p:nvPr/>
          </p:nvSpPr>
          <p:spPr>
            <a:xfrm>
              <a:off x="5146040" y="4013200"/>
              <a:ext cx="223520" cy="223520"/>
            </a:xfrm>
            <a:prstGeom prst="ellipse">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 name="TextBox 58">
            <a:extLst>
              <a:ext uri="{FF2B5EF4-FFF2-40B4-BE49-F238E27FC236}">
                <a16:creationId xmlns:a16="http://schemas.microsoft.com/office/drawing/2014/main" id="{AE985530-191A-4C70-B198-808FCA75915E}"/>
              </a:ext>
            </a:extLst>
          </p:cNvPr>
          <p:cNvSpPr txBox="1"/>
          <p:nvPr/>
        </p:nvSpPr>
        <p:spPr>
          <a:xfrm>
            <a:off x="1771497" y="2696458"/>
            <a:ext cx="8652929" cy="1200329"/>
          </a:xfrm>
          <a:prstGeom prst="rect">
            <a:avLst/>
          </a:prstGeom>
          <a:noFill/>
        </p:spPr>
        <p:txBody>
          <a:bodyPr wrap="square">
            <a:spAutoFit/>
          </a:bodyPr>
          <a:lstStyle/>
          <a:p>
            <a:pPr algn="just"/>
            <a:r>
              <a:rPr lang="sv-SE" b="1" dirty="0">
                <a:solidFill>
                  <a:srgbClr val="017A87"/>
                </a:solidFill>
              </a:rPr>
              <a:t>Jenjang pendidikan tertinggi yang sedang/pernah diduduki</a:t>
            </a:r>
            <a:r>
              <a:rPr lang="sv-SE" b="1" dirty="0">
                <a:solidFill>
                  <a:srgbClr val="FFC93C"/>
                </a:solidFill>
              </a:rPr>
              <a:t> </a:t>
            </a:r>
            <a:r>
              <a:rPr lang="sv-SE" dirty="0"/>
              <a:t>adalah jenjang pendidikan tertinggi yang sedang diduduki oleh seseorang yang masih bersekolah atau yang pernah diduduki oleh seseorang yang sudah tidak bersekolah lagi (walaupun tidak lulus), baik jenjang pendidikan formal maupun nonformal kesetaraan (Paket A/B/C).</a:t>
            </a:r>
            <a:endParaRPr lang="en-US" dirty="0"/>
          </a:p>
        </p:txBody>
      </p:sp>
      <p:sp>
        <p:nvSpPr>
          <p:cNvPr id="60" name="TextBox 59">
            <a:extLst>
              <a:ext uri="{FF2B5EF4-FFF2-40B4-BE49-F238E27FC236}">
                <a16:creationId xmlns:a16="http://schemas.microsoft.com/office/drawing/2014/main" id="{BDE7E4AE-A4CA-40F9-BF07-3300AF47BF49}"/>
              </a:ext>
            </a:extLst>
          </p:cNvPr>
          <p:cNvSpPr txBox="1"/>
          <p:nvPr/>
        </p:nvSpPr>
        <p:spPr>
          <a:xfrm>
            <a:off x="2651458" y="2216555"/>
            <a:ext cx="768159" cy="400110"/>
          </a:xfrm>
          <a:prstGeom prst="rect">
            <a:avLst/>
          </a:prstGeom>
          <a:noFill/>
        </p:spPr>
        <p:txBody>
          <a:bodyPr wrap="none" rtlCol="0">
            <a:spAutoFit/>
          </a:bodyPr>
          <a:lstStyle/>
          <a:p>
            <a:r>
              <a:rPr lang="en-US" sz="2000" b="1" dirty="0">
                <a:solidFill>
                  <a:srgbClr val="142850"/>
                </a:solidFill>
              </a:rPr>
              <a:t>P413 </a:t>
            </a:r>
          </a:p>
        </p:txBody>
      </p:sp>
      <p:sp>
        <p:nvSpPr>
          <p:cNvPr id="62" name="TextBox 61">
            <a:extLst>
              <a:ext uri="{FF2B5EF4-FFF2-40B4-BE49-F238E27FC236}">
                <a16:creationId xmlns:a16="http://schemas.microsoft.com/office/drawing/2014/main" id="{44495A1D-3DEF-4E54-9E10-66E07AFF9F9B}"/>
              </a:ext>
            </a:extLst>
          </p:cNvPr>
          <p:cNvSpPr txBox="1"/>
          <p:nvPr/>
        </p:nvSpPr>
        <p:spPr>
          <a:xfrm>
            <a:off x="748768" y="4989685"/>
            <a:ext cx="2242386" cy="1785104"/>
          </a:xfrm>
          <a:prstGeom prst="rect">
            <a:avLst/>
          </a:prstGeom>
          <a:noFill/>
        </p:spPr>
        <p:txBody>
          <a:bodyPr wrap="square" numCol="1">
            <a:spAutoFit/>
          </a:bodyPr>
          <a:lstStyle/>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Paket</a:t>
            </a:r>
            <a:r>
              <a:rPr lang="en-US" sz="1800" b="0" i="0" u="none" strike="noStrike" dirty="0">
                <a:solidFill>
                  <a:schemeClr val="bg1"/>
                </a:solidFill>
                <a:effectLst/>
                <a:latin typeface="Calibri" panose="020F0502020204030204" pitchFamily="34" charset="0"/>
              </a:rPr>
              <a:t> A</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2</a:t>
            </a:r>
            <a:r>
              <a:rPr lang="en-US" sz="1800" b="0" i="0" u="none" strike="noStrike" dirty="0">
                <a:solidFill>
                  <a:schemeClr val="bg1"/>
                </a:solidFill>
                <a:effectLst/>
                <a:latin typeface="Calibri" panose="020F0502020204030204" pitchFamily="34" charset="0"/>
              </a:rPr>
              <a:t>: SDLB</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3</a:t>
            </a:r>
            <a:r>
              <a:rPr lang="en-US" sz="1800" b="0" i="0" u="none" strike="noStrike" dirty="0">
                <a:solidFill>
                  <a:schemeClr val="bg1"/>
                </a:solidFill>
                <a:effectLst/>
                <a:latin typeface="Calibri" panose="020F0502020204030204" pitchFamily="34" charset="0"/>
              </a:rPr>
              <a:t>: SD</a:t>
            </a:r>
          </a:p>
          <a:p>
            <a:pPr indent="-274320" algn="just" rtl="0">
              <a:spcBef>
                <a:spcPts val="0"/>
              </a:spcBef>
              <a:spcAft>
                <a:spcPts val="600"/>
              </a:spcAft>
            </a:pPr>
            <a:r>
              <a:rPr lang="en-US" b="1" i="1" dirty="0">
                <a:solidFill>
                  <a:srgbClr val="FFC93C"/>
                </a:solidFill>
                <a:latin typeface="Calibri" panose="020F0502020204030204" pitchFamily="34" charset="0"/>
              </a:rPr>
              <a:t>Kode 4</a:t>
            </a:r>
            <a:r>
              <a:rPr lang="en-US" dirty="0">
                <a:solidFill>
                  <a:schemeClr val="bg1"/>
                </a:solidFill>
                <a:latin typeface="Calibri" panose="020F0502020204030204" pitchFamily="34" charset="0"/>
              </a:rPr>
              <a:t>: MI</a:t>
            </a:r>
          </a:p>
          <a:p>
            <a:pPr indent="-274320" algn="just">
              <a:spcAft>
                <a:spcPts val="600"/>
              </a:spcAft>
            </a:pPr>
            <a:r>
              <a:rPr lang="en-US" sz="1800" b="1" i="1" u="none" strike="noStrike" dirty="0">
                <a:solidFill>
                  <a:srgbClr val="FFC93C"/>
                </a:solidFill>
                <a:effectLst/>
                <a:latin typeface="Calibri" panose="020F0502020204030204" pitchFamily="34" charset="0"/>
              </a:rPr>
              <a:t>Kode </a:t>
            </a:r>
            <a:r>
              <a:rPr lang="en-US" b="1" i="1" dirty="0">
                <a:solidFill>
                  <a:srgbClr val="FFC93C"/>
                </a:solidFill>
                <a:latin typeface="Calibri" panose="020F0502020204030204" pitchFamily="34" charset="0"/>
              </a:rPr>
              <a:t>5</a:t>
            </a:r>
            <a:r>
              <a:rPr lang="en-US" sz="1800" b="0" i="0" u="none" strike="noStrike" dirty="0">
                <a:solidFill>
                  <a:schemeClr val="bg1"/>
                </a:solidFill>
                <a:effectLst/>
                <a:latin typeface="Calibri" panose="020F0502020204030204" pitchFamily="34" charset="0"/>
              </a:rPr>
              <a:t>: SPM/PDF Ula</a:t>
            </a:r>
            <a:endParaRPr lang="en-US" b="0" dirty="0">
              <a:solidFill>
                <a:schemeClr val="bg1"/>
              </a:solidFill>
              <a:effectLst/>
            </a:endParaRPr>
          </a:p>
        </p:txBody>
      </p:sp>
      <p:sp>
        <p:nvSpPr>
          <p:cNvPr id="79" name="Rectangle: Rounded Corners 78">
            <a:extLst>
              <a:ext uri="{FF2B5EF4-FFF2-40B4-BE49-F238E27FC236}">
                <a16:creationId xmlns:a16="http://schemas.microsoft.com/office/drawing/2014/main" id="{E6DF00E9-2524-46ED-9228-3557575B8885}"/>
              </a:ext>
            </a:extLst>
          </p:cNvPr>
          <p:cNvSpPr/>
          <p:nvPr/>
        </p:nvSpPr>
        <p:spPr>
          <a:xfrm>
            <a:off x="1258659" y="4464331"/>
            <a:ext cx="3480765" cy="437309"/>
          </a:xfrm>
          <a:prstGeom prst="roundRect">
            <a:avLst>
              <a:gd name="adj" fmla="val 50000"/>
            </a:avLst>
          </a:prstGeom>
          <a:solidFill>
            <a:srgbClr val="01C9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DDF3556-A919-488C-8A36-3C193618FC50}"/>
              </a:ext>
            </a:extLst>
          </p:cNvPr>
          <p:cNvSpPr txBox="1"/>
          <p:nvPr/>
        </p:nvSpPr>
        <p:spPr>
          <a:xfrm>
            <a:off x="1413717" y="4484053"/>
            <a:ext cx="3170647" cy="369332"/>
          </a:xfrm>
          <a:prstGeom prst="rect">
            <a:avLst/>
          </a:prstGeom>
          <a:noFill/>
        </p:spPr>
        <p:txBody>
          <a:bodyPr wrap="square" rtlCol="0">
            <a:spAutoFit/>
          </a:bodyPr>
          <a:lstStyle/>
          <a:p>
            <a:pPr algn="ctr"/>
            <a:r>
              <a:rPr lang="en-US" b="1" dirty="0" err="1">
                <a:solidFill>
                  <a:schemeClr val="bg1"/>
                </a:solidFill>
              </a:rPr>
              <a:t>Jenjang</a:t>
            </a:r>
            <a:r>
              <a:rPr lang="en-US" b="1" dirty="0">
                <a:solidFill>
                  <a:schemeClr val="bg1"/>
                </a:solidFill>
              </a:rPr>
              <a:t> Pendidikan (22 Kode)</a:t>
            </a:r>
          </a:p>
        </p:txBody>
      </p:sp>
      <p:sp>
        <p:nvSpPr>
          <p:cNvPr id="82" name="TextBox 81">
            <a:extLst>
              <a:ext uri="{FF2B5EF4-FFF2-40B4-BE49-F238E27FC236}">
                <a16:creationId xmlns:a16="http://schemas.microsoft.com/office/drawing/2014/main" id="{8DB202B8-0F2D-4814-8086-D72057214968}"/>
              </a:ext>
            </a:extLst>
          </p:cNvPr>
          <p:cNvSpPr txBox="1"/>
          <p:nvPr/>
        </p:nvSpPr>
        <p:spPr>
          <a:xfrm>
            <a:off x="3021205" y="4993219"/>
            <a:ext cx="2702253" cy="1785104"/>
          </a:xfrm>
          <a:prstGeom prst="rect">
            <a:avLst/>
          </a:prstGeom>
          <a:noFill/>
        </p:spPr>
        <p:txBody>
          <a:bodyPr wrap="square" numCol="1">
            <a:spAutoFit/>
          </a:bodyPr>
          <a:lstStyle/>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a:t>
            </a:r>
            <a:r>
              <a:rPr lang="en-US" b="1" i="1" dirty="0">
                <a:solidFill>
                  <a:srgbClr val="FFC93C"/>
                </a:solidFill>
                <a:latin typeface="Calibri" panose="020F0502020204030204" pitchFamily="34" charset="0"/>
              </a:rPr>
              <a:t>6</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Paket</a:t>
            </a:r>
            <a:r>
              <a:rPr lang="en-US" sz="1800" b="0" i="0" u="none" strike="noStrike" dirty="0">
                <a:solidFill>
                  <a:schemeClr val="bg1"/>
                </a:solidFill>
                <a:effectLst/>
                <a:latin typeface="Calibri" panose="020F0502020204030204" pitchFamily="34" charset="0"/>
              </a:rPr>
              <a:t> B</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a:t>
            </a:r>
            <a:r>
              <a:rPr lang="en-US" b="1" i="1" dirty="0">
                <a:solidFill>
                  <a:srgbClr val="FFC93C"/>
                </a:solidFill>
                <a:latin typeface="Calibri" panose="020F0502020204030204" pitchFamily="34" charset="0"/>
              </a:rPr>
              <a:t>7</a:t>
            </a:r>
            <a:r>
              <a:rPr lang="en-US" sz="1800" b="0" i="0" u="none" strike="noStrike" dirty="0">
                <a:solidFill>
                  <a:schemeClr val="bg1"/>
                </a:solidFill>
                <a:effectLst/>
                <a:latin typeface="Calibri" panose="020F0502020204030204" pitchFamily="34" charset="0"/>
              </a:rPr>
              <a:t>: SMP LB</a:t>
            </a:r>
          </a:p>
          <a:p>
            <a:pPr indent="-274320" algn="just" rtl="0">
              <a:spcBef>
                <a:spcPts val="0"/>
              </a:spcBef>
              <a:spcAft>
                <a:spcPts val="600"/>
              </a:spcAft>
            </a:pPr>
            <a:r>
              <a:rPr lang="en-US" b="1" i="1" dirty="0">
                <a:solidFill>
                  <a:srgbClr val="FFC93C"/>
                </a:solidFill>
                <a:latin typeface="Calibri" panose="020F0502020204030204" pitchFamily="34" charset="0"/>
              </a:rPr>
              <a:t>Kode 8</a:t>
            </a:r>
            <a:r>
              <a:rPr lang="en-US" dirty="0">
                <a:solidFill>
                  <a:schemeClr val="bg1"/>
                </a:solidFill>
                <a:latin typeface="Calibri" panose="020F0502020204030204" pitchFamily="34" charset="0"/>
              </a:rPr>
              <a:t>: SMP</a:t>
            </a: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9</a:t>
            </a:r>
            <a:r>
              <a:rPr lang="en-US" sz="1800" b="0" i="0" u="none" strike="noStrike" dirty="0">
                <a:solidFill>
                  <a:schemeClr val="bg1"/>
                </a:solidFill>
                <a:effectLst/>
                <a:latin typeface="Calibri" panose="020F0502020204030204" pitchFamily="34" charset="0"/>
              </a:rPr>
              <a:t>: MTs</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10</a:t>
            </a:r>
            <a:r>
              <a:rPr lang="en-US" sz="1800" b="0" i="0" u="none" strike="noStrike" dirty="0">
                <a:solidFill>
                  <a:schemeClr val="bg1"/>
                </a:solidFill>
                <a:effectLst/>
                <a:latin typeface="Calibri" panose="020F0502020204030204" pitchFamily="34" charset="0"/>
              </a:rPr>
              <a:t>: SPM/PDF </a:t>
            </a:r>
            <a:r>
              <a:rPr lang="en-US" sz="1800" b="0" i="0" u="none" strike="noStrike" dirty="0" err="1">
                <a:solidFill>
                  <a:schemeClr val="bg1"/>
                </a:solidFill>
                <a:effectLst/>
                <a:latin typeface="Calibri" panose="020F0502020204030204" pitchFamily="34" charset="0"/>
              </a:rPr>
              <a:t>Wustha</a:t>
            </a:r>
            <a:endParaRPr lang="en-US" b="0" dirty="0">
              <a:solidFill>
                <a:schemeClr val="bg1"/>
              </a:solidFill>
              <a:effectLst/>
            </a:endParaRPr>
          </a:p>
        </p:txBody>
      </p:sp>
      <p:sp>
        <p:nvSpPr>
          <p:cNvPr id="93" name="TextBox 92">
            <a:extLst>
              <a:ext uri="{FF2B5EF4-FFF2-40B4-BE49-F238E27FC236}">
                <a16:creationId xmlns:a16="http://schemas.microsoft.com/office/drawing/2014/main" id="{E4CD92AD-8E5B-4FE8-BA4A-4B61422CD74A}"/>
              </a:ext>
            </a:extLst>
          </p:cNvPr>
          <p:cNvSpPr txBox="1"/>
          <p:nvPr/>
        </p:nvSpPr>
        <p:spPr>
          <a:xfrm>
            <a:off x="5753509" y="4989923"/>
            <a:ext cx="2060789" cy="1785104"/>
          </a:xfrm>
          <a:prstGeom prst="rect">
            <a:avLst/>
          </a:prstGeom>
          <a:noFill/>
        </p:spPr>
        <p:txBody>
          <a:bodyPr wrap="square" numCol="1">
            <a:spAutoFit/>
          </a:bodyPr>
          <a:lstStyle/>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11</a:t>
            </a:r>
            <a:r>
              <a:rPr lang="en-US" sz="1800" b="0" i="0" u="none" strike="noStrike" dirty="0">
                <a:solidFill>
                  <a:schemeClr val="bg1"/>
                </a:solidFill>
                <a:effectLst/>
                <a:latin typeface="Calibri" panose="020F0502020204030204" pitchFamily="34" charset="0"/>
              </a:rPr>
              <a:t>: </a:t>
            </a:r>
            <a:r>
              <a:rPr lang="en-US" sz="1800" b="0" i="0" u="none" strike="noStrike" dirty="0" err="1">
                <a:solidFill>
                  <a:schemeClr val="bg1"/>
                </a:solidFill>
                <a:effectLst/>
                <a:latin typeface="Calibri" panose="020F0502020204030204" pitchFamily="34" charset="0"/>
              </a:rPr>
              <a:t>Paket</a:t>
            </a:r>
            <a:r>
              <a:rPr lang="en-US" sz="1800" b="0" i="0" u="none" strike="noStrike" dirty="0">
                <a:solidFill>
                  <a:schemeClr val="bg1"/>
                </a:solidFill>
                <a:effectLst/>
                <a:latin typeface="Calibri" panose="020F0502020204030204" pitchFamily="34" charset="0"/>
              </a:rPr>
              <a:t> C</a:t>
            </a:r>
          </a:p>
          <a:p>
            <a:pPr indent="-274320" algn="just" rtl="0">
              <a:spcBef>
                <a:spcPts val="0"/>
              </a:spcBef>
              <a:spcAft>
                <a:spcPts val="600"/>
              </a:spcAft>
            </a:pPr>
            <a:r>
              <a:rPr lang="en-US" b="1" i="1" dirty="0">
                <a:solidFill>
                  <a:srgbClr val="FFC93C"/>
                </a:solidFill>
                <a:latin typeface="Calibri" panose="020F0502020204030204" pitchFamily="34" charset="0"/>
              </a:rPr>
              <a:t>Kode 12</a:t>
            </a:r>
            <a:r>
              <a:rPr lang="en-US" dirty="0">
                <a:solidFill>
                  <a:schemeClr val="bg1"/>
                </a:solidFill>
                <a:latin typeface="Calibri" panose="020F0502020204030204" pitchFamily="34" charset="0"/>
              </a:rPr>
              <a:t>: SMLB</a:t>
            </a: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a:t>
            </a:r>
            <a:r>
              <a:rPr lang="en-US" b="1" i="1" dirty="0">
                <a:solidFill>
                  <a:srgbClr val="FFC93C"/>
                </a:solidFill>
                <a:latin typeface="Calibri" panose="020F0502020204030204" pitchFamily="34" charset="0"/>
              </a:rPr>
              <a:t>13</a:t>
            </a:r>
            <a:r>
              <a:rPr lang="en-US" sz="1800" b="0" i="0" u="none" strike="noStrike" dirty="0">
                <a:solidFill>
                  <a:schemeClr val="bg1"/>
                </a:solidFill>
                <a:effectLst/>
                <a:latin typeface="Calibri" panose="020F0502020204030204" pitchFamily="34" charset="0"/>
              </a:rPr>
              <a:t>: SMA</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14</a:t>
            </a:r>
            <a:r>
              <a:rPr lang="en-US" sz="1800" b="0" i="0" u="none" strike="noStrike" dirty="0">
                <a:solidFill>
                  <a:schemeClr val="bg1"/>
                </a:solidFill>
                <a:effectLst/>
                <a:latin typeface="Calibri" panose="020F0502020204030204" pitchFamily="34" charset="0"/>
              </a:rPr>
              <a:t>: MA</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15</a:t>
            </a:r>
            <a:r>
              <a:rPr lang="en-US" sz="1800" b="0" i="0" u="none" strike="noStrike" dirty="0">
                <a:solidFill>
                  <a:schemeClr val="bg1"/>
                </a:solidFill>
                <a:effectLst/>
                <a:latin typeface="Calibri" panose="020F0502020204030204" pitchFamily="34" charset="0"/>
              </a:rPr>
              <a:t>: SMK</a:t>
            </a:r>
          </a:p>
        </p:txBody>
      </p:sp>
      <p:sp>
        <p:nvSpPr>
          <p:cNvPr id="94" name="TextBox 93">
            <a:extLst>
              <a:ext uri="{FF2B5EF4-FFF2-40B4-BE49-F238E27FC236}">
                <a16:creationId xmlns:a16="http://schemas.microsoft.com/office/drawing/2014/main" id="{0CE5831F-4D89-46A2-A6AE-10B123085DFD}"/>
              </a:ext>
            </a:extLst>
          </p:cNvPr>
          <p:cNvSpPr txBox="1"/>
          <p:nvPr/>
        </p:nvSpPr>
        <p:spPr>
          <a:xfrm>
            <a:off x="7590240" y="4976127"/>
            <a:ext cx="2519680" cy="1785104"/>
          </a:xfrm>
          <a:prstGeom prst="rect">
            <a:avLst/>
          </a:prstGeom>
          <a:noFill/>
        </p:spPr>
        <p:txBody>
          <a:bodyPr wrap="square" numCol="1">
            <a:spAutoFit/>
          </a:bodyPr>
          <a:lstStyle/>
          <a:p>
            <a:pPr indent="-274320" algn="just" rtl="0">
              <a:spcBef>
                <a:spcPts val="0"/>
              </a:spcBef>
              <a:spcAft>
                <a:spcPts val="600"/>
              </a:spcAft>
            </a:pPr>
            <a:r>
              <a:rPr lang="en-US" b="1" i="1" dirty="0">
                <a:solidFill>
                  <a:srgbClr val="FFC93C"/>
                </a:solidFill>
                <a:latin typeface="Calibri" panose="020F0502020204030204" pitchFamily="34" charset="0"/>
              </a:rPr>
              <a:t>Kode 16</a:t>
            </a:r>
            <a:r>
              <a:rPr lang="en-US" dirty="0">
                <a:solidFill>
                  <a:schemeClr val="bg1"/>
                </a:solidFill>
                <a:latin typeface="Calibri" panose="020F0502020204030204" pitchFamily="34" charset="0"/>
              </a:rPr>
              <a:t>: MAK</a:t>
            </a: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a:t>
            </a:r>
            <a:r>
              <a:rPr lang="en-US" b="1" i="1" dirty="0">
                <a:solidFill>
                  <a:srgbClr val="FFC93C"/>
                </a:solidFill>
                <a:latin typeface="Calibri" panose="020F0502020204030204" pitchFamily="34" charset="0"/>
              </a:rPr>
              <a:t>17</a:t>
            </a:r>
            <a:r>
              <a:rPr lang="en-US" sz="1800" b="0" i="0" u="none" strike="noStrike" dirty="0">
                <a:solidFill>
                  <a:schemeClr val="bg1"/>
                </a:solidFill>
                <a:effectLst/>
                <a:latin typeface="Calibri" panose="020F0502020204030204" pitchFamily="34" charset="0"/>
              </a:rPr>
              <a:t>: SPM/PDF </a:t>
            </a:r>
            <a:r>
              <a:rPr lang="en-US" sz="1800" b="0" i="0" u="none" strike="noStrike" dirty="0" err="1">
                <a:solidFill>
                  <a:schemeClr val="bg1"/>
                </a:solidFill>
                <a:effectLst/>
                <a:latin typeface="Calibri" panose="020F0502020204030204" pitchFamily="34" charset="0"/>
              </a:rPr>
              <a:t>Ulya</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18</a:t>
            </a:r>
            <a:r>
              <a:rPr lang="en-US" sz="1800" b="0" i="0" u="none" strike="noStrike" dirty="0">
                <a:solidFill>
                  <a:schemeClr val="bg1"/>
                </a:solidFill>
                <a:effectLst/>
                <a:latin typeface="Calibri" panose="020F0502020204030204" pitchFamily="34" charset="0"/>
              </a:rPr>
              <a:t>: D1/D2/D3</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19</a:t>
            </a:r>
            <a:r>
              <a:rPr lang="en-US" sz="1800" b="0" i="0" u="none" strike="noStrike" dirty="0">
                <a:solidFill>
                  <a:schemeClr val="bg1"/>
                </a:solidFill>
                <a:effectLst/>
                <a:latin typeface="Calibri" panose="020F0502020204030204" pitchFamily="34" charset="0"/>
              </a:rPr>
              <a:t>: D4/S1</a:t>
            </a:r>
          </a:p>
          <a:p>
            <a:pPr indent="-274320" algn="just" rtl="0">
              <a:spcBef>
                <a:spcPts val="0"/>
              </a:spcBef>
              <a:spcAft>
                <a:spcPts val="600"/>
              </a:spcAft>
            </a:pPr>
            <a:r>
              <a:rPr lang="en-US" b="1" i="1" dirty="0">
                <a:solidFill>
                  <a:srgbClr val="FFC93C"/>
                </a:solidFill>
                <a:latin typeface="Calibri" panose="020F0502020204030204" pitchFamily="34" charset="0"/>
              </a:rPr>
              <a:t>Kode 20</a:t>
            </a:r>
            <a:r>
              <a:rPr lang="en-US" dirty="0">
                <a:solidFill>
                  <a:schemeClr val="bg1"/>
                </a:solidFill>
                <a:latin typeface="Calibri" panose="020F0502020204030204" pitchFamily="34" charset="0"/>
              </a:rPr>
              <a:t>: </a:t>
            </a:r>
            <a:r>
              <a:rPr lang="en-US" dirty="0" err="1">
                <a:solidFill>
                  <a:schemeClr val="bg1"/>
                </a:solidFill>
                <a:latin typeface="Calibri" panose="020F0502020204030204" pitchFamily="34" charset="0"/>
              </a:rPr>
              <a:t>Profesi</a:t>
            </a:r>
            <a:endParaRPr lang="en-US" sz="1800" b="0" i="0" u="none" strike="noStrike" dirty="0">
              <a:solidFill>
                <a:schemeClr val="bg1"/>
              </a:solidFill>
              <a:effectLst/>
              <a:latin typeface="Calibri" panose="020F0502020204030204" pitchFamily="34" charset="0"/>
            </a:endParaRPr>
          </a:p>
        </p:txBody>
      </p:sp>
      <p:sp>
        <p:nvSpPr>
          <p:cNvPr id="95" name="TextBox 94">
            <a:extLst>
              <a:ext uri="{FF2B5EF4-FFF2-40B4-BE49-F238E27FC236}">
                <a16:creationId xmlns:a16="http://schemas.microsoft.com/office/drawing/2014/main" id="{A42082C0-DDF8-4C3F-8E8E-837D67812A33}"/>
              </a:ext>
            </a:extLst>
          </p:cNvPr>
          <p:cNvSpPr txBox="1"/>
          <p:nvPr/>
        </p:nvSpPr>
        <p:spPr>
          <a:xfrm>
            <a:off x="10093819" y="4989684"/>
            <a:ext cx="1486436" cy="723275"/>
          </a:xfrm>
          <a:prstGeom prst="rect">
            <a:avLst/>
          </a:prstGeom>
          <a:noFill/>
        </p:spPr>
        <p:txBody>
          <a:bodyPr wrap="square" numCol="1">
            <a:spAutoFit/>
          </a:bodyPr>
          <a:lstStyle/>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21</a:t>
            </a:r>
            <a:r>
              <a:rPr lang="en-US" sz="1800" b="0" i="0" u="none" strike="noStrike" dirty="0">
                <a:solidFill>
                  <a:schemeClr val="bg1"/>
                </a:solidFill>
                <a:effectLst/>
                <a:latin typeface="Calibri" panose="020F0502020204030204" pitchFamily="34" charset="0"/>
              </a:rPr>
              <a:t>: S2</a:t>
            </a:r>
            <a:endParaRPr lang="en-US" b="0" dirty="0">
              <a:solidFill>
                <a:schemeClr val="bg1"/>
              </a:solidFill>
              <a:effectLst/>
            </a:endParaRPr>
          </a:p>
          <a:p>
            <a:pPr indent="-274320" algn="just" rtl="0">
              <a:spcBef>
                <a:spcPts val="0"/>
              </a:spcBef>
              <a:spcAft>
                <a:spcPts val="600"/>
              </a:spcAft>
            </a:pPr>
            <a:r>
              <a:rPr lang="en-US" sz="1800" b="1" i="1" u="none" strike="noStrike" dirty="0">
                <a:solidFill>
                  <a:srgbClr val="FFC93C"/>
                </a:solidFill>
                <a:effectLst/>
                <a:latin typeface="Calibri" panose="020F0502020204030204" pitchFamily="34" charset="0"/>
              </a:rPr>
              <a:t>Kode </a:t>
            </a:r>
            <a:r>
              <a:rPr lang="en-US" b="1" i="1" dirty="0">
                <a:solidFill>
                  <a:srgbClr val="FFC93C"/>
                </a:solidFill>
                <a:latin typeface="Calibri" panose="020F0502020204030204" pitchFamily="34" charset="0"/>
              </a:rPr>
              <a:t>22</a:t>
            </a:r>
            <a:r>
              <a:rPr lang="en-US" sz="1800" b="0" i="0" u="none" strike="noStrike" dirty="0">
                <a:solidFill>
                  <a:schemeClr val="bg1"/>
                </a:solidFill>
                <a:effectLst/>
                <a:latin typeface="Calibri" panose="020F0502020204030204" pitchFamily="34" charset="0"/>
              </a:rPr>
              <a:t>: S3</a:t>
            </a:r>
            <a:endParaRPr lang="en-US" b="0" dirty="0">
              <a:solidFill>
                <a:schemeClr val="bg1"/>
              </a:solidFill>
              <a:effectLst/>
            </a:endParaRP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[1]</a:t>
            </a:r>
          </a:p>
        </p:txBody>
      </p:sp>
      <p:grpSp>
        <p:nvGrpSpPr>
          <p:cNvPr id="33" name="Group 32">
            <a:extLst>
              <a:ext uri="{FF2B5EF4-FFF2-40B4-BE49-F238E27FC236}">
                <a16:creationId xmlns:a16="http://schemas.microsoft.com/office/drawing/2014/main" id="{318BE712-9B7B-4923-BD79-67F7B1BB361F}"/>
              </a:ext>
            </a:extLst>
          </p:cNvPr>
          <p:cNvGrpSpPr/>
          <p:nvPr/>
        </p:nvGrpSpPr>
        <p:grpSpPr>
          <a:xfrm>
            <a:off x="-659757" y="95126"/>
            <a:ext cx="437309" cy="3190205"/>
            <a:chOff x="-659757" y="95126"/>
            <a:chExt cx="437309" cy="3190205"/>
          </a:xfrm>
        </p:grpSpPr>
        <p:sp>
          <p:nvSpPr>
            <p:cNvPr id="34" name="Rectangle 33">
              <a:extLst>
                <a:ext uri="{FF2B5EF4-FFF2-40B4-BE49-F238E27FC236}">
                  <a16:creationId xmlns:a16="http://schemas.microsoft.com/office/drawing/2014/main" id="{7A688079-5D72-46E6-BD77-EC56AED5CCF1}"/>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4D4FF724-6EEA-41D4-AFC8-635F70B46232}"/>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2A3BE3-F782-4A29-BEE6-AB68D6983AFA}"/>
                </a:ext>
              </a:extLst>
            </p:cNvPr>
            <p:cNvSpPr/>
            <p:nvPr/>
          </p:nvSpPr>
          <p:spPr>
            <a:xfrm>
              <a:off x="-659757" y="1471912"/>
              <a:ext cx="437309" cy="437309"/>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652B6D2F-A8D9-4527-95AD-ADA941D4E9CF}"/>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32769CD9-50E5-486B-A2F3-51D09B569029}"/>
                </a:ext>
              </a:extLst>
            </p:cNvPr>
            <p:cNvSpPr/>
            <p:nvPr/>
          </p:nvSpPr>
          <p:spPr>
            <a:xfrm>
              <a:off x="-659757" y="2848022"/>
              <a:ext cx="437309" cy="437309"/>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40718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6</a:t>
            </a:fld>
            <a:endParaRPr lang="en-US" dirty="0"/>
          </a:p>
        </p:txBody>
      </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[2]</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47297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684929"/>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601940"/>
            <a:ext cx="1872241" cy="369332"/>
          </a:xfrm>
          <a:prstGeom prst="rect">
            <a:avLst/>
          </a:prstGeom>
          <a:noFill/>
        </p:spPr>
        <p:txBody>
          <a:bodyPr wrap="square" rtlCol="0">
            <a:spAutoFit/>
          </a:bodyPr>
          <a:lstStyle/>
          <a:p>
            <a:r>
              <a:rPr lang="en-US" b="1" i="1" dirty="0">
                <a:solidFill>
                  <a:srgbClr val="FFC93C"/>
                </a:solidFill>
              </a:rPr>
              <a:t>Kode 1: </a:t>
            </a:r>
            <a:r>
              <a:rPr lang="en-US" b="1" i="1" dirty="0" err="1">
                <a:solidFill>
                  <a:srgbClr val="FFC93C"/>
                </a:solidFill>
              </a:rPr>
              <a:t>Paket</a:t>
            </a:r>
            <a:r>
              <a:rPr lang="en-US" b="1" i="1" dirty="0">
                <a:solidFill>
                  <a:srgbClr val="FFC93C"/>
                </a:solidFill>
              </a:rPr>
              <a:t> A</a:t>
            </a:r>
          </a:p>
        </p:txBody>
      </p:sp>
      <p:sp>
        <p:nvSpPr>
          <p:cNvPr id="38" name="Oval 37">
            <a:extLst>
              <a:ext uri="{FF2B5EF4-FFF2-40B4-BE49-F238E27FC236}">
                <a16:creationId xmlns:a16="http://schemas.microsoft.com/office/drawing/2014/main" id="{71C5BC36-5790-4FB5-A8E8-80C6AB2E1D91}"/>
              </a:ext>
            </a:extLst>
          </p:cNvPr>
          <p:cNvSpPr/>
          <p:nvPr/>
        </p:nvSpPr>
        <p:spPr>
          <a:xfrm>
            <a:off x="231494" y="4716712"/>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50F7B2F-5CC5-426E-94F9-10D8C3538AAE}"/>
              </a:ext>
            </a:extLst>
          </p:cNvPr>
          <p:cNvSpPr txBox="1"/>
          <p:nvPr/>
        </p:nvSpPr>
        <p:spPr>
          <a:xfrm>
            <a:off x="548983" y="2954067"/>
            <a:ext cx="11284199" cy="1754326"/>
          </a:xfrm>
          <a:prstGeom prst="rect">
            <a:avLst/>
          </a:prstGeom>
          <a:noFill/>
        </p:spPr>
        <p:txBody>
          <a:bodyPr wrap="square" rtlCol="0">
            <a:spAutoFit/>
          </a:bodyPr>
          <a:lstStyle/>
          <a:p>
            <a:r>
              <a:rPr lang="en-US" sz="1800" b="1" u="none" strike="noStrike" dirty="0" err="1">
                <a:solidFill>
                  <a:schemeClr val="bg1"/>
                </a:solidFill>
                <a:effectLst/>
                <a:latin typeface="Calibri" panose="020F0502020204030204" pitchFamily="34" charset="0"/>
              </a:rPr>
              <a:t>Paket</a:t>
            </a:r>
            <a:r>
              <a:rPr lang="en-US" sz="1800" b="1" u="none" strike="noStrike" dirty="0">
                <a:solidFill>
                  <a:schemeClr val="bg1"/>
                </a:solidFill>
                <a:effectLst/>
                <a:latin typeface="Calibri" panose="020F0502020204030204" pitchFamily="34" charset="0"/>
              </a:rPr>
              <a:t> A </a:t>
            </a:r>
            <a:r>
              <a:rPr lang="en-US" sz="1800" b="0" u="none" strike="noStrike" dirty="0" err="1">
                <a:solidFill>
                  <a:schemeClr val="bg1"/>
                </a:solidFill>
                <a:effectLst/>
                <a:latin typeface="Calibri" panose="020F0502020204030204" pitchFamily="34" charset="0"/>
              </a:rPr>
              <a:t>adalah</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satuan</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pendidikan</a:t>
            </a:r>
            <a:r>
              <a:rPr lang="en-US" sz="1800" b="0" u="none" strike="noStrike" dirty="0">
                <a:solidFill>
                  <a:schemeClr val="bg1"/>
                </a:solidFill>
                <a:effectLst/>
                <a:latin typeface="Calibri" panose="020F0502020204030204" pitchFamily="34" charset="0"/>
              </a:rPr>
              <a:t> nonformal yang </a:t>
            </a:r>
            <a:r>
              <a:rPr lang="en-US" sz="1800" b="0" u="none" strike="noStrike" dirty="0" err="1">
                <a:solidFill>
                  <a:schemeClr val="bg1"/>
                </a:solidFill>
                <a:effectLst/>
                <a:latin typeface="Calibri" panose="020F0502020204030204" pitchFamily="34" charset="0"/>
              </a:rPr>
              <a:t>setara</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atau</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sederajat</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dengan</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jenjang</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pendidikan</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dasar</a:t>
            </a:r>
            <a:r>
              <a:rPr lang="en-US" sz="1800" b="0" u="none" strike="noStrike" dirty="0">
                <a:solidFill>
                  <a:schemeClr val="bg1"/>
                </a:solidFill>
                <a:effectLst/>
                <a:latin typeface="Calibri" panose="020F0502020204030204" pitchFamily="34" charset="0"/>
              </a:rPr>
              <a:t> (SD). Program </a:t>
            </a:r>
            <a:r>
              <a:rPr lang="en-US" sz="1800" b="0" u="none" strike="noStrike" dirty="0" err="1">
                <a:solidFill>
                  <a:schemeClr val="bg1"/>
                </a:solidFill>
                <a:effectLst/>
                <a:latin typeface="Calibri" panose="020F0502020204030204" pitchFamily="34" charset="0"/>
              </a:rPr>
              <a:t>Paket</a:t>
            </a:r>
            <a:r>
              <a:rPr lang="en-US" sz="1800" b="0" u="none" strike="noStrike" dirty="0">
                <a:solidFill>
                  <a:schemeClr val="bg1"/>
                </a:solidFill>
                <a:effectLst/>
                <a:latin typeface="Calibri" panose="020F0502020204030204" pitchFamily="34" charset="0"/>
              </a:rPr>
              <a:t> A </a:t>
            </a:r>
            <a:r>
              <a:rPr lang="en-US" sz="1800" b="0" u="none" strike="noStrike" dirty="0" err="1">
                <a:solidFill>
                  <a:schemeClr val="bg1"/>
                </a:solidFill>
                <a:effectLst/>
                <a:latin typeface="Calibri" panose="020F0502020204030204" pitchFamily="34" charset="0"/>
              </a:rPr>
              <a:t>setara</a:t>
            </a:r>
            <a:r>
              <a:rPr lang="en-US" sz="1800" b="0" u="none" strike="noStrike" dirty="0">
                <a:solidFill>
                  <a:schemeClr val="bg1"/>
                </a:solidFill>
                <a:effectLst/>
                <a:latin typeface="Calibri" panose="020F0502020204030204" pitchFamily="34" charset="0"/>
              </a:rPr>
              <a:t> SD/MI </a:t>
            </a:r>
            <a:r>
              <a:rPr lang="en-US" sz="1800" b="0" u="none" strike="noStrike" dirty="0" err="1">
                <a:solidFill>
                  <a:schemeClr val="bg1"/>
                </a:solidFill>
                <a:effectLst/>
                <a:latin typeface="Calibri" panose="020F0502020204030204" pitchFamily="34" charset="0"/>
              </a:rPr>
              <a:t>disediakan</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untuk</a:t>
            </a:r>
            <a:r>
              <a:rPr lang="en-US" sz="1800" b="0" u="none" strike="noStrike" dirty="0">
                <a:solidFill>
                  <a:schemeClr val="bg1"/>
                </a:solidFill>
                <a:effectLst/>
                <a:latin typeface="Calibri" panose="020F0502020204030204" pitchFamily="34" charset="0"/>
              </a:rPr>
              <a:t>:</a:t>
            </a:r>
          </a:p>
          <a:p>
            <a:pPr marL="342900" indent="-342900">
              <a:buFont typeface="+mj-lt"/>
              <a:buAutoNum type="alphaLcPeriod"/>
            </a:pPr>
            <a:r>
              <a:rPr lang="en-US" sz="1800" b="0" u="none" strike="noStrike" dirty="0" err="1">
                <a:solidFill>
                  <a:schemeClr val="bg1"/>
                </a:solidFill>
                <a:effectLst/>
                <a:latin typeface="Calibri" panose="020F0502020204030204" pitchFamily="34" charset="0"/>
              </a:rPr>
              <a:t>Penduduk</a:t>
            </a:r>
            <a:r>
              <a:rPr lang="en-US" sz="1800" b="0" u="none" strike="noStrike" dirty="0">
                <a:solidFill>
                  <a:schemeClr val="bg1"/>
                </a:solidFill>
                <a:effectLst/>
                <a:latin typeface="Calibri" panose="020F0502020204030204" pitchFamily="34" charset="0"/>
              </a:rPr>
              <a:t> yang </a:t>
            </a:r>
            <a:r>
              <a:rPr lang="en-US" sz="1800" b="0" u="none" strike="noStrike" dirty="0" err="1">
                <a:solidFill>
                  <a:schemeClr val="bg1"/>
                </a:solidFill>
                <a:effectLst/>
                <a:latin typeface="Calibri" panose="020F0502020204030204" pitchFamily="34" charset="0"/>
              </a:rPr>
              <a:t>belum</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selesai</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menempuh</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pendidikan</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putus</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sekolah</a:t>
            </a:r>
            <a:r>
              <a:rPr lang="en-US" sz="1800" b="0" u="none" strike="noStrike" dirty="0">
                <a:solidFill>
                  <a:schemeClr val="bg1"/>
                </a:solidFill>
                <a:effectLst/>
                <a:latin typeface="Calibri" panose="020F0502020204030204" pitchFamily="34" charset="0"/>
              </a:rPr>
              <a:t>) di SD/</a:t>
            </a:r>
            <a:r>
              <a:rPr lang="en-US" sz="1800" b="0" u="none" strike="noStrike" dirty="0" err="1">
                <a:solidFill>
                  <a:schemeClr val="bg1"/>
                </a:solidFill>
                <a:effectLst/>
                <a:latin typeface="Calibri" panose="020F0502020204030204" pitchFamily="34" charset="0"/>
              </a:rPr>
              <a:t>sederajat</a:t>
            </a:r>
            <a:r>
              <a:rPr lang="en-US" sz="1800" b="0" u="none" strike="noStrike" dirty="0">
                <a:solidFill>
                  <a:schemeClr val="bg1"/>
                </a:solidFill>
                <a:effectLst/>
                <a:latin typeface="Calibri" panose="020F0502020204030204" pitchFamily="34" charset="0"/>
              </a:rPr>
              <a:t>.</a:t>
            </a:r>
          </a:p>
          <a:p>
            <a:pPr marL="342900" indent="-342900">
              <a:buFont typeface="+mj-lt"/>
              <a:buAutoNum type="alphaLcPeriod"/>
            </a:pPr>
            <a:r>
              <a:rPr lang="en-US" sz="1800" b="0" u="none" strike="noStrike" dirty="0" err="1">
                <a:solidFill>
                  <a:schemeClr val="bg1"/>
                </a:solidFill>
                <a:effectLst/>
                <a:latin typeface="Calibri" panose="020F0502020204030204" pitchFamily="34" charset="0"/>
              </a:rPr>
              <a:t>Penduduk</a:t>
            </a:r>
            <a:r>
              <a:rPr lang="en-US" sz="1800" b="0" u="none" strike="noStrike" dirty="0">
                <a:solidFill>
                  <a:schemeClr val="bg1"/>
                </a:solidFill>
                <a:effectLst/>
                <a:latin typeface="Calibri" panose="020F0502020204030204" pitchFamily="34" charset="0"/>
              </a:rPr>
              <a:t> yang </a:t>
            </a:r>
            <a:r>
              <a:rPr lang="en-US" sz="1800" b="0" u="none" strike="noStrike" dirty="0" err="1">
                <a:solidFill>
                  <a:schemeClr val="bg1"/>
                </a:solidFill>
                <a:effectLst/>
                <a:latin typeface="Calibri" panose="020F0502020204030204" pitchFamily="34" charset="0"/>
              </a:rPr>
              <a:t>belum</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pernah</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menempuh</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pendidikan</a:t>
            </a:r>
            <a:r>
              <a:rPr lang="en-US" sz="1800" b="0" u="none" strike="noStrike" dirty="0">
                <a:solidFill>
                  <a:schemeClr val="bg1"/>
                </a:solidFill>
                <a:effectLst/>
                <a:latin typeface="Calibri" panose="020F0502020204030204" pitchFamily="34" charset="0"/>
              </a:rPr>
              <a:t> SD/</a:t>
            </a:r>
            <a:r>
              <a:rPr lang="en-US" sz="1800" b="0" u="none" strike="noStrike" dirty="0" err="1">
                <a:solidFill>
                  <a:schemeClr val="bg1"/>
                </a:solidFill>
                <a:effectLst/>
                <a:latin typeface="Calibri" panose="020F0502020204030204" pitchFamily="34" charset="0"/>
              </a:rPr>
              <a:t>sederajat</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atau</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tidak</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dapat</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bersekolah</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karena</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berbagai</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faktor</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seperti</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faktor</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ekonomi</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kendala</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waktu</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geografi</a:t>
            </a:r>
            <a:r>
              <a:rPr lang="en-US" sz="1800" b="0" u="none" strike="noStrike" dirty="0">
                <a:solidFill>
                  <a:schemeClr val="bg1"/>
                </a:solidFill>
                <a:effectLst/>
                <a:latin typeface="Calibri" panose="020F0502020204030204" pitchFamily="34" charset="0"/>
              </a:rPr>
              <a:t>, dan </a:t>
            </a:r>
            <a:r>
              <a:rPr lang="en-US" sz="1800" b="0" u="none" strike="noStrike" dirty="0" err="1">
                <a:solidFill>
                  <a:schemeClr val="bg1"/>
                </a:solidFill>
                <a:effectLst/>
                <a:latin typeface="Calibri" panose="020F0502020204030204" pitchFamily="34" charset="0"/>
              </a:rPr>
              <a:t>masalah</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sosial</a:t>
            </a:r>
            <a:r>
              <a:rPr lang="en-US" sz="1800" b="0" u="none" strike="noStrike" dirty="0">
                <a:solidFill>
                  <a:schemeClr val="bg1"/>
                </a:solidFill>
                <a:effectLst/>
                <a:latin typeface="Calibri" panose="020F0502020204030204" pitchFamily="34" charset="0"/>
              </a:rPr>
              <a:t>/</a:t>
            </a:r>
            <a:r>
              <a:rPr lang="en-US" sz="1800" b="0" u="none" strike="noStrike" dirty="0" err="1">
                <a:solidFill>
                  <a:schemeClr val="bg1"/>
                </a:solidFill>
                <a:effectLst/>
                <a:latin typeface="Calibri" panose="020F0502020204030204" pitchFamily="34" charset="0"/>
              </a:rPr>
              <a:t>hukum</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seperti</a:t>
            </a:r>
            <a:r>
              <a:rPr lang="en-US" sz="1800" b="0" u="none" strike="noStrike" dirty="0">
                <a:solidFill>
                  <a:schemeClr val="bg1"/>
                </a:solidFill>
                <a:effectLst/>
                <a:latin typeface="Calibri" panose="020F0502020204030204" pitchFamily="34" charset="0"/>
              </a:rPr>
              <a:t> : </a:t>
            </a:r>
            <a:r>
              <a:rPr lang="en-US" sz="1800" b="0" u="none" strike="noStrike" dirty="0" err="1">
                <a:solidFill>
                  <a:schemeClr val="bg1"/>
                </a:solidFill>
                <a:effectLst/>
                <a:latin typeface="Calibri" panose="020F0502020204030204" pitchFamily="34" charset="0"/>
              </a:rPr>
              <a:t>anak</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jalanan</a:t>
            </a:r>
            <a:r>
              <a:rPr lang="en-US" sz="1800" b="0" u="none" strike="noStrike" dirty="0">
                <a:solidFill>
                  <a:schemeClr val="bg1"/>
                </a:solidFill>
                <a:effectLst/>
                <a:latin typeface="Calibri" panose="020F0502020204030204" pitchFamily="34" charset="0"/>
              </a:rPr>
              <a:t>, korban </a:t>
            </a:r>
            <a:r>
              <a:rPr lang="en-US" sz="1800" b="0" u="none" strike="noStrike" dirty="0" err="1">
                <a:solidFill>
                  <a:schemeClr val="bg1"/>
                </a:solidFill>
                <a:effectLst/>
                <a:latin typeface="Calibri" panose="020F0502020204030204" pitchFamily="34" charset="0"/>
              </a:rPr>
              <a:t>napza</a:t>
            </a:r>
            <a:r>
              <a:rPr lang="en-US" sz="1800" b="0" u="none" strike="noStrike" dirty="0">
                <a:solidFill>
                  <a:schemeClr val="bg1"/>
                </a:solidFill>
                <a:effectLst/>
                <a:latin typeface="Calibri" panose="020F0502020204030204" pitchFamily="34" charset="0"/>
              </a:rPr>
              <a:t>, dan </a:t>
            </a:r>
            <a:r>
              <a:rPr lang="en-US" sz="1800" b="0" u="none" strike="noStrike" dirty="0" err="1">
                <a:solidFill>
                  <a:schemeClr val="bg1"/>
                </a:solidFill>
                <a:effectLst/>
                <a:latin typeface="Calibri" panose="020F0502020204030204" pitchFamily="34" charset="0"/>
              </a:rPr>
              <a:t>anak</a:t>
            </a:r>
            <a:r>
              <a:rPr lang="en-US" sz="1800" b="0" u="none" strike="noStrike" dirty="0">
                <a:solidFill>
                  <a:schemeClr val="bg1"/>
                </a:solidFill>
                <a:effectLst/>
                <a:latin typeface="Calibri" panose="020F0502020204030204" pitchFamily="34" charset="0"/>
              </a:rPr>
              <a:t> </a:t>
            </a:r>
            <a:r>
              <a:rPr lang="en-US" sz="1800" b="0" u="none" strike="noStrike" dirty="0" err="1">
                <a:solidFill>
                  <a:schemeClr val="bg1"/>
                </a:solidFill>
                <a:effectLst/>
                <a:latin typeface="Calibri" panose="020F0502020204030204" pitchFamily="34" charset="0"/>
              </a:rPr>
              <a:t>lapas</a:t>
            </a:r>
            <a:endParaRPr lang="en-US" dirty="0">
              <a:solidFill>
                <a:schemeClr val="bg1"/>
              </a:solidFill>
            </a:endParaRP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4666615"/>
            <a:ext cx="2477551" cy="369332"/>
          </a:xfrm>
          <a:prstGeom prst="rect">
            <a:avLst/>
          </a:prstGeom>
          <a:noFill/>
        </p:spPr>
        <p:txBody>
          <a:bodyPr wrap="square" rtlCol="0">
            <a:spAutoFit/>
          </a:bodyPr>
          <a:lstStyle/>
          <a:p>
            <a:r>
              <a:rPr lang="en-US" b="1" i="1" dirty="0">
                <a:solidFill>
                  <a:srgbClr val="FFC93C"/>
                </a:solidFill>
              </a:rPr>
              <a:t>Kode 2: SDLB</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4976766"/>
            <a:ext cx="11152711" cy="646331"/>
          </a:xfrm>
          <a:prstGeom prst="rect">
            <a:avLst/>
          </a:prstGeom>
          <a:noFill/>
        </p:spPr>
        <p:txBody>
          <a:bodyPr wrap="square" rtlCol="0">
            <a:spAutoFit/>
          </a:bodyPr>
          <a:lstStyle/>
          <a:p>
            <a:r>
              <a:rPr lang="en-US" b="1" dirty="0" err="1">
                <a:solidFill>
                  <a:schemeClr val="bg1"/>
                </a:solidFill>
              </a:rPr>
              <a:t>Sekolah</a:t>
            </a:r>
            <a:r>
              <a:rPr lang="en-US" b="1" dirty="0">
                <a:solidFill>
                  <a:schemeClr val="bg1"/>
                </a:solidFill>
              </a:rPr>
              <a:t> Dasar </a:t>
            </a:r>
            <a:r>
              <a:rPr lang="en-US" b="1" dirty="0" err="1">
                <a:solidFill>
                  <a:schemeClr val="bg1"/>
                </a:solidFill>
              </a:rPr>
              <a:t>Luar</a:t>
            </a:r>
            <a:r>
              <a:rPr lang="en-US" b="1" dirty="0">
                <a:solidFill>
                  <a:schemeClr val="bg1"/>
                </a:solidFill>
              </a:rPr>
              <a:t> </a:t>
            </a:r>
            <a:r>
              <a:rPr lang="en-US" b="1" dirty="0" err="1">
                <a:solidFill>
                  <a:schemeClr val="bg1"/>
                </a:solidFill>
              </a:rPr>
              <a:t>Biasa</a:t>
            </a:r>
            <a:r>
              <a:rPr lang="en-US" b="1"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a:t>
            </a:r>
            <a:r>
              <a:rPr lang="en-US" dirty="0" err="1">
                <a:solidFill>
                  <a:schemeClr val="bg1"/>
                </a:solidFill>
              </a:rPr>
              <a:t>sekolah</a:t>
            </a:r>
            <a:r>
              <a:rPr lang="en-US" dirty="0">
                <a:solidFill>
                  <a:schemeClr val="bg1"/>
                </a:solidFill>
              </a:rPr>
              <a:t> pada </a:t>
            </a:r>
            <a:r>
              <a:rPr lang="en-US" dirty="0" err="1">
                <a:solidFill>
                  <a:schemeClr val="bg1"/>
                </a:solidFill>
              </a:rPr>
              <a:t>tingkat</a:t>
            </a:r>
            <a:r>
              <a:rPr lang="en-US" dirty="0">
                <a:solidFill>
                  <a:schemeClr val="bg1"/>
                </a:solidFill>
              </a:rPr>
              <a:t> </a:t>
            </a:r>
            <a:r>
              <a:rPr lang="en-US" dirty="0" err="1">
                <a:solidFill>
                  <a:schemeClr val="bg1"/>
                </a:solidFill>
              </a:rPr>
              <a:t>Sekolah</a:t>
            </a:r>
            <a:r>
              <a:rPr lang="en-US" dirty="0">
                <a:solidFill>
                  <a:schemeClr val="bg1"/>
                </a:solidFill>
              </a:rPr>
              <a:t> Dasar (SD) yang </a:t>
            </a:r>
            <a:r>
              <a:rPr lang="en-US" dirty="0" err="1">
                <a:solidFill>
                  <a:schemeClr val="bg1"/>
                </a:solidFill>
              </a:rPr>
              <a:t>menyelenggarakan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bagi</a:t>
            </a:r>
            <a:r>
              <a:rPr lang="en-US" dirty="0">
                <a:solidFill>
                  <a:schemeClr val="bg1"/>
                </a:solidFill>
              </a:rPr>
              <a:t> Anak </a:t>
            </a:r>
            <a:r>
              <a:rPr lang="en-US" dirty="0" err="1">
                <a:solidFill>
                  <a:schemeClr val="bg1"/>
                </a:solidFill>
              </a:rPr>
              <a:t>Berkebutuhan</a:t>
            </a:r>
            <a:r>
              <a:rPr lang="en-US" dirty="0">
                <a:solidFill>
                  <a:schemeClr val="bg1"/>
                </a:solidFill>
              </a:rPr>
              <a:t> </a:t>
            </a:r>
            <a:r>
              <a:rPr lang="en-US" dirty="0" err="1">
                <a:solidFill>
                  <a:schemeClr val="bg1"/>
                </a:solidFill>
              </a:rPr>
              <a:t>Khusus</a:t>
            </a:r>
            <a:r>
              <a:rPr lang="en-US" dirty="0">
                <a:solidFill>
                  <a:schemeClr val="bg1"/>
                </a:solidFill>
              </a:rPr>
              <a:t> (ABK)</a:t>
            </a:r>
          </a:p>
        </p:txBody>
      </p:sp>
      <p:sp>
        <p:nvSpPr>
          <p:cNvPr id="54" name="Oval 53">
            <a:extLst>
              <a:ext uri="{FF2B5EF4-FFF2-40B4-BE49-F238E27FC236}">
                <a16:creationId xmlns:a16="http://schemas.microsoft.com/office/drawing/2014/main" id="{8E914886-ECC4-4961-AEF5-BD6393C2C168}"/>
              </a:ext>
            </a:extLst>
          </p:cNvPr>
          <p:cNvSpPr/>
          <p:nvPr/>
        </p:nvSpPr>
        <p:spPr>
          <a:xfrm>
            <a:off x="231494" y="5698952"/>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F5031D-337A-4610-805F-E0F020538B6A}"/>
              </a:ext>
            </a:extLst>
          </p:cNvPr>
          <p:cNvSpPr txBox="1"/>
          <p:nvPr/>
        </p:nvSpPr>
        <p:spPr>
          <a:xfrm>
            <a:off x="548982" y="5648855"/>
            <a:ext cx="2477551" cy="369332"/>
          </a:xfrm>
          <a:prstGeom prst="rect">
            <a:avLst/>
          </a:prstGeom>
          <a:noFill/>
        </p:spPr>
        <p:txBody>
          <a:bodyPr wrap="square" rtlCol="0">
            <a:spAutoFit/>
          </a:bodyPr>
          <a:lstStyle/>
          <a:p>
            <a:r>
              <a:rPr lang="en-US" b="1" i="1" dirty="0">
                <a:solidFill>
                  <a:srgbClr val="FFC93C"/>
                </a:solidFill>
              </a:rPr>
              <a:t>Kode 3: SD</a:t>
            </a:r>
          </a:p>
        </p:txBody>
      </p:sp>
      <p:sp>
        <p:nvSpPr>
          <p:cNvPr id="56" name="TextBox 55">
            <a:extLst>
              <a:ext uri="{FF2B5EF4-FFF2-40B4-BE49-F238E27FC236}">
                <a16:creationId xmlns:a16="http://schemas.microsoft.com/office/drawing/2014/main" id="{C8E51D67-EF67-476D-BA26-7D33D092490D}"/>
              </a:ext>
            </a:extLst>
          </p:cNvPr>
          <p:cNvSpPr txBox="1"/>
          <p:nvPr/>
        </p:nvSpPr>
        <p:spPr>
          <a:xfrm>
            <a:off x="548982" y="5959006"/>
            <a:ext cx="11152711" cy="369332"/>
          </a:xfrm>
          <a:prstGeom prst="rect">
            <a:avLst/>
          </a:prstGeom>
          <a:noFill/>
        </p:spPr>
        <p:txBody>
          <a:bodyPr wrap="square" rtlCol="0">
            <a:spAutoFit/>
          </a:bodyPr>
          <a:lstStyle/>
          <a:p>
            <a:r>
              <a:rPr lang="en-US" b="1" dirty="0" err="1">
                <a:solidFill>
                  <a:schemeClr val="bg1"/>
                </a:solidFill>
              </a:rPr>
              <a:t>Sekolah</a:t>
            </a:r>
            <a:r>
              <a:rPr lang="en-US" b="1" dirty="0">
                <a:solidFill>
                  <a:schemeClr val="bg1"/>
                </a:solidFill>
              </a:rPr>
              <a:t> Dasar (SD) </a:t>
            </a:r>
            <a:r>
              <a:rPr lang="en-US" dirty="0" err="1">
                <a:solidFill>
                  <a:schemeClr val="bg1"/>
                </a:solidFill>
              </a:rPr>
              <a:t>adalah</a:t>
            </a:r>
            <a:r>
              <a:rPr lang="en-US" dirty="0">
                <a:solidFill>
                  <a:schemeClr val="bg1"/>
                </a:solidFill>
              </a:rPr>
              <a:t> </a:t>
            </a:r>
            <a:r>
              <a:rPr lang="en-US" dirty="0" err="1">
                <a:solidFill>
                  <a:schemeClr val="bg1"/>
                </a:solidFill>
              </a:rPr>
              <a:t>Sekolah</a:t>
            </a:r>
            <a:r>
              <a:rPr lang="en-US" dirty="0">
                <a:solidFill>
                  <a:schemeClr val="bg1"/>
                </a:solidFill>
              </a:rPr>
              <a:t> Dasar </a:t>
            </a:r>
            <a:r>
              <a:rPr lang="en-US" dirty="0" err="1">
                <a:solidFill>
                  <a:schemeClr val="bg1"/>
                </a:solidFill>
              </a:rPr>
              <a:t>atau</a:t>
            </a:r>
            <a:r>
              <a:rPr lang="en-US" dirty="0">
                <a:solidFill>
                  <a:schemeClr val="bg1"/>
                </a:solidFill>
              </a:rPr>
              <a:t> yang </a:t>
            </a:r>
            <a:r>
              <a:rPr lang="en-US" dirty="0" err="1">
                <a:solidFill>
                  <a:schemeClr val="bg1"/>
                </a:solidFill>
              </a:rPr>
              <a:t>sederajat</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dasar</a:t>
            </a:r>
            <a:r>
              <a:rPr lang="en-US" dirty="0">
                <a:solidFill>
                  <a:schemeClr val="bg1"/>
                </a:solidFill>
              </a:rPr>
              <a:t> </a:t>
            </a:r>
            <a:r>
              <a:rPr lang="en-US" dirty="0" err="1">
                <a:solidFill>
                  <a:schemeClr val="bg1"/>
                </a:solidFill>
              </a:rPr>
              <a:t>kecil</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dasar</a:t>
            </a:r>
            <a:r>
              <a:rPr lang="en-US" dirty="0">
                <a:solidFill>
                  <a:schemeClr val="bg1"/>
                </a:solidFill>
              </a:rPr>
              <a:t> </a:t>
            </a:r>
            <a:r>
              <a:rPr lang="en-US" dirty="0" err="1">
                <a:solidFill>
                  <a:schemeClr val="bg1"/>
                </a:solidFill>
              </a:rPr>
              <a:t>pamong</a:t>
            </a:r>
            <a:r>
              <a:rPr lang="en-US" dirty="0">
                <a:solidFill>
                  <a:schemeClr val="bg1"/>
                </a:solidFill>
              </a:rPr>
              <a:t>)</a:t>
            </a:r>
          </a:p>
        </p:txBody>
      </p:sp>
      <p:sp>
        <p:nvSpPr>
          <p:cNvPr id="29" name="TextBox 28">
            <a:extLst>
              <a:ext uri="{FF2B5EF4-FFF2-40B4-BE49-F238E27FC236}">
                <a16:creationId xmlns:a16="http://schemas.microsoft.com/office/drawing/2014/main" id="{B9BA797B-9962-4429-B2FD-6EC893898F7F}"/>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grpSp>
        <p:nvGrpSpPr>
          <p:cNvPr id="30" name="Group 29">
            <a:extLst>
              <a:ext uri="{FF2B5EF4-FFF2-40B4-BE49-F238E27FC236}">
                <a16:creationId xmlns:a16="http://schemas.microsoft.com/office/drawing/2014/main" id="{A561A396-F808-4393-960A-78CA5919FA95}"/>
              </a:ext>
            </a:extLst>
          </p:cNvPr>
          <p:cNvGrpSpPr/>
          <p:nvPr/>
        </p:nvGrpSpPr>
        <p:grpSpPr>
          <a:xfrm>
            <a:off x="-659757" y="95126"/>
            <a:ext cx="437309" cy="3190205"/>
            <a:chOff x="-659757" y="95126"/>
            <a:chExt cx="437309" cy="3190205"/>
          </a:xfrm>
        </p:grpSpPr>
        <p:sp>
          <p:nvSpPr>
            <p:cNvPr id="31" name="Rectangle 30">
              <a:extLst>
                <a:ext uri="{FF2B5EF4-FFF2-40B4-BE49-F238E27FC236}">
                  <a16:creationId xmlns:a16="http://schemas.microsoft.com/office/drawing/2014/main" id="{339FFE9C-CAA5-423D-8DED-50FAB5DF5AD1}"/>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E94F59E-4543-4415-A2BD-C99956A8B812}"/>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FDA464E-5753-4069-8F84-9A77E4119C9A}"/>
                </a:ext>
              </a:extLst>
            </p:cNvPr>
            <p:cNvSpPr/>
            <p:nvPr/>
          </p:nvSpPr>
          <p:spPr>
            <a:xfrm>
              <a:off x="-659757" y="1471912"/>
              <a:ext cx="437309" cy="437309"/>
            </a:xfrm>
            <a:prstGeom prst="rect">
              <a:avLst/>
            </a:prstGeom>
            <a:solidFill>
              <a:srgbClr val="017A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F7B3FB6E-DF23-4BED-AADE-3AA8C1B2AE7B}"/>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1548167-50FD-4CB2-927A-575FC0964B9E}"/>
                </a:ext>
              </a:extLst>
            </p:cNvPr>
            <p:cNvSpPr/>
            <p:nvPr/>
          </p:nvSpPr>
          <p:spPr>
            <a:xfrm>
              <a:off x="-659757" y="2848022"/>
              <a:ext cx="437309" cy="437309"/>
            </a:xfrm>
            <a:prstGeom prst="rect">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281902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7</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[3]</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47297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684929"/>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601940"/>
            <a:ext cx="1872241" cy="369332"/>
          </a:xfrm>
          <a:prstGeom prst="rect">
            <a:avLst/>
          </a:prstGeom>
          <a:noFill/>
        </p:spPr>
        <p:txBody>
          <a:bodyPr wrap="square" rtlCol="0">
            <a:spAutoFit/>
          </a:bodyPr>
          <a:lstStyle/>
          <a:p>
            <a:r>
              <a:rPr lang="en-US" b="1" i="1" dirty="0">
                <a:solidFill>
                  <a:srgbClr val="FFC93C"/>
                </a:solidFill>
              </a:rPr>
              <a:t>Kode 4: MI</a:t>
            </a:r>
          </a:p>
        </p:txBody>
      </p:sp>
      <p:sp>
        <p:nvSpPr>
          <p:cNvPr id="38" name="Oval 37">
            <a:extLst>
              <a:ext uri="{FF2B5EF4-FFF2-40B4-BE49-F238E27FC236}">
                <a16:creationId xmlns:a16="http://schemas.microsoft.com/office/drawing/2014/main" id="{71C5BC36-5790-4FB5-A8E8-80C6AB2E1D91}"/>
              </a:ext>
            </a:extLst>
          </p:cNvPr>
          <p:cNvSpPr/>
          <p:nvPr/>
        </p:nvSpPr>
        <p:spPr>
          <a:xfrm>
            <a:off x="231494" y="366064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50F7B2F-5CC5-426E-94F9-10D8C3538AAE}"/>
              </a:ext>
            </a:extLst>
          </p:cNvPr>
          <p:cNvSpPr txBox="1"/>
          <p:nvPr/>
        </p:nvSpPr>
        <p:spPr>
          <a:xfrm>
            <a:off x="548983" y="2954067"/>
            <a:ext cx="11284199" cy="646331"/>
          </a:xfrm>
          <a:prstGeom prst="rect">
            <a:avLst/>
          </a:prstGeom>
          <a:noFill/>
        </p:spPr>
        <p:txBody>
          <a:bodyPr wrap="square" rtlCol="0">
            <a:spAutoFit/>
          </a:bodyPr>
          <a:lstStyle/>
          <a:p>
            <a:r>
              <a:rPr lang="en-US" b="1" dirty="0">
                <a:solidFill>
                  <a:schemeClr val="bg1"/>
                </a:solidFill>
              </a:rPr>
              <a:t>Madrasah </a:t>
            </a:r>
            <a:r>
              <a:rPr lang="en-US" b="1" dirty="0" err="1">
                <a:solidFill>
                  <a:schemeClr val="bg1"/>
                </a:solidFill>
              </a:rPr>
              <a:t>Ibtidaiyah</a:t>
            </a:r>
            <a:r>
              <a:rPr lang="en-US" b="1" dirty="0">
                <a:solidFill>
                  <a:schemeClr val="bg1"/>
                </a:solidFill>
              </a:rPr>
              <a:t> (MI) </a:t>
            </a:r>
            <a:r>
              <a:rPr lang="en-US" dirty="0" err="1">
                <a:solidFill>
                  <a:schemeClr val="bg1"/>
                </a:solidFill>
              </a:rPr>
              <a:t>adalah</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 formal yang </a:t>
            </a:r>
            <a:r>
              <a:rPr lang="en-US" dirty="0" err="1">
                <a:solidFill>
                  <a:schemeClr val="bg1"/>
                </a:solidFill>
              </a:rPr>
              <a:t>menyelenggarakan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umum</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kekhasan</a:t>
            </a:r>
            <a:r>
              <a:rPr lang="en-US" dirty="0">
                <a:solidFill>
                  <a:schemeClr val="bg1"/>
                </a:solidFill>
              </a:rPr>
              <a:t> agama </a:t>
            </a:r>
            <a:r>
              <a:rPr lang="en-US" dirty="0" err="1">
                <a:solidFill>
                  <a:schemeClr val="bg1"/>
                </a:solidFill>
              </a:rPr>
              <a:t>islam</a:t>
            </a:r>
            <a:r>
              <a:rPr lang="en-US" dirty="0">
                <a:solidFill>
                  <a:schemeClr val="bg1"/>
                </a:solidFill>
              </a:rPr>
              <a:t> yang </a:t>
            </a:r>
            <a:r>
              <a:rPr lang="en-US" dirty="0" err="1">
                <a:solidFill>
                  <a:schemeClr val="bg1"/>
                </a:solidFill>
              </a:rPr>
              <a:t>terdiri</a:t>
            </a:r>
            <a:r>
              <a:rPr lang="en-US" dirty="0">
                <a:solidFill>
                  <a:schemeClr val="bg1"/>
                </a:solidFill>
              </a:rPr>
              <a:t> </a:t>
            </a:r>
            <a:r>
              <a:rPr lang="en-US" dirty="0" err="1">
                <a:solidFill>
                  <a:schemeClr val="bg1"/>
                </a:solidFill>
              </a:rPr>
              <a:t>dari</a:t>
            </a:r>
            <a:r>
              <a:rPr lang="en-US" dirty="0">
                <a:solidFill>
                  <a:schemeClr val="bg1"/>
                </a:solidFill>
              </a:rPr>
              <a:t> 6 (</a:t>
            </a:r>
            <a:r>
              <a:rPr lang="en-US" dirty="0" err="1">
                <a:solidFill>
                  <a:schemeClr val="bg1"/>
                </a:solidFill>
              </a:rPr>
              <a:t>enam</a:t>
            </a:r>
            <a:r>
              <a:rPr lang="en-US" dirty="0">
                <a:solidFill>
                  <a:schemeClr val="bg1"/>
                </a:solidFill>
              </a:rPr>
              <a:t>) </a:t>
            </a:r>
            <a:r>
              <a:rPr lang="en-US" dirty="0" err="1">
                <a:solidFill>
                  <a:schemeClr val="bg1"/>
                </a:solidFill>
              </a:rPr>
              <a:t>tingkat</a:t>
            </a:r>
            <a:r>
              <a:rPr lang="en-US" dirty="0">
                <a:solidFill>
                  <a:schemeClr val="bg1"/>
                </a:solidFill>
              </a:rPr>
              <a:t> pada </a:t>
            </a:r>
            <a:r>
              <a:rPr lang="en-US" dirty="0" err="1">
                <a:solidFill>
                  <a:schemeClr val="bg1"/>
                </a:solidFill>
              </a:rPr>
              <a:t>jenjang</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dasar</a:t>
            </a:r>
            <a:r>
              <a:rPr lang="en-US" dirty="0">
                <a:solidFill>
                  <a:schemeClr val="bg1"/>
                </a:solidFill>
              </a:rPr>
              <a:t> (</a:t>
            </a:r>
            <a:r>
              <a:rPr lang="en-US" dirty="0" err="1">
                <a:solidFill>
                  <a:schemeClr val="bg1"/>
                </a:solidFill>
              </a:rPr>
              <a:t>sederajat</a:t>
            </a:r>
            <a:r>
              <a:rPr lang="en-US" dirty="0">
                <a:solidFill>
                  <a:schemeClr val="bg1"/>
                </a:solidFill>
              </a:rPr>
              <a:t> </a:t>
            </a:r>
            <a:r>
              <a:rPr lang="en-US" dirty="0" err="1">
                <a:solidFill>
                  <a:schemeClr val="bg1"/>
                </a:solidFill>
              </a:rPr>
              <a:t>dengan</a:t>
            </a:r>
            <a:r>
              <a:rPr lang="en-US" dirty="0">
                <a:solidFill>
                  <a:schemeClr val="bg1"/>
                </a:solidFill>
              </a:rPr>
              <a:t> SD)</a:t>
            </a: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3610546"/>
            <a:ext cx="2477551" cy="369332"/>
          </a:xfrm>
          <a:prstGeom prst="rect">
            <a:avLst/>
          </a:prstGeom>
          <a:noFill/>
        </p:spPr>
        <p:txBody>
          <a:bodyPr wrap="square" rtlCol="0">
            <a:spAutoFit/>
          </a:bodyPr>
          <a:lstStyle/>
          <a:p>
            <a:r>
              <a:rPr lang="en-US" b="1" i="1" dirty="0">
                <a:solidFill>
                  <a:srgbClr val="FFC93C"/>
                </a:solidFill>
              </a:rPr>
              <a:t>Kode 5: SPM/PDF Ula</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3920697"/>
            <a:ext cx="11152711" cy="646331"/>
          </a:xfrm>
          <a:prstGeom prst="rect">
            <a:avLst/>
          </a:prstGeom>
          <a:noFill/>
        </p:spPr>
        <p:txBody>
          <a:bodyPr wrap="square" rtlCol="0">
            <a:spAutoFit/>
          </a:bodyPr>
          <a:lstStyle/>
          <a:p>
            <a:r>
              <a:rPr lang="en-US" b="1" dirty="0">
                <a:solidFill>
                  <a:schemeClr val="bg1"/>
                </a:solidFill>
              </a:rPr>
              <a:t>SPM/PDF Ula </a:t>
            </a:r>
            <a:r>
              <a:rPr lang="id-ID" dirty="0">
                <a:solidFill>
                  <a:schemeClr val="bg1"/>
                </a:solidFill>
              </a:rPr>
              <a:t>adalah </a:t>
            </a:r>
            <a:r>
              <a:rPr lang="en-US" dirty="0" err="1">
                <a:solidFill>
                  <a:schemeClr val="bg1"/>
                </a:solidFill>
              </a:rPr>
              <a:t>Satuan</a:t>
            </a:r>
            <a:r>
              <a:rPr lang="en-US" dirty="0">
                <a:solidFill>
                  <a:schemeClr val="bg1"/>
                </a:solidFill>
              </a:rPr>
              <a:t> Pendidikan </a:t>
            </a:r>
            <a:r>
              <a:rPr lang="en-US" dirty="0" err="1">
                <a:solidFill>
                  <a:schemeClr val="bg1"/>
                </a:solidFill>
              </a:rPr>
              <a:t>Muadalah</a:t>
            </a:r>
            <a:r>
              <a:rPr lang="en-US" dirty="0">
                <a:solidFill>
                  <a:schemeClr val="bg1"/>
                </a:solidFill>
              </a:rPr>
              <a:t>/Pendidikan </a:t>
            </a:r>
            <a:r>
              <a:rPr lang="en-US" dirty="0" err="1">
                <a:solidFill>
                  <a:schemeClr val="bg1"/>
                </a:solidFill>
              </a:rPr>
              <a:t>Diniyah</a:t>
            </a:r>
            <a:r>
              <a:rPr lang="en-US" dirty="0">
                <a:solidFill>
                  <a:schemeClr val="bg1"/>
                </a:solidFill>
              </a:rPr>
              <a:t> Formal </a:t>
            </a:r>
            <a:r>
              <a:rPr lang="en-US" dirty="0" err="1">
                <a:solidFill>
                  <a:schemeClr val="bg1"/>
                </a:solidFill>
              </a:rPr>
              <a:t>yaitu</a:t>
            </a:r>
            <a:r>
              <a:rPr lang="en-US" dirty="0">
                <a:solidFill>
                  <a:schemeClr val="bg1"/>
                </a:solidFill>
              </a:rPr>
              <a:t> </a:t>
            </a:r>
            <a:r>
              <a:rPr lang="en-US" dirty="0" err="1">
                <a:solidFill>
                  <a:schemeClr val="bg1"/>
                </a:solidFill>
              </a:rPr>
              <a:t>pesantren</a:t>
            </a:r>
            <a:r>
              <a:rPr lang="en-US" dirty="0">
                <a:solidFill>
                  <a:schemeClr val="bg1"/>
                </a:solidFill>
              </a:rPr>
              <a:t> yang </a:t>
            </a:r>
            <a:r>
              <a:rPr lang="en-US" dirty="0" err="1">
                <a:solidFill>
                  <a:schemeClr val="bg1"/>
                </a:solidFill>
              </a:rPr>
              <a:t>diselenggarakan</a:t>
            </a:r>
            <a:r>
              <a:rPr lang="en-US" dirty="0">
                <a:solidFill>
                  <a:schemeClr val="bg1"/>
                </a:solidFill>
              </a:rPr>
              <a:t> pada </a:t>
            </a:r>
            <a:r>
              <a:rPr lang="en-US" dirty="0" err="1">
                <a:solidFill>
                  <a:schemeClr val="bg1"/>
                </a:solidFill>
              </a:rPr>
              <a:t>jalur</a:t>
            </a:r>
            <a:r>
              <a:rPr lang="en-US" dirty="0">
                <a:solidFill>
                  <a:schemeClr val="bg1"/>
                </a:solidFill>
              </a:rPr>
              <a:t> </a:t>
            </a:r>
            <a:r>
              <a:rPr lang="en-US" dirty="0" err="1">
                <a:solidFill>
                  <a:schemeClr val="bg1"/>
                </a:solidFill>
              </a:rPr>
              <a:t>pendidikan</a:t>
            </a:r>
            <a:r>
              <a:rPr lang="en-US" dirty="0">
                <a:solidFill>
                  <a:schemeClr val="bg1"/>
                </a:solidFill>
              </a:rPr>
              <a:t> formal </a:t>
            </a:r>
            <a:r>
              <a:rPr lang="en-US" dirty="0" err="1">
                <a:solidFill>
                  <a:schemeClr val="bg1"/>
                </a:solidFill>
              </a:rPr>
              <a:t>jenjang</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dasar</a:t>
            </a:r>
            <a:r>
              <a:rPr lang="en-US" dirty="0">
                <a:solidFill>
                  <a:schemeClr val="bg1"/>
                </a:solidFill>
              </a:rPr>
              <a:t> </a:t>
            </a:r>
            <a:r>
              <a:rPr lang="en-US" dirty="0" err="1">
                <a:solidFill>
                  <a:schemeClr val="bg1"/>
                </a:solidFill>
              </a:rPr>
              <a:t>setingkat</a:t>
            </a:r>
            <a:r>
              <a:rPr lang="en-US" dirty="0">
                <a:solidFill>
                  <a:schemeClr val="bg1"/>
                </a:solidFill>
              </a:rPr>
              <a:t> SD/</a:t>
            </a:r>
            <a:r>
              <a:rPr lang="en-US" dirty="0" err="1">
                <a:solidFill>
                  <a:schemeClr val="bg1"/>
                </a:solidFill>
              </a:rPr>
              <a:t>Sederajat</a:t>
            </a:r>
            <a:endParaRPr lang="en-US" dirty="0">
              <a:solidFill>
                <a:schemeClr val="bg1"/>
              </a:solidFill>
            </a:endParaRPr>
          </a:p>
        </p:txBody>
      </p:sp>
      <p:sp>
        <p:nvSpPr>
          <p:cNvPr id="54" name="Oval 53">
            <a:extLst>
              <a:ext uri="{FF2B5EF4-FFF2-40B4-BE49-F238E27FC236}">
                <a16:creationId xmlns:a16="http://schemas.microsoft.com/office/drawing/2014/main" id="{8E914886-ECC4-4961-AEF5-BD6393C2C168}"/>
              </a:ext>
            </a:extLst>
          </p:cNvPr>
          <p:cNvSpPr/>
          <p:nvPr/>
        </p:nvSpPr>
        <p:spPr>
          <a:xfrm>
            <a:off x="231494" y="464288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F5031D-337A-4610-805F-E0F020538B6A}"/>
              </a:ext>
            </a:extLst>
          </p:cNvPr>
          <p:cNvSpPr txBox="1"/>
          <p:nvPr/>
        </p:nvSpPr>
        <p:spPr>
          <a:xfrm>
            <a:off x="548982" y="4592786"/>
            <a:ext cx="2477551" cy="369332"/>
          </a:xfrm>
          <a:prstGeom prst="rect">
            <a:avLst/>
          </a:prstGeom>
          <a:noFill/>
        </p:spPr>
        <p:txBody>
          <a:bodyPr wrap="square" rtlCol="0">
            <a:spAutoFit/>
          </a:bodyPr>
          <a:lstStyle/>
          <a:p>
            <a:r>
              <a:rPr lang="en-US" b="1" i="1" dirty="0">
                <a:solidFill>
                  <a:srgbClr val="FFC93C"/>
                </a:solidFill>
              </a:rPr>
              <a:t>Kode 6: </a:t>
            </a:r>
            <a:r>
              <a:rPr lang="en-US" b="1" i="1" dirty="0" err="1">
                <a:solidFill>
                  <a:srgbClr val="FFC93C"/>
                </a:solidFill>
              </a:rPr>
              <a:t>Paket</a:t>
            </a:r>
            <a:r>
              <a:rPr lang="en-US" b="1" i="1" dirty="0">
                <a:solidFill>
                  <a:srgbClr val="FFC93C"/>
                </a:solidFill>
              </a:rPr>
              <a:t> B</a:t>
            </a:r>
          </a:p>
        </p:txBody>
      </p:sp>
      <p:sp>
        <p:nvSpPr>
          <p:cNvPr id="56" name="TextBox 55">
            <a:extLst>
              <a:ext uri="{FF2B5EF4-FFF2-40B4-BE49-F238E27FC236}">
                <a16:creationId xmlns:a16="http://schemas.microsoft.com/office/drawing/2014/main" id="{C8E51D67-EF67-476D-BA26-7D33D092490D}"/>
              </a:ext>
            </a:extLst>
          </p:cNvPr>
          <p:cNvSpPr txBox="1"/>
          <p:nvPr/>
        </p:nvSpPr>
        <p:spPr>
          <a:xfrm>
            <a:off x="548982" y="4902937"/>
            <a:ext cx="11152711" cy="646331"/>
          </a:xfrm>
          <a:prstGeom prst="rect">
            <a:avLst/>
          </a:prstGeom>
          <a:noFill/>
        </p:spPr>
        <p:txBody>
          <a:bodyPr wrap="square" rtlCol="0">
            <a:spAutoFit/>
          </a:bodyPr>
          <a:lstStyle/>
          <a:p>
            <a:r>
              <a:rPr lang="en-US" b="1" dirty="0" err="1">
                <a:solidFill>
                  <a:schemeClr val="bg1"/>
                </a:solidFill>
              </a:rPr>
              <a:t>Paket</a:t>
            </a:r>
            <a:r>
              <a:rPr lang="en-US" b="1" dirty="0">
                <a:solidFill>
                  <a:schemeClr val="bg1"/>
                </a:solidFill>
              </a:rPr>
              <a:t> B </a:t>
            </a:r>
            <a:r>
              <a:rPr lang="en-US" dirty="0" err="1">
                <a:solidFill>
                  <a:schemeClr val="bg1"/>
                </a:solidFill>
              </a:rPr>
              <a:t>adalah</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 nonformal yang </a:t>
            </a:r>
            <a:r>
              <a:rPr lang="en-US" dirty="0" err="1">
                <a:solidFill>
                  <a:schemeClr val="bg1"/>
                </a:solidFill>
              </a:rPr>
              <a:t>setara</a:t>
            </a:r>
            <a:r>
              <a:rPr lang="en-US" dirty="0">
                <a:solidFill>
                  <a:schemeClr val="bg1"/>
                </a:solidFill>
              </a:rPr>
              <a:t> </a:t>
            </a:r>
            <a:r>
              <a:rPr lang="en-US" dirty="0" err="1">
                <a:solidFill>
                  <a:schemeClr val="bg1"/>
                </a:solidFill>
              </a:rPr>
              <a:t>atau</a:t>
            </a:r>
            <a:r>
              <a:rPr lang="en-US" dirty="0">
                <a:solidFill>
                  <a:schemeClr val="bg1"/>
                </a:solidFill>
              </a:rPr>
              <a:t> </a:t>
            </a:r>
            <a:r>
              <a:rPr lang="en-US" dirty="0" err="1">
                <a:solidFill>
                  <a:schemeClr val="bg1"/>
                </a:solidFill>
              </a:rPr>
              <a:t>sederajat</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jenjang</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Pertama</a:t>
            </a:r>
            <a:r>
              <a:rPr lang="en-US" dirty="0">
                <a:solidFill>
                  <a:schemeClr val="bg1"/>
                </a:solidFill>
              </a:rPr>
              <a:t> (SMP)</a:t>
            </a:r>
          </a:p>
        </p:txBody>
      </p:sp>
      <p:sp>
        <p:nvSpPr>
          <p:cNvPr id="29" name="Oval 28">
            <a:extLst>
              <a:ext uri="{FF2B5EF4-FFF2-40B4-BE49-F238E27FC236}">
                <a16:creationId xmlns:a16="http://schemas.microsoft.com/office/drawing/2014/main" id="{FA45C9DC-A9E2-40A6-B89A-A857DC4138B1}"/>
              </a:ext>
            </a:extLst>
          </p:cNvPr>
          <p:cNvSpPr/>
          <p:nvPr/>
        </p:nvSpPr>
        <p:spPr>
          <a:xfrm>
            <a:off x="231494" y="5586490"/>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7DB85C7C-7C94-466A-8D10-AE20DDADA2DE}"/>
              </a:ext>
            </a:extLst>
          </p:cNvPr>
          <p:cNvSpPr txBox="1"/>
          <p:nvPr/>
        </p:nvSpPr>
        <p:spPr>
          <a:xfrm>
            <a:off x="548982" y="5536393"/>
            <a:ext cx="2477551" cy="369332"/>
          </a:xfrm>
          <a:prstGeom prst="rect">
            <a:avLst/>
          </a:prstGeom>
          <a:noFill/>
        </p:spPr>
        <p:txBody>
          <a:bodyPr wrap="square" rtlCol="0">
            <a:spAutoFit/>
          </a:bodyPr>
          <a:lstStyle/>
          <a:p>
            <a:r>
              <a:rPr lang="en-US" b="1" i="1" dirty="0">
                <a:solidFill>
                  <a:srgbClr val="FFC93C"/>
                </a:solidFill>
              </a:rPr>
              <a:t>Kode 7: SMP LB</a:t>
            </a:r>
          </a:p>
        </p:txBody>
      </p:sp>
      <p:sp>
        <p:nvSpPr>
          <p:cNvPr id="31" name="TextBox 30">
            <a:extLst>
              <a:ext uri="{FF2B5EF4-FFF2-40B4-BE49-F238E27FC236}">
                <a16:creationId xmlns:a16="http://schemas.microsoft.com/office/drawing/2014/main" id="{32868CF3-94D9-4692-9A32-DC3A3165D4A4}"/>
              </a:ext>
            </a:extLst>
          </p:cNvPr>
          <p:cNvSpPr txBox="1"/>
          <p:nvPr/>
        </p:nvSpPr>
        <p:spPr>
          <a:xfrm>
            <a:off x="548982" y="5846544"/>
            <a:ext cx="11284196" cy="646331"/>
          </a:xfrm>
          <a:prstGeom prst="rect">
            <a:avLst/>
          </a:prstGeom>
          <a:noFill/>
        </p:spPr>
        <p:txBody>
          <a:bodyPr wrap="square" rtlCol="0">
            <a:spAutoFit/>
          </a:bodyPr>
          <a:lstStyle/>
          <a:p>
            <a:r>
              <a:rPr lang="en-US" b="1" dirty="0">
                <a:solidFill>
                  <a:schemeClr val="bg1"/>
                </a:solidFill>
              </a:rPr>
              <a:t>SMP LB  </a:t>
            </a:r>
            <a:r>
              <a:rPr lang="en-US" dirty="0" err="1">
                <a:solidFill>
                  <a:schemeClr val="bg1"/>
                </a:solidFill>
              </a:rPr>
              <a:t>adalah</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a:t>
            </a:r>
            <a:r>
              <a:rPr lang="en-US" dirty="0" err="1">
                <a:solidFill>
                  <a:schemeClr val="bg1"/>
                </a:solidFill>
              </a:rPr>
              <a:t>sekolah</a:t>
            </a:r>
            <a:r>
              <a:rPr lang="en-US" dirty="0">
                <a:solidFill>
                  <a:schemeClr val="bg1"/>
                </a:solidFill>
              </a:rPr>
              <a:t> pada </a:t>
            </a:r>
            <a:r>
              <a:rPr lang="en-US" dirty="0" err="1">
                <a:solidFill>
                  <a:schemeClr val="bg1"/>
                </a:solidFill>
              </a:rPr>
              <a:t>tingkat</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Pertama</a:t>
            </a:r>
            <a:r>
              <a:rPr lang="en-US" dirty="0">
                <a:solidFill>
                  <a:schemeClr val="bg1"/>
                </a:solidFill>
              </a:rPr>
              <a:t>  (SMP)  yang  </a:t>
            </a:r>
            <a:r>
              <a:rPr lang="en-US" dirty="0" err="1">
                <a:solidFill>
                  <a:schemeClr val="bg1"/>
                </a:solidFill>
              </a:rPr>
              <a:t>menyelenggarakan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bagi</a:t>
            </a:r>
            <a:r>
              <a:rPr lang="en-US" dirty="0">
                <a:solidFill>
                  <a:schemeClr val="bg1"/>
                </a:solidFill>
              </a:rPr>
              <a:t> Anak </a:t>
            </a:r>
            <a:r>
              <a:rPr lang="en-US" dirty="0" err="1">
                <a:solidFill>
                  <a:schemeClr val="bg1"/>
                </a:solidFill>
              </a:rPr>
              <a:t>Berkebutuhan</a:t>
            </a:r>
            <a:r>
              <a:rPr lang="en-US" dirty="0">
                <a:solidFill>
                  <a:schemeClr val="bg1"/>
                </a:solidFill>
              </a:rPr>
              <a:t> </a:t>
            </a:r>
            <a:r>
              <a:rPr lang="en-US" dirty="0" err="1">
                <a:solidFill>
                  <a:schemeClr val="bg1"/>
                </a:solidFill>
              </a:rPr>
              <a:t>Khusus</a:t>
            </a:r>
            <a:r>
              <a:rPr lang="en-US" dirty="0">
                <a:solidFill>
                  <a:schemeClr val="bg1"/>
                </a:solidFill>
              </a:rPr>
              <a:t> (ABK)</a:t>
            </a:r>
          </a:p>
        </p:txBody>
      </p:sp>
      <p:sp>
        <p:nvSpPr>
          <p:cNvPr id="32" name="TextBox 31">
            <a:extLst>
              <a:ext uri="{FF2B5EF4-FFF2-40B4-BE49-F238E27FC236}">
                <a16:creationId xmlns:a16="http://schemas.microsoft.com/office/drawing/2014/main" id="{92504B68-083E-4FF1-97C9-FF423B0B4AD4}"/>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spTree>
    <p:extLst>
      <p:ext uri="{BB962C8B-B14F-4D97-AF65-F5344CB8AC3E}">
        <p14:creationId xmlns:p14="http://schemas.microsoft.com/office/powerpoint/2010/main" val="27297020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8</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[4]</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73055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607655"/>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562766"/>
            <a:ext cx="1872241" cy="338554"/>
          </a:xfrm>
          <a:prstGeom prst="rect">
            <a:avLst/>
          </a:prstGeom>
          <a:noFill/>
        </p:spPr>
        <p:txBody>
          <a:bodyPr wrap="square" rtlCol="0">
            <a:spAutoFit/>
          </a:bodyPr>
          <a:lstStyle/>
          <a:p>
            <a:r>
              <a:rPr lang="en-US" sz="1600" b="1" i="1" dirty="0">
                <a:solidFill>
                  <a:srgbClr val="FFC93C"/>
                </a:solidFill>
              </a:rPr>
              <a:t>Kode 8: SMP</a:t>
            </a:r>
          </a:p>
        </p:txBody>
      </p:sp>
      <p:sp>
        <p:nvSpPr>
          <p:cNvPr id="38" name="Oval 37">
            <a:extLst>
              <a:ext uri="{FF2B5EF4-FFF2-40B4-BE49-F238E27FC236}">
                <a16:creationId xmlns:a16="http://schemas.microsoft.com/office/drawing/2014/main" id="{71C5BC36-5790-4FB5-A8E8-80C6AB2E1D91}"/>
              </a:ext>
            </a:extLst>
          </p:cNvPr>
          <p:cNvSpPr/>
          <p:nvPr/>
        </p:nvSpPr>
        <p:spPr>
          <a:xfrm>
            <a:off x="231494" y="3214370"/>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9" name="TextBox 38">
            <a:extLst>
              <a:ext uri="{FF2B5EF4-FFF2-40B4-BE49-F238E27FC236}">
                <a16:creationId xmlns:a16="http://schemas.microsoft.com/office/drawing/2014/main" id="{850F7B2F-5CC5-426E-94F9-10D8C3538AAE}"/>
              </a:ext>
            </a:extLst>
          </p:cNvPr>
          <p:cNvSpPr txBox="1"/>
          <p:nvPr/>
        </p:nvSpPr>
        <p:spPr>
          <a:xfrm>
            <a:off x="548984" y="2838693"/>
            <a:ext cx="11196548" cy="338554"/>
          </a:xfrm>
          <a:prstGeom prst="rect">
            <a:avLst/>
          </a:prstGeom>
          <a:noFill/>
        </p:spPr>
        <p:txBody>
          <a:bodyPr wrap="square" rtlCol="0">
            <a:spAutoFit/>
          </a:bodyPr>
          <a:lstStyle/>
          <a:p>
            <a:r>
              <a:rPr lang="sv-SE" sz="1600" b="1" dirty="0">
                <a:solidFill>
                  <a:schemeClr val="bg1"/>
                </a:solidFill>
              </a:rPr>
              <a:t>Sekolah Menengah Pertama </a:t>
            </a:r>
            <a:r>
              <a:rPr lang="sv-SE" sz="1600" dirty="0">
                <a:solidFill>
                  <a:schemeClr val="bg1"/>
                </a:solidFill>
              </a:rPr>
              <a:t>adalah sekolah menengah pertama atau yang sederajat</a:t>
            </a:r>
            <a:endParaRPr lang="en-US" sz="1600" dirty="0">
              <a:solidFill>
                <a:schemeClr val="bg1"/>
              </a:solidFill>
            </a:endParaRP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3164273"/>
            <a:ext cx="2477551" cy="338554"/>
          </a:xfrm>
          <a:prstGeom prst="rect">
            <a:avLst/>
          </a:prstGeom>
          <a:noFill/>
        </p:spPr>
        <p:txBody>
          <a:bodyPr wrap="square" rtlCol="0">
            <a:spAutoFit/>
          </a:bodyPr>
          <a:lstStyle/>
          <a:p>
            <a:r>
              <a:rPr lang="en-US" sz="1600" b="1" i="1" dirty="0">
                <a:solidFill>
                  <a:srgbClr val="FFC93C"/>
                </a:solidFill>
              </a:rPr>
              <a:t>Kode 9: MTs</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3449024"/>
            <a:ext cx="11152711" cy="830997"/>
          </a:xfrm>
          <a:prstGeom prst="rect">
            <a:avLst/>
          </a:prstGeom>
          <a:noFill/>
        </p:spPr>
        <p:txBody>
          <a:bodyPr wrap="square" rtlCol="0">
            <a:spAutoFit/>
          </a:bodyPr>
          <a:lstStyle/>
          <a:p>
            <a:r>
              <a:rPr lang="en-US" sz="1600" b="1" dirty="0">
                <a:solidFill>
                  <a:schemeClr val="bg1"/>
                </a:solidFill>
              </a:rPr>
              <a:t>Madrasah </a:t>
            </a:r>
            <a:r>
              <a:rPr lang="en-US" sz="1600" b="1" dirty="0" err="1">
                <a:solidFill>
                  <a:schemeClr val="bg1"/>
                </a:solidFill>
              </a:rPr>
              <a:t>Tsanawiyah</a:t>
            </a:r>
            <a:r>
              <a:rPr lang="en-US" sz="1600" b="1" dirty="0">
                <a:solidFill>
                  <a:schemeClr val="bg1"/>
                </a:solidFill>
              </a:rPr>
              <a:t> (MTs) </a:t>
            </a:r>
            <a:r>
              <a:rPr lang="en-US" sz="1600" dirty="0" err="1">
                <a:solidFill>
                  <a:schemeClr val="bg1"/>
                </a:solidFill>
              </a:rPr>
              <a:t>adalah</a:t>
            </a:r>
            <a:r>
              <a:rPr lang="en-US" sz="1600" dirty="0">
                <a:solidFill>
                  <a:schemeClr val="bg1"/>
                </a:solidFill>
              </a:rPr>
              <a:t> </a:t>
            </a:r>
            <a:r>
              <a:rPr lang="en-US" sz="1600" dirty="0" err="1">
                <a:solidFill>
                  <a:schemeClr val="bg1"/>
                </a:solidFill>
              </a:rPr>
              <a:t>satuan</a:t>
            </a:r>
            <a:r>
              <a:rPr lang="en-US" sz="1600" dirty="0">
                <a:solidFill>
                  <a:schemeClr val="bg1"/>
                </a:solidFill>
              </a:rPr>
              <a:t> </a:t>
            </a:r>
            <a:r>
              <a:rPr lang="en-US" sz="1600" dirty="0" err="1">
                <a:solidFill>
                  <a:schemeClr val="bg1"/>
                </a:solidFill>
              </a:rPr>
              <a:t>pendidikan</a:t>
            </a:r>
            <a:r>
              <a:rPr lang="en-US" sz="1600" dirty="0">
                <a:solidFill>
                  <a:schemeClr val="bg1"/>
                </a:solidFill>
              </a:rPr>
              <a:t> formal yang </a:t>
            </a:r>
            <a:r>
              <a:rPr lang="en-US" sz="1600" dirty="0" err="1">
                <a:solidFill>
                  <a:schemeClr val="bg1"/>
                </a:solidFill>
              </a:rPr>
              <a:t>menyelenggarakan</a:t>
            </a:r>
            <a:r>
              <a:rPr lang="en-US" sz="1600" dirty="0">
                <a:solidFill>
                  <a:schemeClr val="bg1"/>
                </a:solidFill>
              </a:rPr>
              <a:t> </a:t>
            </a:r>
            <a:r>
              <a:rPr lang="en-US" sz="1600" dirty="0" err="1">
                <a:solidFill>
                  <a:schemeClr val="bg1"/>
                </a:solidFill>
              </a:rPr>
              <a:t>pendidikan</a:t>
            </a:r>
            <a:r>
              <a:rPr lang="en-US" sz="1600" dirty="0">
                <a:solidFill>
                  <a:schemeClr val="bg1"/>
                </a:solidFill>
              </a:rPr>
              <a:t> </a:t>
            </a:r>
            <a:r>
              <a:rPr lang="en-US" sz="1600" dirty="0" err="1">
                <a:solidFill>
                  <a:schemeClr val="bg1"/>
                </a:solidFill>
              </a:rPr>
              <a:t>umum</a:t>
            </a:r>
            <a:r>
              <a:rPr lang="en-US" sz="1600" dirty="0">
                <a:solidFill>
                  <a:schemeClr val="bg1"/>
                </a:solidFill>
              </a:rPr>
              <a:t> </a:t>
            </a:r>
            <a:r>
              <a:rPr lang="en-US" sz="1600" dirty="0" err="1">
                <a:solidFill>
                  <a:schemeClr val="bg1"/>
                </a:solidFill>
              </a:rPr>
              <a:t>dengan</a:t>
            </a:r>
            <a:r>
              <a:rPr lang="en-US" sz="1600" dirty="0">
                <a:solidFill>
                  <a:schemeClr val="bg1"/>
                </a:solidFill>
              </a:rPr>
              <a:t> </a:t>
            </a:r>
            <a:r>
              <a:rPr lang="en-US" sz="1600" dirty="0" err="1">
                <a:solidFill>
                  <a:schemeClr val="bg1"/>
                </a:solidFill>
              </a:rPr>
              <a:t>kekhasan</a:t>
            </a:r>
            <a:r>
              <a:rPr lang="en-US" sz="1600" dirty="0">
                <a:solidFill>
                  <a:schemeClr val="bg1"/>
                </a:solidFill>
              </a:rPr>
              <a:t> agama </a:t>
            </a:r>
            <a:r>
              <a:rPr lang="en-US" sz="1600" dirty="0" err="1">
                <a:solidFill>
                  <a:schemeClr val="bg1"/>
                </a:solidFill>
              </a:rPr>
              <a:t>islam</a:t>
            </a:r>
            <a:r>
              <a:rPr lang="en-US" sz="1600" dirty="0">
                <a:solidFill>
                  <a:schemeClr val="bg1"/>
                </a:solidFill>
              </a:rPr>
              <a:t> yang </a:t>
            </a:r>
            <a:r>
              <a:rPr lang="en-US" sz="1600" dirty="0" err="1">
                <a:solidFill>
                  <a:schemeClr val="bg1"/>
                </a:solidFill>
              </a:rPr>
              <a:t>terdiri</a:t>
            </a:r>
            <a:r>
              <a:rPr lang="en-US" sz="1600" dirty="0">
                <a:solidFill>
                  <a:schemeClr val="bg1"/>
                </a:solidFill>
              </a:rPr>
              <a:t> </a:t>
            </a:r>
            <a:r>
              <a:rPr lang="en-US" sz="1600" dirty="0" err="1">
                <a:solidFill>
                  <a:schemeClr val="bg1"/>
                </a:solidFill>
              </a:rPr>
              <a:t>dari</a:t>
            </a:r>
            <a:r>
              <a:rPr lang="en-US" sz="1600" dirty="0">
                <a:solidFill>
                  <a:schemeClr val="bg1"/>
                </a:solidFill>
              </a:rPr>
              <a:t> 3 (</a:t>
            </a:r>
            <a:r>
              <a:rPr lang="en-US" sz="1600" dirty="0" err="1">
                <a:solidFill>
                  <a:schemeClr val="bg1"/>
                </a:solidFill>
              </a:rPr>
              <a:t>tiga</a:t>
            </a:r>
            <a:r>
              <a:rPr lang="en-US" sz="1600" dirty="0">
                <a:solidFill>
                  <a:schemeClr val="bg1"/>
                </a:solidFill>
              </a:rPr>
              <a:t>) </a:t>
            </a:r>
            <a:r>
              <a:rPr lang="en-US" sz="1600" dirty="0" err="1">
                <a:solidFill>
                  <a:schemeClr val="bg1"/>
                </a:solidFill>
              </a:rPr>
              <a:t>tingkat</a:t>
            </a:r>
            <a:r>
              <a:rPr lang="en-US" sz="1600" dirty="0">
                <a:solidFill>
                  <a:schemeClr val="bg1"/>
                </a:solidFill>
              </a:rPr>
              <a:t> pada </a:t>
            </a:r>
            <a:r>
              <a:rPr lang="en-US" sz="1600" dirty="0" err="1">
                <a:solidFill>
                  <a:schemeClr val="bg1"/>
                </a:solidFill>
              </a:rPr>
              <a:t>jenjang</a:t>
            </a:r>
            <a:r>
              <a:rPr lang="en-US" sz="1600" dirty="0">
                <a:solidFill>
                  <a:schemeClr val="bg1"/>
                </a:solidFill>
              </a:rPr>
              <a:t> </a:t>
            </a:r>
            <a:r>
              <a:rPr lang="en-US" sz="1600" dirty="0" err="1">
                <a:solidFill>
                  <a:schemeClr val="bg1"/>
                </a:solidFill>
              </a:rPr>
              <a:t>pendidikan</a:t>
            </a:r>
            <a:r>
              <a:rPr lang="en-US" sz="1600" dirty="0">
                <a:solidFill>
                  <a:schemeClr val="bg1"/>
                </a:solidFill>
              </a:rPr>
              <a:t> </a:t>
            </a:r>
            <a:r>
              <a:rPr lang="en-US" sz="1600" dirty="0" err="1">
                <a:solidFill>
                  <a:schemeClr val="bg1"/>
                </a:solidFill>
              </a:rPr>
              <a:t>dasar</a:t>
            </a:r>
            <a:r>
              <a:rPr lang="en-US" sz="1600" dirty="0">
                <a:solidFill>
                  <a:schemeClr val="bg1"/>
                </a:solidFill>
              </a:rPr>
              <a:t> </a:t>
            </a:r>
            <a:r>
              <a:rPr lang="en-US" sz="1600" dirty="0" err="1">
                <a:solidFill>
                  <a:schemeClr val="bg1"/>
                </a:solidFill>
              </a:rPr>
              <a:t>sebagai</a:t>
            </a:r>
            <a:r>
              <a:rPr lang="en-US" sz="1600" dirty="0">
                <a:solidFill>
                  <a:schemeClr val="bg1"/>
                </a:solidFill>
              </a:rPr>
              <a:t> </a:t>
            </a:r>
            <a:r>
              <a:rPr lang="en-US" sz="1600" dirty="0" err="1">
                <a:solidFill>
                  <a:schemeClr val="bg1"/>
                </a:solidFill>
              </a:rPr>
              <a:t>lanjutan</a:t>
            </a:r>
            <a:r>
              <a:rPr lang="en-US" sz="1600" dirty="0">
                <a:solidFill>
                  <a:schemeClr val="bg1"/>
                </a:solidFill>
              </a:rPr>
              <a:t> </a:t>
            </a:r>
            <a:r>
              <a:rPr lang="en-US" sz="1600" dirty="0" err="1">
                <a:solidFill>
                  <a:schemeClr val="bg1"/>
                </a:solidFill>
              </a:rPr>
              <a:t>dari</a:t>
            </a:r>
            <a:r>
              <a:rPr lang="en-US" sz="1600" dirty="0">
                <a:solidFill>
                  <a:schemeClr val="bg1"/>
                </a:solidFill>
              </a:rPr>
              <a:t> </a:t>
            </a:r>
            <a:r>
              <a:rPr lang="en-US" sz="1600" dirty="0" err="1">
                <a:solidFill>
                  <a:schemeClr val="bg1"/>
                </a:solidFill>
              </a:rPr>
              <a:t>Sekolah</a:t>
            </a:r>
            <a:r>
              <a:rPr lang="en-US" sz="1600" dirty="0">
                <a:solidFill>
                  <a:schemeClr val="bg1"/>
                </a:solidFill>
              </a:rPr>
              <a:t> Dasar (SD), MI, </a:t>
            </a:r>
            <a:r>
              <a:rPr lang="en-US" sz="1600" dirty="0" err="1">
                <a:solidFill>
                  <a:schemeClr val="bg1"/>
                </a:solidFill>
              </a:rPr>
              <a:t>atau</a:t>
            </a:r>
            <a:r>
              <a:rPr lang="en-US" sz="1600" dirty="0">
                <a:solidFill>
                  <a:schemeClr val="bg1"/>
                </a:solidFill>
              </a:rPr>
              <a:t> </a:t>
            </a:r>
            <a:r>
              <a:rPr lang="en-US" sz="1600" dirty="0" err="1">
                <a:solidFill>
                  <a:schemeClr val="bg1"/>
                </a:solidFill>
              </a:rPr>
              <a:t>bentuk</a:t>
            </a:r>
            <a:r>
              <a:rPr lang="en-US" sz="1600" dirty="0">
                <a:solidFill>
                  <a:schemeClr val="bg1"/>
                </a:solidFill>
              </a:rPr>
              <a:t> lain yang </a:t>
            </a:r>
            <a:r>
              <a:rPr lang="en-US" sz="1600" dirty="0" err="1">
                <a:solidFill>
                  <a:schemeClr val="bg1"/>
                </a:solidFill>
              </a:rPr>
              <a:t>sederajat</a:t>
            </a:r>
            <a:endParaRPr lang="en-US" sz="1600" dirty="0">
              <a:solidFill>
                <a:schemeClr val="bg1"/>
              </a:solidFill>
            </a:endParaRPr>
          </a:p>
        </p:txBody>
      </p:sp>
      <p:sp>
        <p:nvSpPr>
          <p:cNvPr id="54" name="Oval 53">
            <a:extLst>
              <a:ext uri="{FF2B5EF4-FFF2-40B4-BE49-F238E27FC236}">
                <a16:creationId xmlns:a16="http://schemas.microsoft.com/office/drawing/2014/main" id="{8E914886-ECC4-4961-AEF5-BD6393C2C168}"/>
              </a:ext>
            </a:extLst>
          </p:cNvPr>
          <p:cNvSpPr/>
          <p:nvPr/>
        </p:nvSpPr>
        <p:spPr>
          <a:xfrm>
            <a:off x="231494" y="429330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55" name="TextBox 54">
            <a:extLst>
              <a:ext uri="{FF2B5EF4-FFF2-40B4-BE49-F238E27FC236}">
                <a16:creationId xmlns:a16="http://schemas.microsoft.com/office/drawing/2014/main" id="{1BF5031D-337A-4610-805F-E0F020538B6A}"/>
              </a:ext>
            </a:extLst>
          </p:cNvPr>
          <p:cNvSpPr txBox="1"/>
          <p:nvPr/>
        </p:nvSpPr>
        <p:spPr>
          <a:xfrm>
            <a:off x="548982" y="4243206"/>
            <a:ext cx="2966950" cy="338554"/>
          </a:xfrm>
          <a:prstGeom prst="rect">
            <a:avLst/>
          </a:prstGeom>
          <a:noFill/>
        </p:spPr>
        <p:txBody>
          <a:bodyPr wrap="square" rtlCol="0">
            <a:spAutoFit/>
          </a:bodyPr>
          <a:lstStyle/>
          <a:p>
            <a:r>
              <a:rPr lang="en-US" sz="1600" b="1" i="1" dirty="0">
                <a:solidFill>
                  <a:srgbClr val="FFC93C"/>
                </a:solidFill>
              </a:rPr>
              <a:t>Kode 10: SPM/PDF </a:t>
            </a:r>
            <a:r>
              <a:rPr lang="en-US" sz="1600" b="1" i="1" dirty="0" err="1">
                <a:solidFill>
                  <a:srgbClr val="FFC93C"/>
                </a:solidFill>
              </a:rPr>
              <a:t>Wustha</a:t>
            </a:r>
            <a:endParaRPr lang="en-US" sz="1600" b="1" i="1" dirty="0">
              <a:solidFill>
                <a:srgbClr val="FFC93C"/>
              </a:solidFill>
            </a:endParaRPr>
          </a:p>
        </p:txBody>
      </p:sp>
      <p:sp>
        <p:nvSpPr>
          <p:cNvPr id="56" name="TextBox 55">
            <a:extLst>
              <a:ext uri="{FF2B5EF4-FFF2-40B4-BE49-F238E27FC236}">
                <a16:creationId xmlns:a16="http://schemas.microsoft.com/office/drawing/2014/main" id="{C8E51D67-EF67-476D-BA26-7D33D092490D}"/>
              </a:ext>
            </a:extLst>
          </p:cNvPr>
          <p:cNvSpPr txBox="1"/>
          <p:nvPr/>
        </p:nvSpPr>
        <p:spPr>
          <a:xfrm>
            <a:off x="548982" y="4553357"/>
            <a:ext cx="11152711" cy="584775"/>
          </a:xfrm>
          <a:prstGeom prst="rect">
            <a:avLst/>
          </a:prstGeom>
          <a:noFill/>
        </p:spPr>
        <p:txBody>
          <a:bodyPr wrap="square" rtlCol="0">
            <a:spAutoFit/>
          </a:bodyPr>
          <a:lstStyle/>
          <a:p>
            <a:r>
              <a:rPr lang="en-US" sz="1600" b="1" dirty="0">
                <a:solidFill>
                  <a:schemeClr val="bg1"/>
                </a:solidFill>
              </a:rPr>
              <a:t>SPM/PDF </a:t>
            </a:r>
            <a:r>
              <a:rPr lang="en-US" sz="1600" b="1" dirty="0" err="1">
                <a:solidFill>
                  <a:schemeClr val="bg1"/>
                </a:solidFill>
              </a:rPr>
              <a:t>Wustha</a:t>
            </a:r>
            <a:r>
              <a:rPr lang="en-US" sz="1600" b="1" dirty="0">
                <a:solidFill>
                  <a:schemeClr val="bg1"/>
                </a:solidFill>
              </a:rPr>
              <a:t> </a:t>
            </a:r>
            <a:r>
              <a:rPr lang="en-US" sz="1600" dirty="0" err="1">
                <a:solidFill>
                  <a:schemeClr val="bg1"/>
                </a:solidFill>
              </a:rPr>
              <a:t>adalah</a:t>
            </a:r>
            <a:r>
              <a:rPr lang="en-US" sz="1600" dirty="0">
                <a:solidFill>
                  <a:schemeClr val="bg1"/>
                </a:solidFill>
              </a:rPr>
              <a:t> </a:t>
            </a:r>
            <a:r>
              <a:rPr lang="en-US" sz="1600" dirty="0" err="1">
                <a:solidFill>
                  <a:schemeClr val="bg1"/>
                </a:solidFill>
              </a:rPr>
              <a:t>pesantren</a:t>
            </a:r>
            <a:r>
              <a:rPr lang="en-US" sz="1600" dirty="0">
                <a:solidFill>
                  <a:schemeClr val="bg1"/>
                </a:solidFill>
              </a:rPr>
              <a:t> yang </a:t>
            </a:r>
            <a:r>
              <a:rPr lang="en-US" sz="1600" dirty="0" err="1">
                <a:solidFill>
                  <a:schemeClr val="bg1"/>
                </a:solidFill>
              </a:rPr>
              <a:t>diselenggarakan</a:t>
            </a:r>
            <a:r>
              <a:rPr lang="en-US" sz="1600" dirty="0">
                <a:solidFill>
                  <a:schemeClr val="bg1"/>
                </a:solidFill>
              </a:rPr>
              <a:t> pada </a:t>
            </a:r>
            <a:r>
              <a:rPr lang="en-US" sz="1600" dirty="0" err="1">
                <a:solidFill>
                  <a:schemeClr val="bg1"/>
                </a:solidFill>
              </a:rPr>
              <a:t>jalur</a:t>
            </a:r>
            <a:r>
              <a:rPr lang="en-US" sz="1600" dirty="0">
                <a:solidFill>
                  <a:schemeClr val="bg1"/>
                </a:solidFill>
              </a:rPr>
              <a:t> </a:t>
            </a:r>
            <a:r>
              <a:rPr lang="en-US" sz="1600" dirty="0" err="1">
                <a:solidFill>
                  <a:schemeClr val="bg1"/>
                </a:solidFill>
              </a:rPr>
              <a:t>pendidikan</a:t>
            </a:r>
            <a:r>
              <a:rPr lang="en-US" sz="1600" dirty="0">
                <a:solidFill>
                  <a:schemeClr val="bg1"/>
                </a:solidFill>
              </a:rPr>
              <a:t> formal </a:t>
            </a:r>
            <a:r>
              <a:rPr lang="en-US" sz="1600" dirty="0" err="1">
                <a:solidFill>
                  <a:schemeClr val="bg1"/>
                </a:solidFill>
              </a:rPr>
              <a:t>jenjang</a:t>
            </a:r>
            <a:r>
              <a:rPr lang="en-US" sz="1600" dirty="0">
                <a:solidFill>
                  <a:schemeClr val="bg1"/>
                </a:solidFill>
              </a:rPr>
              <a:t> </a:t>
            </a:r>
            <a:r>
              <a:rPr lang="en-US" sz="1600" dirty="0" err="1">
                <a:solidFill>
                  <a:schemeClr val="bg1"/>
                </a:solidFill>
              </a:rPr>
              <a:t>pendidikan</a:t>
            </a:r>
            <a:r>
              <a:rPr lang="en-US" sz="1600" dirty="0">
                <a:solidFill>
                  <a:schemeClr val="bg1"/>
                </a:solidFill>
              </a:rPr>
              <a:t> </a:t>
            </a:r>
            <a:r>
              <a:rPr lang="en-US" sz="1600" dirty="0" err="1">
                <a:solidFill>
                  <a:schemeClr val="bg1"/>
                </a:solidFill>
              </a:rPr>
              <a:t>dasar</a:t>
            </a:r>
            <a:r>
              <a:rPr lang="en-US" sz="1600" dirty="0">
                <a:solidFill>
                  <a:schemeClr val="bg1"/>
                </a:solidFill>
              </a:rPr>
              <a:t> </a:t>
            </a:r>
            <a:r>
              <a:rPr lang="en-US" sz="1600" dirty="0" err="1">
                <a:solidFill>
                  <a:schemeClr val="bg1"/>
                </a:solidFill>
              </a:rPr>
              <a:t>setingkat</a:t>
            </a:r>
            <a:r>
              <a:rPr lang="en-US" sz="1600" dirty="0">
                <a:solidFill>
                  <a:schemeClr val="bg1"/>
                </a:solidFill>
              </a:rPr>
              <a:t> SMP/</a:t>
            </a:r>
            <a:r>
              <a:rPr lang="en-US" sz="1600" dirty="0" err="1">
                <a:solidFill>
                  <a:schemeClr val="bg1"/>
                </a:solidFill>
              </a:rPr>
              <a:t>Sederajat</a:t>
            </a:r>
            <a:endParaRPr lang="en-US" sz="1600" dirty="0">
              <a:solidFill>
                <a:schemeClr val="bg1"/>
              </a:solidFill>
            </a:endParaRPr>
          </a:p>
        </p:txBody>
      </p:sp>
      <p:sp>
        <p:nvSpPr>
          <p:cNvPr id="29" name="Oval 28">
            <a:extLst>
              <a:ext uri="{FF2B5EF4-FFF2-40B4-BE49-F238E27FC236}">
                <a16:creationId xmlns:a16="http://schemas.microsoft.com/office/drawing/2014/main" id="{3CA6964B-144A-4F4A-9584-6EC8ABB40CB5}"/>
              </a:ext>
            </a:extLst>
          </p:cNvPr>
          <p:cNvSpPr/>
          <p:nvPr/>
        </p:nvSpPr>
        <p:spPr>
          <a:xfrm>
            <a:off x="231494" y="5120241"/>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0" name="TextBox 29">
            <a:extLst>
              <a:ext uri="{FF2B5EF4-FFF2-40B4-BE49-F238E27FC236}">
                <a16:creationId xmlns:a16="http://schemas.microsoft.com/office/drawing/2014/main" id="{32E49008-32D9-400B-85AE-E722E6B7CBED}"/>
              </a:ext>
            </a:extLst>
          </p:cNvPr>
          <p:cNvSpPr txBox="1"/>
          <p:nvPr/>
        </p:nvSpPr>
        <p:spPr>
          <a:xfrm>
            <a:off x="548982" y="5070144"/>
            <a:ext cx="2966950" cy="338554"/>
          </a:xfrm>
          <a:prstGeom prst="rect">
            <a:avLst/>
          </a:prstGeom>
          <a:noFill/>
        </p:spPr>
        <p:txBody>
          <a:bodyPr wrap="square" rtlCol="0">
            <a:spAutoFit/>
          </a:bodyPr>
          <a:lstStyle/>
          <a:p>
            <a:r>
              <a:rPr lang="en-US" sz="1600" b="1" i="1" dirty="0">
                <a:solidFill>
                  <a:srgbClr val="FFC93C"/>
                </a:solidFill>
              </a:rPr>
              <a:t>Kode 11: </a:t>
            </a:r>
            <a:r>
              <a:rPr lang="en-US" sz="1600" b="1" i="1" dirty="0" err="1">
                <a:solidFill>
                  <a:srgbClr val="FFC93C"/>
                </a:solidFill>
              </a:rPr>
              <a:t>Paket</a:t>
            </a:r>
            <a:r>
              <a:rPr lang="en-US" sz="1600" b="1" i="1" dirty="0">
                <a:solidFill>
                  <a:srgbClr val="FFC93C"/>
                </a:solidFill>
              </a:rPr>
              <a:t> C </a:t>
            </a:r>
          </a:p>
        </p:txBody>
      </p:sp>
      <p:sp>
        <p:nvSpPr>
          <p:cNvPr id="31" name="TextBox 30">
            <a:extLst>
              <a:ext uri="{FF2B5EF4-FFF2-40B4-BE49-F238E27FC236}">
                <a16:creationId xmlns:a16="http://schemas.microsoft.com/office/drawing/2014/main" id="{4784A830-6074-44B9-BCCA-02FE01731F37}"/>
              </a:ext>
            </a:extLst>
          </p:cNvPr>
          <p:cNvSpPr txBox="1"/>
          <p:nvPr/>
        </p:nvSpPr>
        <p:spPr>
          <a:xfrm>
            <a:off x="548982" y="5380295"/>
            <a:ext cx="11152711" cy="1323439"/>
          </a:xfrm>
          <a:prstGeom prst="rect">
            <a:avLst/>
          </a:prstGeom>
          <a:noFill/>
        </p:spPr>
        <p:txBody>
          <a:bodyPr wrap="square" rtlCol="0">
            <a:spAutoFit/>
          </a:bodyPr>
          <a:lstStyle/>
          <a:p>
            <a:r>
              <a:rPr lang="en-US" sz="1600" b="1" dirty="0" err="1">
                <a:solidFill>
                  <a:schemeClr val="bg1"/>
                </a:solidFill>
              </a:rPr>
              <a:t>Paket</a:t>
            </a:r>
            <a:r>
              <a:rPr lang="en-US" sz="1600" b="1" dirty="0">
                <a:solidFill>
                  <a:schemeClr val="bg1"/>
                </a:solidFill>
              </a:rPr>
              <a:t> C </a:t>
            </a:r>
            <a:r>
              <a:rPr lang="en-US" sz="1600" dirty="0" err="1">
                <a:solidFill>
                  <a:schemeClr val="bg1"/>
                </a:solidFill>
              </a:rPr>
              <a:t>adalah</a:t>
            </a:r>
            <a:r>
              <a:rPr lang="en-US" sz="1600" dirty="0">
                <a:solidFill>
                  <a:schemeClr val="bg1"/>
                </a:solidFill>
              </a:rPr>
              <a:t>  </a:t>
            </a:r>
            <a:r>
              <a:rPr lang="en-US" sz="1600" dirty="0" err="1">
                <a:solidFill>
                  <a:schemeClr val="bg1"/>
                </a:solidFill>
              </a:rPr>
              <a:t>satuan</a:t>
            </a:r>
            <a:r>
              <a:rPr lang="en-US" sz="1600" dirty="0">
                <a:solidFill>
                  <a:schemeClr val="bg1"/>
                </a:solidFill>
              </a:rPr>
              <a:t>  </a:t>
            </a:r>
            <a:r>
              <a:rPr lang="en-US" sz="1600" dirty="0" err="1">
                <a:solidFill>
                  <a:schemeClr val="bg1"/>
                </a:solidFill>
              </a:rPr>
              <a:t>pendidikan</a:t>
            </a:r>
            <a:r>
              <a:rPr lang="en-US" sz="1600" dirty="0">
                <a:solidFill>
                  <a:schemeClr val="bg1"/>
                </a:solidFill>
              </a:rPr>
              <a:t>  nonformal  yang </a:t>
            </a:r>
            <a:r>
              <a:rPr lang="en-US" sz="1600" dirty="0" err="1">
                <a:solidFill>
                  <a:schemeClr val="bg1"/>
                </a:solidFill>
              </a:rPr>
              <a:t>setara</a:t>
            </a:r>
            <a:r>
              <a:rPr lang="en-US" sz="1600" dirty="0">
                <a:solidFill>
                  <a:schemeClr val="bg1"/>
                </a:solidFill>
              </a:rPr>
              <a:t>  </a:t>
            </a:r>
            <a:r>
              <a:rPr lang="en-US" sz="1600" dirty="0" err="1">
                <a:solidFill>
                  <a:schemeClr val="bg1"/>
                </a:solidFill>
              </a:rPr>
              <a:t>atau</a:t>
            </a:r>
            <a:r>
              <a:rPr lang="en-US" sz="1600" dirty="0">
                <a:solidFill>
                  <a:schemeClr val="bg1"/>
                </a:solidFill>
              </a:rPr>
              <a:t>  </a:t>
            </a:r>
            <a:r>
              <a:rPr lang="en-US" sz="1600" dirty="0" err="1">
                <a:solidFill>
                  <a:schemeClr val="bg1"/>
                </a:solidFill>
              </a:rPr>
              <a:t>sederajat</a:t>
            </a:r>
            <a:r>
              <a:rPr lang="en-US" sz="1600" dirty="0">
                <a:solidFill>
                  <a:schemeClr val="bg1"/>
                </a:solidFill>
              </a:rPr>
              <a:t>  </a:t>
            </a:r>
            <a:r>
              <a:rPr lang="en-US" sz="1600" dirty="0" err="1">
                <a:solidFill>
                  <a:schemeClr val="bg1"/>
                </a:solidFill>
              </a:rPr>
              <a:t>dengan</a:t>
            </a:r>
            <a:r>
              <a:rPr lang="en-US" sz="1600" dirty="0">
                <a:solidFill>
                  <a:schemeClr val="bg1"/>
                </a:solidFill>
              </a:rPr>
              <a:t>  </a:t>
            </a:r>
            <a:r>
              <a:rPr lang="en-US" sz="1600" dirty="0" err="1">
                <a:solidFill>
                  <a:schemeClr val="bg1"/>
                </a:solidFill>
              </a:rPr>
              <a:t>jenjang</a:t>
            </a:r>
            <a:r>
              <a:rPr lang="en-US" sz="1600" dirty="0">
                <a:solidFill>
                  <a:schemeClr val="bg1"/>
                </a:solidFill>
              </a:rPr>
              <a:t>  </a:t>
            </a:r>
            <a:r>
              <a:rPr lang="en-US" sz="1600" dirty="0" err="1">
                <a:solidFill>
                  <a:schemeClr val="bg1"/>
                </a:solidFill>
              </a:rPr>
              <a:t>pendidikan</a:t>
            </a:r>
            <a:r>
              <a:rPr lang="en-US" sz="1600" dirty="0">
                <a:solidFill>
                  <a:schemeClr val="bg1"/>
                </a:solidFill>
              </a:rPr>
              <a:t>  </a:t>
            </a:r>
            <a:r>
              <a:rPr lang="en-US" sz="1600" dirty="0" err="1">
                <a:solidFill>
                  <a:schemeClr val="bg1"/>
                </a:solidFill>
              </a:rPr>
              <a:t>Sekolah</a:t>
            </a:r>
            <a:r>
              <a:rPr lang="en-US" sz="1600" dirty="0">
                <a:solidFill>
                  <a:schemeClr val="bg1"/>
                </a:solidFill>
              </a:rPr>
              <a:t> </a:t>
            </a:r>
            <a:r>
              <a:rPr lang="en-US" sz="1600" dirty="0" err="1">
                <a:solidFill>
                  <a:schemeClr val="bg1"/>
                </a:solidFill>
              </a:rPr>
              <a:t>Menengah</a:t>
            </a:r>
            <a:r>
              <a:rPr lang="en-US" sz="1600" dirty="0">
                <a:solidFill>
                  <a:schemeClr val="bg1"/>
                </a:solidFill>
              </a:rPr>
              <a:t>  Atas  (SMA).  Program  </a:t>
            </a:r>
            <a:r>
              <a:rPr lang="en-US" sz="1600" dirty="0" err="1">
                <a:solidFill>
                  <a:schemeClr val="bg1"/>
                </a:solidFill>
              </a:rPr>
              <a:t>Paket</a:t>
            </a:r>
            <a:r>
              <a:rPr lang="en-US" sz="1600" dirty="0">
                <a:solidFill>
                  <a:schemeClr val="bg1"/>
                </a:solidFill>
              </a:rPr>
              <a:t>  C  </a:t>
            </a:r>
            <a:r>
              <a:rPr lang="en-US" sz="1600" dirty="0" err="1">
                <a:solidFill>
                  <a:schemeClr val="bg1"/>
                </a:solidFill>
              </a:rPr>
              <a:t>setara</a:t>
            </a:r>
            <a:r>
              <a:rPr lang="en-US" sz="1600" dirty="0">
                <a:solidFill>
                  <a:schemeClr val="bg1"/>
                </a:solidFill>
              </a:rPr>
              <a:t>  SMA/MA </a:t>
            </a:r>
            <a:r>
              <a:rPr lang="en-US" sz="1600" dirty="0" err="1">
                <a:solidFill>
                  <a:schemeClr val="bg1"/>
                </a:solidFill>
              </a:rPr>
              <a:t>disediakan</a:t>
            </a:r>
            <a:r>
              <a:rPr lang="en-US" sz="1600" dirty="0">
                <a:solidFill>
                  <a:schemeClr val="bg1"/>
                </a:solidFill>
              </a:rPr>
              <a:t> </a:t>
            </a:r>
            <a:r>
              <a:rPr lang="en-US" sz="1600" dirty="0" err="1">
                <a:solidFill>
                  <a:schemeClr val="bg1"/>
                </a:solidFill>
              </a:rPr>
              <a:t>untuk</a:t>
            </a:r>
            <a:r>
              <a:rPr lang="en-US" sz="1600" dirty="0">
                <a:solidFill>
                  <a:schemeClr val="bg1"/>
                </a:solidFill>
              </a:rPr>
              <a:t>:</a:t>
            </a:r>
          </a:p>
          <a:p>
            <a:pPr marL="342900" indent="-342900">
              <a:buFont typeface="+mj-lt"/>
              <a:buAutoNum type="alphaLcPeriod"/>
            </a:pPr>
            <a:r>
              <a:rPr lang="en-US" sz="1600" dirty="0" err="1">
                <a:solidFill>
                  <a:schemeClr val="bg1"/>
                </a:solidFill>
              </a:rPr>
              <a:t>Penduduk</a:t>
            </a:r>
            <a:r>
              <a:rPr lang="en-US" sz="1600" dirty="0">
                <a:solidFill>
                  <a:schemeClr val="bg1"/>
                </a:solidFill>
              </a:rPr>
              <a:t>  yang  lulus  (</a:t>
            </a:r>
            <a:r>
              <a:rPr lang="en-US" sz="1600" dirty="0" err="1">
                <a:solidFill>
                  <a:schemeClr val="bg1"/>
                </a:solidFill>
              </a:rPr>
              <a:t>putus</a:t>
            </a:r>
            <a:r>
              <a:rPr lang="en-US" sz="1600" dirty="0">
                <a:solidFill>
                  <a:schemeClr val="bg1"/>
                </a:solidFill>
              </a:rPr>
              <a:t>  </a:t>
            </a:r>
            <a:r>
              <a:rPr lang="en-US" sz="1600" dirty="0" err="1">
                <a:solidFill>
                  <a:schemeClr val="bg1"/>
                </a:solidFill>
              </a:rPr>
              <a:t>lanjut</a:t>
            </a:r>
            <a:r>
              <a:rPr lang="en-US" sz="1600" dirty="0">
                <a:solidFill>
                  <a:schemeClr val="bg1"/>
                </a:solidFill>
              </a:rPr>
              <a:t>)  SMP/</a:t>
            </a:r>
            <a:r>
              <a:rPr lang="en-US" sz="1600" dirty="0" err="1">
                <a:solidFill>
                  <a:schemeClr val="bg1"/>
                </a:solidFill>
              </a:rPr>
              <a:t>sederajat</a:t>
            </a:r>
            <a:r>
              <a:rPr lang="en-US" sz="1600" dirty="0">
                <a:solidFill>
                  <a:schemeClr val="bg1"/>
                </a:solidFill>
              </a:rPr>
              <a:t>;  </a:t>
            </a:r>
            <a:r>
              <a:rPr lang="en-US" sz="1600" dirty="0" err="1">
                <a:solidFill>
                  <a:schemeClr val="bg1"/>
                </a:solidFill>
              </a:rPr>
              <a:t>atau</a:t>
            </a:r>
            <a:r>
              <a:rPr lang="en-US" sz="1600" dirty="0">
                <a:solidFill>
                  <a:schemeClr val="bg1"/>
                </a:solidFill>
              </a:rPr>
              <a:t> </a:t>
            </a:r>
            <a:r>
              <a:rPr lang="en-US" sz="1600" dirty="0" err="1">
                <a:solidFill>
                  <a:schemeClr val="bg1"/>
                </a:solidFill>
              </a:rPr>
              <a:t>penduduk</a:t>
            </a:r>
            <a:r>
              <a:rPr lang="en-US" sz="1600" dirty="0">
                <a:solidFill>
                  <a:schemeClr val="bg1"/>
                </a:solidFill>
              </a:rPr>
              <a:t> yang </a:t>
            </a:r>
            <a:r>
              <a:rPr lang="en-US" sz="1600" dirty="0" err="1">
                <a:solidFill>
                  <a:schemeClr val="bg1"/>
                </a:solidFill>
              </a:rPr>
              <a:t>putus</a:t>
            </a:r>
            <a:r>
              <a:rPr lang="en-US" sz="1600" dirty="0">
                <a:solidFill>
                  <a:schemeClr val="bg1"/>
                </a:solidFill>
              </a:rPr>
              <a:t> SMA/</a:t>
            </a:r>
            <a:r>
              <a:rPr lang="en-US" sz="1600" dirty="0" err="1">
                <a:solidFill>
                  <a:schemeClr val="bg1"/>
                </a:solidFill>
              </a:rPr>
              <a:t>sederajat</a:t>
            </a:r>
            <a:r>
              <a:rPr lang="en-US" sz="1600" dirty="0">
                <a:solidFill>
                  <a:schemeClr val="bg1"/>
                </a:solidFill>
              </a:rPr>
              <a:t>.</a:t>
            </a:r>
          </a:p>
          <a:p>
            <a:pPr marL="342900" indent="-342900">
              <a:buFont typeface="+mj-lt"/>
              <a:buAutoNum type="alphaLcPeriod"/>
            </a:pPr>
            <a:r>
              <a:rPr lang="en-US" sz="1600" dirty="0" err="1">
                <a:solidFill>
                  <a:schemeClr val="bg1"/>
                </a:solidFill>
              </a:rPr>
              <a:t>Penduduk</a:t>
            </a:r>
            <a:r>
              <a:rPr lang="en-US" sz="1600" dirty="0">
                <a:solidFill>
                  <a:schemeClr val="bg1"/>
                </a:solidFill>
              </a:rPr>
              <a:t>  yang  lulus  SMP/</a:t>
            </a:r>
            <a:r>
              <a:rPr lang="en-US" sz="1600" dirty="0" err="1">
                <a:solidFill>
                  <a:schemeClr val="bg1"/>
                </a:solidFill>
              </a:rPr>
              <a:t>sederajat</a:t>
            </a:r>
            <a:r>
              <a:rPr lang="en-US" sz="1600" dirty="0">
                <a:solidFill>
                  <a:schemeClr val="bg1"/>
                </a:solidFill>
              </a:rPr>
              <a:t>  </a:t>
            </a:r>
            <a:r>
              <a:rPr lang="en-US" sz="1600" dirty="0" err="1">
                <a:solidFill>
                  <a:schemeClr val="bg1"/>
                </a:solidFill>
              </a:rPr>
              <a:t>tidak</a:t>
            </a:r>
            <a:r>
              <a:rPr lang="en-US" sz="1600" dirty="0">
                <a:solidFill>
                  <a:schemeClr val="bg1"/>
                </a:solidFill>
              </a:rPr>
              <a:t>  </a:t>
            </a:r>
            <a:r>
              <a:rPr lang="en-US" sz="1600" dirty="0" err="1">
                <a:solidFill>
                  <a:schemeClr val="bg1"/>
                </a:solidFill>
              </a:rPr>
              <a:t>melanjutkan</a:t>
            </a:r>
            <a:r>
              <a:rPr lang="en-US" sz="1600" dirty="0">
                <a:solidFill>
                  <a:schemeClr val="bg1"/>
                </a:solidFill>
              </a:rPr>
              <a:t>  pada SMA/</a:t>
            </a:r>
            <a:r>
              <a:rPr lang="en-US" sz="1600" dirty="0" err="1">
                <a:solidFill>
                  <a:schemeClr val="bg1"/>
                </a:solidFill>
              </a:rPr>
              <a:t>Sederajat</a:t>
            </a:r>
            <a:r>
              <a:rPr lang="en-US" sz="1600" dirty="0">
                <a:solidFill>
                  <a:schemeClr val="bg1"/>
                </a:solidFill>
              </a:rPr>
              <a:t>  </a:t>
            </a:r>
            <a:r>
              <a:rPr lang="en-US" sz="1600" dirty="0" err="1">
                <a:solidFill>
                  <a:schemeClr val="bg1"/>
                </a:solidFill>
              </a:rPr>
              <a:t>karena</a:t>
            </a:r>
            <a:r>
              <a:rPr lang="en-US" sz="1600" dirty="0">
                <a:solidFill>
                  <a:schemeClr val="bg1"/>
                </a:solidFill>
              </a:rPr>
              <a:t> </a:t>
            </a:r>
            <a:r>
              <a:rPr lang="en-US" sz="1600" dirty="0" err="1">
                <a:solidFill>
                  <a:schemeClr val="bg1"/>
                </a:solidFill>
              </a:rPr>
              <a:t>berbagai</a:t>
            </a:r>
            <a:r>
              <a:rPr lang="en-US" sz="1600" dirty="0">
                <a:solidFill>
                  <a:schemeClr val="bg1"/>
                </a:solidFill>
              </a:rPr>
              <a:t> </a:t>
            </a:r>
            <a:r>
              <a:rPr lang="en-US" sz="1600" dirty="0" err="1">
                <a:solidFill>
                  <a:schemeClr val="bg1"/>
                </a:solidFill>
              </a:rPr>
              <a:t>faktor</a:t>
            </a:r>
            <a:r>
              <a:rPr lang="en-US" sz="1600" dirty="0">
                <a:solidFill>
                  <a:schemeClr val="bg1"/>
                </a:solidFill>
              </a:rPr>
              <a:t>, </a:t>
            </a:r>
            <a:r>
              <a:rPr lang="en-US" sz="1600" dirty="0" err="1">
                <a:solidFill>
                  <a:schemeClr val="bg1"/>
                </a:solidFill>
              </a:rPr>
              <a:t>seperti</a:t>
            </a:r>
            <a:r>
              <a:rPr lang="en-US" sz="1600" dirty="0">
                <a:solidFill>
                  <a:schemeClr val="bg1"/>
                </a:solidFill>
              </a:rPr>
              <a:t> </a:t>
            </a:r>
            <a:r>
              <a:rPr lang="en-US" sz="1600" dirty="0" err="1">
                <a:solidFill>
                  <a:schemeClr val="bg1"/>
                </a:solidFill>
              </a:rPr>
              <a:t>faktor</a:t>
            </a:r>
            <a:r>
              <a:rPr lang="en-US" sz="1600" dirty="0">
                <a:solidFill>
                  <a:schemeClr val="bg1"/>
                </a:solidFill>
              </a:rPr>
              <a:t> </a:t>
            </a:r>
            <a:r>
              <a:rPr lang="en-US" sz="1600" dirty="0" err="1">
                <a:solidFill>
                  <a:schemeClr val="bg1"/>
                </a:solidFill>
              </a:rPr>
              <a:t>ekonomi</a:t>
            </a:r>
            <a:r>
              <a:rPr lang="en-US" sz="1600" dirty="0">
                <a:solidFill>
                  <a:schemeClr val="bg1"/>
                </a:solidFill>
              </a:rPr>
              <a:t>, </a:t>
            </a:r>
            <a:r>
              <a:rPr lang="en-US" sz="1600" dirty="0" err="1">
                <a:solidFill>
                  <a:schemeClr val="bg1"/>
                </a:solidFill>
              </a:rPr>
              <a:t>kendala</a:t>
            </a:r>
            <a:r>
              <a:rPr lang="en-US" sz="1600" dirty="0">
                <a:solidFill>
                  <a:schemeClr val="bg1"/>
                </a:solidFill>
              </a:rPr>
              <a:t>  </a:t>
            </a:r>
            <a:r>
              <a:rPr lang="en-US" sz="1600" dirty="0" err="1">
                <a:solidFill>
                  <a:schemeClr val="bg1"/>
                </a:solidFill>
              </a:rPr>
              <a:t>waktu</a:t>
            </a:r>
            <a:r>
              <a:rPr lang="en-US" sz="1600" dirty="0">
                <a:solidFill>
                  <a:schemeClr val="bg1"/>
                </a:solidFill>
              </a:rPr>
              <a:t>,  </a:t>
            </a:r>
            <a:r>
              <a:rPr lang="en-US" sz="1600" dirty="0" err="1">
                <a:solidFill>
                  <a:schemeClr val="bg1"/>
                </a:solidFill>
              </a:rPr>
              <a:t>geografi</a:t>
            </a:r>
            <a:r>
              <a:rPr lang="en-US" sz="1600" dirty="0">
                <a:solidFill>
                  <a:schemeClr val="bg1"/>
                </a:solidFill>
              </a:rPr>
              <a:t>,  dan  </a:t>
            </a:r>
            <a:r>
              <a:rPr lang="en-US" sz="1600" dirty="0" err="1">
                <a:solidFill>
                  <a:schemeClr val="bg1"/>
                </a:solidFill>
              </a:rPr>
              <a:t>masalah</a:t>
            </a:r>
            <a:r>
              <a:rPr lang="en-US" sz="1600" dirty="0">
                <a:solidFill>
                  <a:schemeClr val="bg1"/>
                </a:solidFill>
              </a:rPr>
              <a:t>  </a:t>
            </a:r>
            <a:r>
              <a:rPr lang="en-US" sz="1600" dirty="0" err="1">
                <a:solidFill>
                  <a:schemeClr val="bg1"/>
                </a:solidFill>
              </a:rPr>
              <a:t>sosial</a:t>
            </a:r>
            <a:r>
              <a:rPr lang="en-US" sz="1600" dirty="0">
                <a:solidFill>
                  <a:schemeClr val="bg1"/>
                </a:solidFill>
              </a:rPr>
              <a:t>/</a:t>
            </a:r>
            <a:r>
              <a:rPr lang="en-US" sz="1600" dirty="0" err="1">
                <a:solidFill>
                  <a:schemeClr val="bg1"/>
                </a:solidFill>
              </a:rPr>
              <a:t>hukum</a:t>
            </a:r>
            <a:r>
              <a:rPr lang="en-US" sz="1600" dirty="0">
                <a:solidFill>
                  <a:schemeClr val="bg1"/>
                </a:solidFill>
              </a:rPr>
              <a:t>,  </a:t>
            </a:r>
            <a:r>
              <a:rPr lang="en-US" sz="1600" dirty="0" err="1">
                <a:solidFill>
                  <a:schemeClr val="bg1"/>
                </a:solidFill>
              </a:rPr>
              <a:t>seperti</a:t>
            </a:r>
            <a:r>
              <a:rPr lang="en-US" sz="1600" dirty="0">
                <a:solidFill>
                  <a:schemeClr val="bg1"/>
                </a:solidFill>
              </a:rPr>
              <a:t> </a:t>
            </a:r>
            <a:r>
              <a:rPr lang="en-US" sz="1600" dirty="0" err="1">
                <a:solidFill>
                  <a:schemeClr val="bg1"/>
                </a:solidFill>
              </a:rPr>
              <a:t>anak</a:t>
            </a:r>
            <a:r>
              <a:rPr lang="en-US" sz="1600" dirty="0">
                <a:solidFill>
                  <a:schemeClr val="bg1"/>
                </a:solidFill>
              </a:rPr>
              <a:t> </a:t>
            </a:r>
            <a:r>
              <a:rPr lang="en-US" sz="1600" dirty="0" err="1">
                <a:solidFill>
                  <a:schemeClr val="bg1"/>
                </a:solidFill>
              </a:rPr>
              <a:t>jalanan</a:t>
            </a:r>
            <a:r>
              <a:rPr lang="en-US" sz="1600" dirty="0">
                <a:solidFill>
                  <a:schemeClr val="bg1"/>
                </a:solidFill>
              </a:rPr>
              <a:t>, korban </a:t>
            </a:r>
            <a:r>
              <a:rPr lang="en-US" sz="1600" dirty="0" err="1">
                <a:solidFill>
                  <a:schemeClr val="bg1"/>
                </a:solidFill>
              </a:rPr>
              <a:t>napza</a:t>
            </a:r>
            <a:r>
              <a:rPr lang="en-US" sz="1600" dirty="0">
                <a:solidFill>
                  <a:schemeClr val="bg1"/>
                </a:solidFill>
              </a:rPr>
              <a:t>, dan </a:t>
            </a:r>
            <a:r>
              <a:rPr lang="en-US" sz="1600" dirty="0" err="1">
                <a:solidFill>
                  <a:schemeClr val="bg1"/>
                </a:solidFill>
              </a:rPr>
              <a:t>anak</a:t>
            </a:r>
            <a:r>
              <a:rPr lang="en-US" sz="1600" dirty="0">
                <a:solidFill>
                  <a:schemeClr val="bg1"/>
                </a:solidFill>
              </a:rPr>
              <a:t> </a:t>
            </a:r>
            <a:r>
              <a:rPr lang="en-US" sz="1600" dirty="0" err="1">
                <a:solidFill>
                  <a:schemeClr val="bg1"/>
                </a:solidFill>
              </a:rPr>
              <a:t>lapas</a:t>
            </a:r>
            <a:r>
              <a:rPr lang="en-US" sz="1600" dirty="0">
                <a:solidFill>
                  <a:schemeClr val="bg1"/>
                </a:solidFill>
              </a:rPr>
              <a:t>.</a:t>
            </a:r>
          </a:p>
        </p:txBody>
      </p:sp>
      <p:sp>
        <p:nvSpPr>
          <p:cNvPr id="32" name="TextBox 31">
            <a:extLst>
              <a:ext uri="{FF2B5EF4-FFF2-40B4-BE49-F238E27FC236}">
                <a16:creationId xmlns:a16="http://schemas.microsoft.com/office/drawing/2014/main" id="{4B921B53-56F4-4A9B-AF7F-2E37C52DCE70}"/>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spTree>
    <p:extLst>
      <p:ext uri="{BB962C8B-B14F-4D97-AF65-F5344CB8AC3E}">
        <p14:creationId xmlns:p14="http://schemas.microsoft.com/office/powerpoint/2010/main" val="689438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17A87"/>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313FC13-CC43-F71D-44C8-80E1FE95B12E}"/>
              </a:ext>
            </a:extLst>
          </p:cNvPr>
          <p:cNvSpPr/>
          <p:nvPr/>
        </p:nvSpPr>
        <p:spPr>
          <a:xfrm>
            <a:off x="4618299" y="130088"/>
            <a:ext cx="7573701" cy="44094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5C7E3E1-3D4C-5861-0A0A-8850109E81D1}"/>
              </a:ext>
            </a:extLst>
          </p:cNvPr>
          <p:cNvSpPr>
            <a:spLocks noGrp="1"/>
          </p:cNvSpPr>
          <p:nvPr>
            <p:ph type="sldNum" sz="quarter" idx="12"/>
          </p:nvPr>
        </p:nvSpPr>
        <p:spPr/>
        <p:txBody>
          <a:bodyPr/>
          <a:lstStyle/>
          <a:p>
            <a:fld id="{CC654CF9-303B-454A-8191-95AAB032BDB2}" type="slidenum">
              <a:rPr lang="en-US" smtClean="0"/>
              <a:pPr/>
              <a:t>9</a:t>
            </a:fld>
            <a:endParaRPr lang="en-US" dirty="0"/>
          </a:p>
        </p:txBody>
      </p:sp>
      <p:grpSp>
        <p:nvGrpSpPr>
          <p:cNvPr id="3" name="Group 2">
            <a:extLst>
              <a:ext uri="{FF2B5EF4-FFF2-40B4-BE49-F238E27FC236}">
                <a16:creationId xmlns:a16="http://schemas.microsoft.com/office/drawing/2014/main" id="{B3CD6C78-0F2D-37F2-55F8-E717A21537C5}"/>
              </a:ext>
            </a:extLst>
          </p:cNvPr>
          <p:cNvGrpSpPr/>
          <p:nvPr/>
        </p:nvGrpSpPr>
        <p:grpSpPr>
          <a:xfrm>
            <a:off x="-659757" y="95126"/>
            <a:ext cx="437309" cy="3187665"/>
            <a:chOff x="-659757" y="95126"/>
            <a:chExt cx="437309" cy="3187665"/>
          </a:xfrm>
        </p:grpSpPr>
        <p:sp>
          <p:nvSpPr>
            <p:cNvPr id="4" name="Rectangle 3">
              <a:extLst>
                <a:ext uri="{FF2B5EF4-FFF2-40B4-BE49-F238E27FC236}">
                  <a16:creationId xmlns:a16="http://schemas.microsoft.com/office/drawing/2014/main" id="{58435607-5E0E-67FC-38E1-27930E57E910}"/>
                </a:ext>
              </a:extLst>
            </p:cNvPr>
            <p:cNvSpPr/>
            <p:nvPr/>
          </p:nvSpPr>
          <p:spPr>
            <a:xfrm>
              <a:off x="-659757" y="95126"/>
              <a:ext cx="437309" cy="437309"/>
            </a:xfrm>
            <a:prstGeom prst="rect">
              <a:avLst/>
            </a:prstGeom>
            <a:solidFill>
              <a:srgbClr val="1428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67CE726-3D26-45C0-6304-F092A4393364}"/>
                </a:ext>
              </a:extLst>
            </p:cNvPr>
            <p:cNvSpPr/>
            <p:nvPr/>
          </p:nvSpPr>
          <p:spPr>
            <a:xfrm>
              <a:off x="-659757" y="785127"/>
              <a:ext cx="437309" cy="437309"/>
            </a:xfrm>
            <a:prstGeom prst="rect">
              <a:avLst/>
            </a:prstGeom>
            <a:solidFill>
              <a:srgbClr val="2749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DE7FCD8-7F08-25F6-D0C9-D46514CECB84}"/>
                </a:ext>
              </a:extLst>
            </p:cNvPr>
            <p:cNvSpPr/>
            <p:nvPr/>
          </p:nvSpPr>
          <p:spPr>
            <a:xfrm>
              <a:off x="-659757" y="1471912"/>
              <a:ext cx="437309" cy="437309"/>
            </a:xfrm>
            <a:prstGeom prst="rect">
              <a:avLst/>
            </a:prstGeom>
            <a:solidFill>
              <a:srgbClr val="0C7B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3EA92A3-2202-C749-E9AB-C306275778CD}"/>
                </a:ext>
              </a:extLst>
            </p:cNvPr>
            <p:cNvSpPr/>
            <p:nvPr/>
          </p:nvSpPr>
          <p:spPr>
            <a:xfrm>
              <a:off x="-659757" y="2158697"/>
              <a:ext cx="437309" cy="437309"/>
            </a:xfrm>
            <a:prstGeom prst="rect">
              <a:avLst/>
            </a:prstGeom>
            <a:solidFill>
              <a:srgbClr val="00A8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F993C5D-0FE6-BBBF-9CC7-4FE2C2EE43DC}"/>
                </a:ext>
              </a:extLst>
            </p:cNvPr>
            <p:cNvSpPr/>
            <p:nvPr/>
          </p:nvSpPr>
          <p:spPr>
            <a:xfrm>
              <a:off x="-659757" y="2845482"/>
              <a:ext cx="437309" cy="437309"/>
            </a:xfrm>
            <a:prstGeom prst="rect">
              <a:avLst/>
            </a:prstGeom>
            <a:solidFill>
              <a:srgbClr val="FFC9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05E55D45-58CC-CB11-F2E9-022C72AB0E82}"/>
              </a:ext>
            </a:extLst>
          </p:cNvPr>
          <p:cNvSpPr/>
          <p:nvPr/>
        </p:nvSpPr>
        <p:spPr>
          <a:xfrm>
            <a:off x="-11575" y="-49066"/>
            <a:ext cx="5105864" cy="925976"/>
          </a:xfrm>
          <a:custGeom>
            <a:avLst/>
            <a:gdLst>
              <a:gd name="connsiteX0" fmla="*/ 0 w 4799029"/>
              <a:gd name="connsiteY0" fmla="*/ 0 h 693115"/>
              <a:gd name="connsiteX1" fmla="*/ 4799029 w 4799029"/>
              <a:gd name="connsiteY1" fmla="*/ 0 h 693115"/>
              <a:gd name="connsiteX2" fmla="*/ 4799029 w 4799029"/>
              <a:gd name="connsiteY2" fmla="*/ 1 h 693115"/>
              <a:gd name="connsiteX3" fmla="*/ 4105915 w 4799029"/>
              <a:gd name="connsiteY3" fmla="*/ 693115 h 693115"/>
              <a:gd name="connsiteX4" fmla="*/ 0 w 4799029"/>
              <a:gd name="connsiteY4" fmla="*/ 693115 h 6931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99029" h="693115">
                <a:moveTo>
                  <a:pt x="0" y="0"/>
                </a:moveTo>
                <a:lnTo>
                  <a:pt x="4799029" y="0"/>
                </a:lnTo>
                <a:lnTo>
                  <a:pt x="4799029" y="1"/>
                </a:lnTo>
                <a:cubicBezTo>
                  <a:pt x="4799029" y="382797"/>
                  <a:pt x="4488711" y="693115"/>
                  <a:pt x="4105915" y="693115"/>
                </a:cubicBezTo>
                <a:lnTo>
                  <a:pt x="0" y="693115"/>
                </a:lnTo>
                <a:close/>
              </a:path>
            </a:pathLst>
          </a:custGeom>
          <a:solidFill>
            <a:srgbClr val="EAA824"/>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TextBox 9">
            <a:extLst>
              <a:ext uri="{FF2B5EF4-FFF2-40B4-BE49-F238E27FC236}">
                <a16:creationId xmlns:a16="http://schemas.microsoft.com/office/drawing/2014/main" id="{4A769A74-EF9D-3258-8368-B6932DC26572}"/>
              </a:ext>
            </a:extLst>
          </p:cNvPr>
          <p:cNvSpPr txBox="1"/>
          <p:nvPr/>
        </p:nvSpPr>
        <p:spPr>
          <a:xfrm>
            <a:off x="358815" y="130088"/>
            <a:ext cx="3923831" cy="584775"/>
          </a:xfrm>
          <a:prstGeom prst="rect">
            <a:avLst/>
          </a:prstGeom>
          <a:noFill/>
        </p:spPr>
        <p:txBody>
          <a:bodyPr wrap="none" rtlCol="0">
            <a:spAutoFit/>
          </a:bodyPr>
          <a:lstStyle/>
          <a:p>
            <a:r>
              <a:rPr lang="en-US" sz="3200" spc="600" dirty="0">
                <a:solidFill>
                  <a:schemeClr val="bg1"/>
                </a:solidFill>
                <a:latin typeface="Franklin Gothic Medium Cond" panose="020B0606030402020204" pitchFamily="34" charset="0"/>
              </a:rPr>
              <a:t>PERTANYAAN 413</a:t>
            </a:r>
          </a:p>
        </p:txBody>
      </p:sp>
      <p:pic>
        <p:nvPicPr>
          <p:cNvPr id="15" name="Picture 14">
            <a:extLst>
              <a:ext uri="{FF2B5EF4-FFF2-40B4-BE49-F238E27FC236}">
                <a16:creationId xmlns:a16="http://schemas.microsoft.com/office/drawing/2014/main" id="{45B67486-C009-41EC-84A5-7818A2BFB8B4}"/>
              </a:ext>
            </a:extLst>
          </p:cNvPr>
          <p:cNvPicPr>
            <a:picLocks noChangeAspect="1"/>
          </p:cNvPicPr>
          <p:nvPr/>
        </p:nvPicPr>
        <p:blipFill>
          <a:blip r:embed="rId2"/>
          <a:stretch>
            <a:fillRect/>
          </a:stretch>
        </p:blipFill>
        <p:spPr>
          <a:xfrm>
            <a:off x="1546416" y="1166292"/>
            <a:ext cx="9099168" cy="656863"/>
          </a:xfrm>
          <a:prstGeom prst="rect">
            <a:avLst/>
          </a:prstGeom>
        </p:spPr>
      </p:pic>
      <p:sp>
        <p:nvSpPr>
          <p:cNvPr id="46" name="TextBox 45">
            <a:extLst>
              <a:ext uri="{FF2B5EF4-FFF2-40B4-BE49-F238E27FC236}">
                <a16:creationId xmlns:a16="http://schemas.microsoft.com/office/drawing/2014/main" id="{F1E8AE78-88B6-48C1-8991-716B21A68566}"/>
              </a:ext>
            </a:extLst>
          </p:cNvPr>
          <p:cNvSpPr txBox="1"/>
          <p:nvPr/>
        </p:nvSpPr>
        <p:spPr>
          <a:xfrm>
            <a:off x="8418028" y="1305573"/>
            <a:ext cx="314510" cy="400110"/>
          </a:xfrm>
          <a:prstGeom prst="rect">
            <a:avLst/>
          </a:prstGeom>
          <a:noFill/>
        </p:spPr>
        <p:txBody>
          <a:bodyPr wrap="none" rtlCol="0">
            <a:spAutoFit/>
          </a:bodyPr>
          <a:lstStyle/>
          <a:p>
            <a:r>
              <a:rPr lang="en-US" sz="2000" dirty="0"/>
              <a:t>2</a:t>
            </a:r>
          </a:p>
        </p:txBody>
      </p:sp>
      <p:sp>
        <p:nvSpPr>
          <p:cNvPr id="47" name="TextBox 46">
            <a:extLst>
              <a:ext uri="{FF2B5EF4-FFF2-40B4-BE49-F238E27FC236}">
                <a16:creationId xmlns:a16="http://schemas.microsoft.com/office/drawing/2014/main" id="{1FCE441A-CEE9-4219-B1AB-FB700C188B48}"/>
              </a:ext>
            </a:extLst>
          </p:cNvPr>
          <p:cNvSpPr txBox="1"/>
          <p:nvPr/>
        </p:nvSpPr>
        <p:spPr>
          <a:xfrm>
            <a:off x="7951666" y="1311279"/>
            <a:ext cx="314510" cy="400110"/>
          </a:xfrm>
          <a:prstGeom prst="rect">
            <a:avLst/>
          </a:prstGeom>
          <a:noFill/>
        </p:spPr>
        <p:txBody>
          <a:bodyPr wrap="none" rtlCol="0">
            <a:spAutoFit/>
          </a:bodyPr>
          <a:lstStyle/>
          <a:p>
            <a:r>
              <a:rPr lang="en-US" sz="2000" dirty="0"/>
              <a:t>1</a:t>
            </a:r>
          </a:p>
        </p:txBody>
      </p:sp>
      <p:sp>
        <p:nvSpPr>
          <p:cNvPr id="96" name="TextBox 95">
            <a:extLst>
              <a:ext uri="{FF2B5EF4-FFF2-40B4-BE49-F238E27FC236}">
                <a16:creationId xmlns:a16="http://schemas.microsoft.com/office/drawing/2014/main" id="{DBF51FC6-5CCC-439E-A8D7-D80E3BDEC4C9}"/>
              </a:ext>
            </a:extLst>
          </p:cNvPr>
          <p:cNvSpPr txBox="1"/>
          <p:nvPr/>
        </p:nvSpPr>
        <p:spPr>
          <a:xfrm>
            <a:off x="4160937" y="354640"/>
            <a:ext cx="442750" cy="369332"/>
          </a:xfrm>
          <a:prstGeom prst="rect">
            <a:avLst/>
          </a:prstGeom>
          <a:noFill/>
        </p:spPr>
        <p:txBody>
          <a:bodyPr wrap="none" rtlCol="0">
            <a:spAutoFit/>
          </a:bodyPr>
          <a:lstStyle/>
          <a:p>
            <a:r>
              <a:rPr lang="en-US" dirty="0">
                <a:solidFill>
                  <a:schemeClr val="bg1"/>
                </a:solidFill>
              </a:rPr>
              <a:t>[5]</a:t>
            </a:r>
          </a:p>
        </p:txBody>
      </p:sp>
      <p:cxnSp>
        <p:nvCxnSpPr>
          <p:cNvPr id="33" name="Straight Connector 32">
            <a:extLst>
              <a:ext uri="{FF2B5EF4-FFF2-40B4-BE49-F238E27FC236}">
                <a16:creationId xmlns:a16="http://schemas.microsoft.com/office/drawing/2014/main" id="{D1C13784-3A31-4B85-B43C-601ADCB88486}"/>
              </a:ext>
            </a:extLst>
          </p:cNvPr>
          <p:cNvCxnSpPr>
            <a:cxnSpLocks/>
          </p:cNvCxnSpPr>
          <p:nvPr/>
        </p:nvCxnSpPr>
        <p:spPr>
          <a:xfrm>
            <a:off x="358815" y="2472974"/>
            <a:ext cx="0" cy="4385026"/>
          </a:xfrm>
          <a:prstGeom prst="line">
            <a:avLst/>
          </a:prstGeom>
          <a:ln>
            <a:solidFill>
              <a:srgbClr val="CDF7FF"/>
            </a:solidFill>
            <a:prstDash val="lg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id="{4746AE36-96B8-4FCB-BA49-83EB0E0C4CFB}"/>
              </a:ext>
            </a:extLst>
          </p:cNvPr>
          <p:cNvSpPr/>
          <p:nvPr/>
        </p:nvSpPr>
        <p:spPr>
          <a:xfrm>
            <a:off x="-358813" y="2044064"/>
            <a:ext cx="3784594" cy="451600"/>
          </a:xfrm>
          <a:prstGeom prst="roundRect">
            <a:avLst>
              <a:gd name="adj" fmla="val 50000"/>
            </a:avLst>
          </a:prstGeom>
          <a:solidFill>
            <a:srgbClr val="EAA8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B9F0FC45-2AED-44ED-A267-B165459DC8B0}"/>
              </a:ext>
            </a:extLst>
          </p:cNvPr>
          <p:cNvSpPr txBox="1"/>
          <p:nvPr/>
        </p:nvSpPr>
        <p:spPr>
          <a:xfrm>
            <a:off x="366063" y="2072404"/>
            <a:ext cx="2232150" cy="400110"/>
          </a:xfrm>
          <a:prstGeom prst="rect">
            <a:avLst/>
          </a:prstGeom>
          <a:noFill/>
        </p:spPr>
        <p:txBody>
          <a:bodyPr wrap="none" rtlCol="0">
            <a:spAutoFit/>
          </a:bodyPr>
          <a:lstStyle/>
          <a:p>
            <a:r>
              <a:rPr lang="en-US" sz="2000" b="1" i="1" dirty="0" err="1">
                <a:solidFill>
                  <a:schemeClr val="bg1"/>
                </a:solidFill>
              </a:rPr>
              <a:t>Jenjang</a:t>
            </a:r>
            <a:r>
              <a:rPr lang="en-US" sz="2000" b="1" i="1" dirty="0">
                <a:solidFill>
                  <a:schemeClr val="bg1"/>
                </a:solidFill>
              </a:rPr>
              <a:t> Pendidikan</a:t>
            </a:r>
          </a:p>
        </p:txBody>
      </p:sp>
      <p:sp>
        <p:nvSpPr>
          <p:cNvPr id="36" name="Oval 35">
            <a:extLst>
              <a:ext uri="{FF2B5EF4-FFF2-40B4-BE49-F238E27FC236}">
                <a16:creationId xmlns:a16="http://schemas.microsoft.com/office/drawing/2014/main" id="{BEB4D19E-F28F-42B1-8457-F585F76D0361}"/>
              </a:ext>
            </a:extLst>
          </p:cNvPr>
          <p:cNvSpPr/>
          <p:nvPr/>
        </p:nvSpPr>
        <p:spPr>
          <a:xfrm>
            <a:off x="231494" y="2684929"/>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33D792B-0FD7-4C3D-B10E-ABD8B6001EB5}"/>
              </a:ext>
            </a:extLst>
          </p:cNvPr>
          <p:cNvSpPr txBox="1"/>
          <p:nvPr/>
        </p:nvSpPr>
        <p:spPr>
          <a:xfrm>
            <a:off x="548982" y="2601940"/>
            <a:ext cx="1872241" cy="369332"/>
          </a:xfrm>
          <a:prstGeom prst="rect">
            <a:avLst/>
          </a:prstGeom>
          <a:noFill/>
        </p:spPr>
        <p:txBody>
          <a:bodyPr wrap="square" rtlCol="0">
            <a:spAutoFit/>
          </a:bodyPr>
          <a:lstStyle/>
          <a:p>
            <a:r>
              <a:rPr lang="en-US" b="1" i="1" dirty="0">
                <a:solidFill>
                  <a:srgbClr val="FFC93C"/>
                </a:solidFill>
              </a:rPr>
              <a:t>Kode 12: SMLB</a:t>
            </a:r>
          </a:p>
        </p:txBody>
      </p:sp>
      <p:sp>
        <p:nvSpPr>
          <p:cNvPr id="38" name="Oval 37">
            <a:extLst>
              <a:ext uri="{FF2B5EF4-FFF2-40B4-BE49-F238E27FC236}">
                <a16:creationId xmlns:a16="http://schemas.microsoft.com/office/drawing/2014/main" id="{71C5BC36-5790-4FB5-A8E8-80C6AB2E1D91}"/>
              </a:ext>
            </a:extLst>
          </p:cNvPr>
          <p:cNvSpPr/>
          <p:nvPr/>
        </p:nvSpPr>
        <p:spPr>
          <a:xfrm>
            <a:off x="231494" y="366064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850F7B2F-5CC5-426E-94F9-10D8C3538AAE}"/>
              </a:ext>
            </a:extLst>
          </p:cNvPr>
          <p:cNvSpPr txBox="1"/>
          <p:nvPr/>
        </p:nvSpPr>
        <p:spPr>
          <a:xfrm>
            <a:off x="548983" y="2954067"/>
            <a:ext cx="11284199" cy="646331"/>
          </a:xfrm>
          <a:prstGeom prst="rect">
            <a:avLst/>
          </a:prstGeom>
          <a:noFill/>
        </p:spPr>
        <p:txBody>
          <a:bodyPr wrap="square" rtlCol="0">
            <a:spAutoFit/>
          </a:bodyPr>
          <a:lstStyle/>
          <a:p>
            <a:r>
              <a:rPr lang="en-US" b="1" dirty="0">
                <a:solidFill>
                  <a:schemeClr val="bg1"/>
                </a:solidFill>
              </a:rPr>
              <a:t>SMLB</a:t>
            </a:r>
            <a:r>
              <a:rPr lang="en-US" dirty="0">
                <a:solidFill>
                  <a:schemeClr val="bg1"/>
                </a:solidFill>
              </a:rPr>
              <a:t> </a:t>
            </a:r>
            <a:r>
              <a:rPr lang="en-US" dirty="0" err="1">
                <a:solidFill>
                  <a:schemeClr val="bg1"/>
                </a:solidFill>
              </a:rPr>
              <a:t>adalah</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a:t>
            </a:r>
            <a:r>
              <a:rPr lang="en-US" dirty="0" err="1">
                <a:solidFill>
                  <a:schemeClr val="bg1"/>
                </a:solidFill>
              </a:rPr>
              <a:t>sekolah</a:t>
            </a:r>
            <a:r>
              <a:rPr lang="en-US" dirty="0">
                <a:solidFill>
                  <a:schemeClr val="bg1"/>
                </a:solidFill>
              </a:rPr>
              <a:t> pada </a:t>
            </a:r>
            <a:r>
              <a:rPr lang="en-US" dirty="0" err="1">
                <a:solidFill>
                  <a:schemeClr val="bg1"/>
                </a:solidFill>
              </a:rPr>
              <a:t>tingkat</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Atas yang </a:t>
            </a:r>
            <a:r>
              <a:rPr lang="en-US" dirty="0" err="1">
                <a:solidFill>
                  <a:schemeClr val="bg1"/>
                </a:solidFill>
              </a:rPr>
              <a:t>menyelenggarakan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bagi</a:t>
            </a:r>
            <a:r>
              <a:rPr lang="en-US" dirty="0">
                <a:solidFill>
                  <a:schemeClr val="bg1"/>
                </a:solidFill>
              </a:rPr>
              <a:t> Anak </a:t>
            </a:r>
            <a:r>
              <a:rPr lang="en-US" dirty="0" err="1">
                <a:solidFill>
                  <a:schemeClr val="bg1"/>
                </a:solidFill>
              </a:rPr>
              <a:t>Berkebutuhan</a:t>
            </a:r>
            <a:r>
              <a:rPr lang="en-US" dirty="0">
                <a:solidFill>
                  <a:schemeClr val="bg1"/>
                </a:solidFill>
              </a:rPr>
              <a:t> </a:t>
            </a:r>
            <a:r>
              <a:rPr lang="en-US" dirty="0" err="1">
                <a:solidFill>
                  <a:schemeClr val="bg1"/>
                </a:solidFill>
              </a:rPr>
              <a:t>Khusus</a:t>
            </a:r>
            <a:r>
              <a:rPr lang="en-US" dirty="0">
                <a:solidFill>
                  <a:schemeClr val="bg1"/>
                </a:solidFill>
              </a:rPr>
              <a:t> (ABK)</a:t>
            </a:r>
          </a:p>
        </p:txBody>
      </p:sp>
      <p:sp>
        <p:nvSpPr>
          <p:cNvPr id="40" name="TextBox 39">
            <a:extLst>
              <a:ext uri="{FF2B5EF4-FFF2-40B4-BE49-F238E27FC236}">
                <a16:creationId xmlns:a16="http://schemas.microsoft.com/office/drawing/2014/main" id="{93CC5FC9-1400-42B5-B79E-1FE40119912B}"/>
              </a:ext>
            </a:extLst>
          </p:cNvPr>
          <p:cNvSpPr txBox="1"/>
          <p:nvPr/>
        </p:nvSpPr>
        <p:spPr>
          <a:xfrm>
            <a:off x="548982" y="3610546"/>
            <a:ext cx="2477551" cy="369332"/>
          </a:xfrm>
          <a:prstGeom prst="rect">
            <a:avLst/>
          </a:prstGeom>
          <a:noFill/>
        </p:spPr>
        <p:txBody>
          <a:bodyPr wrap="square" rtlCol="0">
            <a:spAutoFit/>
          </a:bodyPr>
          <a:lstStyle/>
          <a:p>
            <a:r>
              <a:rPr lang="en-US" b="1" i="1" dirty="0">
                <a:solidFill>
                  <a:srgbClr val="FFC93C"/>
                </a:solidFill>
              </a:rPr>
              <a:t>Kode 13: SMA</a:t>
            </a:r>
          </a:p>
        </p:txBody>
      </p:sp>
      <p:sp>
        <p:nvSpPr>
          <p:cNvPr id="41" name="TextBox 40">
            <a:extLst>
              <a:ext uri="{FF2B5EF4-FFF2-40B4-BE49-F238E27FC236}">
                <a16:creationId xmlns:a16="http://schemas.microsoft.com/office/drawing/2014/main" id="{FB57CFAB-9940-42E3-BCFB-D289C1787A1B}"/>
              </a:ext>
            </a:extLst>
          </p:cNvPr>
          <p:cNvSpPr txBox="1"/>
          <p:nvPr/>
        </p:nvSpPr>
        <p:spPr>
          <a:xfrm>
            <a:off x="548982" y="3920697"/>
            <a:ext cx="11152711" cy="646331"/>
          </a:xfrm>
          <a:prstGeom prst="rect">
            <a:avLst/>
          </a:prstGeom>
          <a:noFill/>
        </p:spPr>
        <p:txBody>
          <a:bodyPr wrap="square" rtlCol="0">
            <a:spAutoFit/>
          </a:bodyPr>
          <a:lstStyle/>
          <a:p>
            <a:r>
              <a:rPr lang="en-US" b="1" dirty="0" err="1">
                <a:solidFill>
                  <a:schemeClr val="bg1"/>
                </a:solidFill>
              </a:rPr>
              <a:t>Sekolah</a:t>
            </a:r>
            <a:r>
              <a:rPr lang="en-US" b="1" dirty="0">
                <a:solidFill>
                  <a:schemeClr val="bg1"/>
                </a:solidFill>
              </a:rPr>
              <a:t> </a:t>
            </a:r>
            <a:r>
              <a:rPr lang="en-US" b="1" dirty="0" err="1">
                <a:solidFill>
                  <a:schemeClr val="bg1"/>
                </a:solidFill>
              </a:rPr>
              <a:t>Menengah</a:t>
            </a:r>
            <a:r>
              <a:rPr lang="en-US" b="1" dirty="0">
                <a:solidFill>
                  <a:schemeClr val="bg1"/>
                </a:solidFill>
              </a:rPr>
              <a:t> Atas (SMA) </a:t>
            </a:r>
            <a:r>
              <a:rPr lang="en-US" dirty="0" err="1">
                <a:solidFill>
                  <a:schemeClr val="bg1"/>
                </a:solidFill>
              </a:rPr>
              <a:t>adalah</a:t>
            </a:r>
            <a:r>
              <a:rPr lang="en-US" dirty="0">
                <a:solidFill>
                  <a:schemeClr val="bg1"/>
                </a:solidFill>
              </a:rPr>
              <a:t> </a:t>
            </a:r>
            <a:r>
              <a:rPr lang="en-US" dirty="0" err="1">
                <a:solidFill>
                  <a:schemeClr val="bg1"/>
                </a:solidFill>
              </a:rPr>
              <a:t>Sekolah</a:t>
            </a:r>
            <a:r>
              <a:rPr lang="en-US" dirty="0">
                <a:solidFill>
                  <a:schemeClr val="bg1"/>
                </a:solidFill>
              </a:rPr>
              <a:t> </a:t>
            </a:r>
            <a:r>
              <a:rPr lang="en-US" dirty="0" err="1">
                <a:solidFill>
                  <a:schemeClr val="bg1"/>
                </a:solidFill>
              </a:rPr>
              <a:t>Menengah</a:t>
            </a:r>
            <a:r>
              <a:rPr lang="en-US" dirty="0">
                <a:solidFill>
                  <a:schemeClr val="bg1"/>
                </a:solidFill>
              </a:rPr>
              <a:t> Atas (SMA), </a:t>
            </a:r>
            <a:r>
              <a:rPr lang="en-US" dirty="0" err="1">
                <a:solidFill>
                  <a:schemeClr val="bg1"/>
                </a:solidFill>
              </a:rPr>
              <a:t>atau</a:t>
            </a:r>
            <a:r>
              <a:rPr lang="en-US" dirty="0">
                <a:solidFill>
                  <a:schemeClr val="bg1"/>
                </a:solidFill>
              </a:rPr>
              <a:t> yang </a:t>
            </a:r>
            <a:r>
              <a:rPr lang="en-US" dirty="0" err="1">
                <a:solidFill>
                  <a:schemeClr val="bg1"/>
                </a:solidFill>
              </a:rPr>
              <a:t>sederajat</a:t>
            </a:r>
            <a:r>
              <a:rPr lang="en-US" dirty="0">
                <a:solidFill>
                  <a:schemeClr val="bg1"/>
                </a:solidFill>
              </a:rPr>
              <a:t> (HBS 5 </a:t>
            </a:r>
            <a:r>
              <a:rPr lang="en-US" dirty="0" err="1">
                <a:solidFill>
                  <a:schemeClr val="bg1"/>
                </a:solidFill>
              </a:rPr>
              <a:t>tahun</a:t>
            </a:r>
            <a:r>
              <a:rPr lang="en-US" dirty="0">
                <a:solidFill>
                  <a:schemeClr val="bg1"/>
                </a:solidFill>
              </a:rPr>
              <a:t>, AMS, dan </a:t>
            </a:r>
            <a:r>
              <a:rPr lang="en-US" dirty="0" err="1">
                <a:solidFill>
                  <a:schemeClr val="bg1"/>
                </a:solidFill>
              </a:rPr>
              <a:t>Kursus</a:t>
            </a:r>
            <a:r>
              <a:rPr lang="en-US" dirty="0">
                <a:solidFill>
                  <a:schemeClr val="bg1"/>
                </a:solidFill>
              </a:rPr>
              <a:t> </a:t>
            </a:r>
            <a:r>
              <a:rPr lang="en-US" dirty="0" err="1">
                <a:solidFill>
                  <a:schemeClr val="bg1"/>
                </a:solidFill>
              </a:rPr>
              <a:t>Pegawai</a:t>
            </a:r>
            <a:r>
              <a:rPr lang="en-US" dirty="0">
                <a:solidFill>
                  <a:schemeClr val="bg1"/>
                </a:solidFill>
              </a:rPr>
              <a:t> </a:t>
            </a:r>
            <a:r>
              <a:rPr lang="en-US" dirty="0" err="1">
                <a:solidFill>
                  <a:schemeClr val="bg1"/>
                </a:solidFill>
              </a:rPr>
              <a:t>Administrasi</a:t>
            </a:r>
            <a:r>
              <a:rPr lang="en-US" dirty="0">
                <a:solidFill>
                  <a:schemeClr val="bg1"/>
                </a:solidFill>
              </a:rPr>
              <a:t> Atas (KPAA)</a:t>
            </a:r>
          </a:p>
        </p:txBody>
      </p:sp>
      <p:sp>
        <p:nvSpPr>
          <p:cNvPr id="54" name="Oval 53">
            <a:extLst>
              <a:ext uri="{FF2B5EF4-FFF2-40B4-BE49-F238E27FC236}">
                <a16:creationId xmlns:a16="http://schemas.microsoft.com/office/drawing/2014/main" id="{8E914886-ECC4-4961-AEF5-BD6393C2C168}"/>
              </a:ext>
            </a:extLst>
          </p:cNvPr>
          <p:cNvSpPr/>
          <p:nvPr/>
        </p:nvSpPr>
        <p:spPr>
          <a:xfrm>
            <a:off x="231494" y="4642883"/>
            <a:ext cx="269138" cy="269138"/>
          </a:xfrm>
          <a:prstGeom prst="ellipse">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1BF5031D-337A-4610-805F-E0F020538B6A}"/>
              </a:ext>
            </a:extLst>
          </p:cNvPr>
          <p:cNvSpPr txBox="1"/>
          <p:nvPr/>
        </p:nvSpPr>
        <p:spPr>
          <a:xfrm>
            <a:off x="548982" y="4592786"/>
            <a:ext cx="2477551" cy="369332"/>
          </a:xfrm>
          <a:prstGeom prst="rect">
            <a:avLst/>
          </a:prstGeom>
          <a:noFill/>
        </p:spPr>
        <p:txBody>
          <a:bodyPr wrap="square" rtlCol="0">
            <a:spAutoFit/>
          </a:bodyPr>
          <a:lstStyle/>
          <a:p>
            <a:r>
              <a:rPr lang="en-US" b="1" i="1" dirty="0">
                <a:solidFill>
                  <a:srgbClr val="FFC93C"/>
                </a:solidFill>
              </a:rPr>
              <a:t>Kode 14: MA</a:t>
            </a:r>
          </a:p>
        </p:txBody>
      </p:sp>
      <p:sp>
        <p:nvSpPr>
          <p:cNvPr id="56" name="TextBox 55">
            <a:extLst>
              <a:ext uri="{FF2B5EF4-FFF2-40B4-BE49-F238E27FC236}">
                <a16:creationId xmlns:a16="http://schemas.microsoft.com/office/drawing/2014/main" id="{C8E51D67-EF67-476D-BA26-7D33D092490D}"/>
              </a:ext>
            </a:extLst>
          </p:cNvPr>
          <p:cNvSpPr txBox="1"/>
          <p:nvPr/>
        </p:nvSpPr>
        <p:spPr>
          <a:xfrm>
            <a:off x="548982" y="4902937"/>
            <a:ext cx="11152711" cy="923330"/>
          </a:xfrm>
          <a:prstGeom prst="rect">
            <a:avLst/>
          </a:prstGeom>
          <a:noFill/>
        </p:spPr>
        <p:txBody>
          <a:bodyPr wrap="square" rtlCol="0">
            <a:spAutoFit/>
          </a:bodyPr>
          <a:lstStyle/>
          <a:p>
            <a:r>
              <a:rPr lang="en-US" b="1" dirty="0">
                <a:solidFill>
                  <a:schemeClr val="bg1"/>
                </a:solidFill>
              </a:rPr>
              <a:t>MA (Madrasah Aliyah) </a:t>
            </a:r>
            <a:r>
              <a:rPr lang="en-US" dirty="0" err="1">
                <a:solidFill>
                  <a:schemeClr val="bg1"/>
                </a:solidFill>
              </a:rPr>
              <a:t>adalah</a:t>
            </a:r>
            <a:r>
              <a:rPr lang="en-US" dirty="0">
                <a:solidFill>
                  <a:schemeClr val="bg1"/>
                </a:solidFill>
              </a:rPr>
              <a:t> </a:t>
            </a:r>
            <a:r>
              <a:rPr lang="en-US" dirty="0" err="1">
                <a:solidFill>
                  <a:schemeClr val="bg1"/>
                </a:solidFill>
              </a:rPr>
              <a:t>satuan</a:t>
            </a:r>
            <a:r>
              <a:rPr lang="en-US" dirty="0">
                <a:solidFill>
                  <a:schemeClr val="bg1"/>
                </a:solidFill>
              </a:rPr>
              <a:t> </a:t>
            </a:r>
            <a:r>
              <a:rPr lang="en-US" dirty="0" err="1">
                <a:solidFill>
                  <a:schemeClr val="bg1"/>
                </a:solidFill>
              </a:rPr>
              <a:t>pendidikan</a:t>
            </a:r>
            <a:r>
              <a:rPr lang="en-US" dirty="0">
                <a:solidFill>
                  <a:schemeClr val="bg1"/>
                </a:solidFill>
              </a:rPr>
              <a:t> formal yang </a:t>
            </a:r>
            <a:r>
              <a:rPr lang="en-US" dirty="0" err="1">
                <a:solidFill>
                  <a:schemeClr val="bg1"/>
                </a:solidFill>
              </a:rPr>
              <a:t>menyelenggarakan</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umum</a:t>
            </a:r>
            <a:r>
              <a:rPr lang="en-US" dirty="0">
                <a:solidFill>
                  <a:schemeClr val="bg1"/>
                </a:solidFill>
              </a:rPr>
              <a:t> </a:t>
            </a:r>
            <a:r>
              <a:rPr lang="en-US" dirty="0" err="1">
                <a:solidFill>
                  <a:schemeClr val="bg1"/>
                </a:solidFill>
              </a:rPr>
              <a:t>dengan</a:t>
            </a:r>
            <a:r>
              <a:rPr lang="en-US" dirty="0">
                <a:solidFill>
                  <a:schemeClr val="bg1"/>
                </a:solidFill>
              </a:rPr>
              <a:t> </a:t>
            </a:r>
            <a:r>
              <a:rPr lang="en-US" dirty="0" err="1">
                <a:solidFill>
                  <a:schemeClr val="bg1"/>
                </a:solidFill>
              </a:rPr>
              <a:t>kekhasan</a:t>
            </a:r>
            <a:r>
              <a:rPr lang="en-US" dirty="0">
                <a:solidFill>
                  <a:schemeClr val="bg1"/>
                </a:solidFill>
              </a:rPr>
              <a:t> agama </a:t>
            </a:r>
            <a:r>
              <a:rPr lang="en-US" dirty="0" err="1">
                <a:solidFill>
                  <a:schemeClr val="bg1"/>
                </a:solidFill>
              </a:rPr>
              <a:t>islam</a:t>
            </a:r>
            <a:r>
              <a:rPr lang="en-US" dirty="0">
                <a:solidFill>
                  <a:schemeClr val="bg1"/>
                </a:solidFill>
              </a:rPr>
              <a:t> yang </a:t>
            </a:r>
            <a:r>
              <a:rPr lang="en-US" dirty="0" err="1">
                <a:solidFill>
                  <a:schemeClr val="bg1"/>
                </a:solidFill>
              </a:rPr>
              <a:t>terdiri</a:t>
            </a:r>
            <a:r>
              <a:rPr lang="en-US" dirty="0">
                <a:solidFill>
                  <a:schemeClr val="bg1"/>
                </a:solidFill>
              </a:rPr>
              <a:t> </a:t>
            </a:r>
            <a:r>
              <a:rPr lang="en-US" dirty="0" err="1">
                <a:solidFill>
                  <a:schemeClr val="bg1"/>
                </a:solidFill>
              </a:rPr>
              <a:t>atas</a:t>
            </a:r>
            <a:r>
              <a:rPr lang="en-US" dirty="0">
                <a:solidFill>
                  <a:schemeClr val="bg1"/>
                </a:solidFill>
              </a:rPr>
              <a:t> 3 (</a:t>
            </a:r>
            <a:r>
              <a:rPr lang="en-US" dirty="0" err="1">
                <a:solidFill>
                  <a:schemeClr val="bg1"/>
                </a:solidFill>
              </a:rPr>
              <a:t>tiga</a:t>
            </a:r>
            <a:r>
              <a:rPr lang="en-US" dirty="0">
                <a:solidFill>
                  <a:schemeClr val="bg1"/>
                </a:solidFill>
              </a:rPr>
              <a:t>) </a:t>
            </a:r>
            <a:r>
              <a:rPr lang="en-US" dirty="0" err="1">
                <a:solidFill>
                  <a:schemeClr val="bg1"/>
                </a:solidFill>
              </a:rPr>
              <a:t>tingkat</a:t>
            </a:r>
            <a:r>
              <a:rPr lang="en-US" dirty="0">
                <a:solidFill>
                  <a:schemeClr val="bg1"/>
                </a:solidFill>
              </a:rPr>
              <a:t> pada </a:t>
            </a:r>
            <a:r>
              <a:rPr lang="en-US" dirty="0" err="1">
                <a:solidFill>
                  <a:schemeClr val="bg1"/>
                </a:solidFill>
              </a:rPr>
              <a:t>jenjang</a:t>
            </a:r>
            <a:r>
              <a:rPr lang="en-US" dirty="0">
                <a:solidFill>
                  <a:schemeClr val="bg1"/>
                </a:solidFill>
              </a:rPr>
              <a:t> </a:t>
            </a:r>
            <a:r>
              <a:rPr lang="en-US" dirty="0" err="1">
                <a:solidFill>
                  <a:schemeClr val="bg1"/>
                </a:solidFill>
              </a:rPr>
              <a:t>pendidikan</a:t>
            </a:r>
            <a:r>
              <a:rPr lang="en-US" dirty="0">
                <a:solidFill>
                  <a:schemeClr val="bg1"/>
                </a:solidFill>
              </a:rPr>
              <a:t> </a:t>
            </a:r>
            <a:r>
              <a:rPr lang="en-US" dirty="0" err="1">
                <a:solidFill>
                  <a:schemeClr val="bg1"/>
                </a:solidFill>
              </a:rPr>
              <a:t>menengah</a:t>
            </a:r>
            <a:r>
              <a:rPr lang="en-US" dirty="0">
                <a:solidFill>
                  <a:schemeClr val="bg1"/>
                </a:solidFill>
              </a:rPr>
              <a:t> (</a:t>
            </a:r>
            <a:r>
              <a:rPr lang="en-US" dirty="0" err="1">
                <a:solidFill>
                  <a:schemeClr val="bg1"/>
                </a:solidFill>
              </a:rPr>
              <a:t>sederajat</a:t>
            </a:r>
            <a:r>
              <a:rPr lang="en-US" dirty="0">
                <a:solidFill>
                  <a:schemeClr val="bg1"/>
                </a:solidFill>
              </a:rPr>
              <a:t> </a:t>
            </a:r>
            <a:r>
              <a:rPr lang="en-US" dirty="0" err="1">
                <a:solidFill>
                  <a:schemeClr val="bg1"/>
                </a:solidFill>
              </a:rPr>
              <a:t>dengan</a:t>
            </a:r>
            <a:r>
              <a:rPr lang="en-US" dirty="0">
                <a:solidFill>
                  <a:schemeClr val="bg1"/>
                </a:solidFill>
              </a:rPr>
              <a:t> SMA) </a:t>
            </a:r>
            <a:r>
              <a:rPr lang="en-US" dirty="0" err="1">
                <a:solidFill>
                  <a:schemeClr val="bg1"/>
                </a:solidFill>
              </a:rPr>
              <a:t>sebagai</a:t>
            </a:r>
            <a:r>
              <a:rPr lang="en-US" dirty="0">
                <a:solidFill>
                  <a:schemeClr val="bg1"/>
                </a:solidFill>
              </a:rPr>
              <a:t> </a:t>
            </a:r>
            <a:r>
              <a:rPr lang="en-US" dirty="0" err="1">
                <a:solidFill>
                  <a:schemeClr val="bg1"/>
                </a:solidFill>
              </a:rPr>
              <a:t>lanjutan</a:t>
            </a:r>
            <a:r>
              <a:rPr lang="en-US" dirty="0">
                <a:solidFill>
                  <a:schemeClr val="bg1"/>
                </a:solidFill>
              </a:rPr>
              <a:t> </a:t>
            </a:r>
            <a:r>
              <a:rPr lang="en-US" dirty="0" err="1">
                <a:solidFill>
                  <a:schemeClr val="bg1"/>
                </a:solidFill>
              </a:rPr>
              <a:t>dari</a:t>
            </a:r>
            <a:r>
              <a:rPr lang="en-US" dirty="0">
                <a:solidFill>
                  <a:schemeClr val="bg1"/>
                </a:solidFill>
              </a:rPr>
              <a:t> SMP, MTs, </a:t>
            </a:r>
            <a:r>
              <a:rPr lang="en-US" dirty="0" err="1">
                <a:solidFill>
                  <a:schemeClr val="bg1"/>
                </a:solidFill>
              </a:rPr>
              <a:t>atau</a:t>
            </a:r>
            <a:r>
              <a:rPr lang="en-US" dirty="0">
                <a:solidFill>
                  <a:schemeClr val="bg1"/>
                </a:solidFill>
              </a:rPr>
              <a:t> </a:t>
            </a:r>
            <a:r>
              <a:rPr lang="en-US" dirty="0" err="1">
                <a:solidFill>
                  <a:schemeClr val="bg1"/>
                </a:solidFill>
              </a:rPr>
              <a:t>bentuk</a:t>
            </a:r>
            <a:r>
              <a:rPr lang="en-US" dirty="0">
                <a:solidFill>
                  <a:schemeClr val="bg1"/>
                </a:solidFill>
              </a:rPr>
              <a:t> lain yang </a:t>
            </a:r>
            <a:r>
              <a:rPr lang="en-US" dirty="0" err="1">
                <a:solidFill>
                  <a:schemeClr val="bg1"/>
                </a:solidFill>
              </a:rPr>
              <a:t>sederajat</a:t>
            </a:r>
            <a:endParaRPr lang="en-US" dirty="0">
              <a:solidFill>
                <a:schemeClr val="bg1"/>
              </a:solidFill>
            </a:endParaRPr>
          </a:p>
        </p:txBody>
      </p:sp>
      <p:sp>
        <p:nvSpPr>
          <p:cNvPr id="29" name="TextBox 28">
            <a:extLst>
              <a:ext uri="{FF2B5EF4-FFF2-40B4-BE49-F238E27FC236}">
                <a16:creationId xmlns:a16="http://schemas.microsoft.com/office/drawing/2014/main" id="{6764B688-C23D-4FC3-9993-DB3B5E7545E4}"/>
              </a:ext>
            </a:extLst>
          </p:cNvPr>
          <p:cNvSpPr txBox="1"/>
          <p:nvPr/>
        </p:nvSpPr>
        <p:spPr>
          <a:xfrm>
            <a:off x="8542117" y="141663"/>
            <a:ext cx="3525068" cy="369332"/>
          </a:xfrm>
          <a:prstGeom prst="rect">
            <a:avLst/>
          </a:prstGeom>
          <a:noFill/>
        </p:spPr>
        <p:txBody>
          <a:bodyPr wrap="none" rtlCol="0">
            <a:spAutoFit/>
          </a:bodyPr>
          <a:lstStyle/>
          <a:p>
            <a:r>
              <a:rPr lang="en-US" i="1" dirty="0" err="1">
                <a:solidFill>
                  <a:srgbClr val="017A87"/>
                </a:solidFill>
              </a:rPr>
              <a:t>lihat</a:t>
            </a:r>
            <a:r>
              <a:rPr lang="en-US" i="1" dirty="0">
                <a:solidFill>
                  <a:srgbClr val="017A87"/>
                </a:solidFill>
              </a:rPr>
              <a:t> </a:t>
            </a:r>
            <a:r>
              <a:rPr lang="en-US" i="1" dirty="0" err="1">
                <a:solidFill>
                  <a:srgbClr val="017A87"/>
                </a:solidFill>
              </a:rPr>
              <a:t>buku</a:t>
            </a:r>
            <a:r>
              <a:rPr lang="en-US" i="1" dirty="0">
                <a:solidFill>
                  <a:srgbClr val="017A87"/>
                </a:solidFill>
              </a:rPr>
              <a:t> </a:t>
            </a:r>
            <a:r>
              <a:rPr lang="en-US" i="1" dirty="0" err="1">
                <a:solidFill>
                  <a:srgbClr val="017A87"/>
                </a:solidFill>
              </a:rPr>
              <a:t>pedoman</a:t>
            </a:r>
            <a:r>
              <a:rPr lang="en-US" i="1" dirty="0">
                <a:solidFill>
                  <a:srgbClr val="017A87"/>
                </a:solidFill>
              </a:rPr>
              <a:t> </a:t>
            </a:r>
            <a:r>
              <a:rPr lang="en-US" i="1" dirty="0" err="1">
                <a:solidFill>
                  <a:srgbClr val="017A87"/>
                </a:solidFill>
              </a:rPr>
              <a:t>halaman</a:t>
            </a:r>
            <a:r>
              <a:rPr lang="en-US" i="1" dirty="0">
                <a:solidFill>
                  <a:srgbClr val="017A87"/>
                </a:solidFill>
              </a:rPr>
              <a:t> 82-85</a:t>
            </a:r>
          </a:p>
        </p:txBody>
      </p:sp>
    </p:spTree>
    <p:extLst>
      <p:ext uri="{BB962C8B-B14F-4D97-AF65-F5344CB8AC3E}">
        <p14:creationId xmlns:p14="http://schemas.microsoft.com/office/powerpoint/2010/main" val="21606556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1812</TotalTime>
  <Words>2526</Words>
  <Application>Microsoft Office PowerPoint</Application>
  <PresentationFormat>Widescreen</PresentationFormat>
  <Paragraphs>299</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Franklin Gothic Medium Cond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 Made Giri Suyasa</dc:creator>
  <cp:lastModifiedBy>Dede Dwipayana</cp:lastModifiedBy>
  <cp:revision>39</cp:revision>
  <dcterms:created xsi:type="dcterms:W3CDTF">2022-07-24T08:24:17Z</dcterms:created>
  <dcterms:modified xsi:type="dcterms:W3CDTF">2022-09-16T07:06:51Z</dcterms:modified>
</cp:coreProperties>
</file>