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ibre Franklin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BDhGWsoJtQXu1pQmJTSGtURJ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regular.fntdata"/><Relationship Id="rId11" Type="http://schemas.openxmlformats.org/officeDocument/2006/relationships/slide" Target="slides/slide7.xml"/><Relationship Id="rId22" Type="http://schemas.openxmlformats.org/officeDocument/2006/relationships/font" Target="fonts/LibreFranklinMedium-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Medium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ibreFranklin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Start 2">
  <p:cSld name="Cover -Start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 rot="10800000">
            <a:off x="5340428" y="2"/>
            <a:ext cx="6851573" cy="6851573"/>
          </a:xfrm>
          <a:prstGeom prst="rtTriangle">
            <a:avLst/>
          </a:prstGeom>
          <a:solidFill>
            <a:srgbClr val="0C7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/>
          <p:nvPr>
            <p:ph idx="2" type="pic"/>
          </p:nvPr>
        </p:nvSpPr>
        <p:spPr>
          <a:xfrm>
            <a:off x="3060702" y="3"/>
            <a:ext cx="9131298" cy="68515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00A8C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27496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type="blank">
  <p:cSld name="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14285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716275" y="2063098"/>
            <a:ext cx="419775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C7B9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BLOK IV.E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790709" y="3134589"/>
            <a:ext cx="1633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KESEHATAN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586421" y="6424320"/>
            <a:ext cx="24672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JAKARTA, SEPTEMBER 2022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0" y="0"/>
            <a:ext cx="367390" cy="6858000"/>
          </a:xfrm>
          <a:prstGeom prst="rect">
            <a:avLst/>
          </a:prstGeom>
          <a:solidFill>
            <a:srgbClr val="0C7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 rot="-5400000">
            <a:off x="-1656617" y="4452562"/>
            <a:ext cx="3680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Pendataan Awal Registrasi Sosial Ekonomi 2022.</a:t>
            </a:r>
            <a:endParaRPr/>
          </a:p>
        </p:txBody>
      </p:sp>
      <p:cxnSp>
        <p:nvCxnSpPr>
          <p:cNvPr id="101" name="Google Shape;101;p1"/>
          <p:cNvCxnSpPr/>
          <p:nvPr/>
        </p:nvCxnSpPr>
        <p:spPr>
          <a:xfrm rot="10800000">
            <a:off x="183694" y="1506696"/>
            <a:ext cx="0" cy="118225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"/>
          <p:cNvCxnSpPr>
            <a:stCxn id="99" idx="2"/>
          </p:cNvCxnSpPr>
          <p:nvPr/>
        </p:nvCxnSpPr>
        <p:spPr>
          <a:xfrm rot="10800000">
            <a:off x="183695" y="6510300"/>
            <a:ext cx="0" cy="34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"/>
          <p:cNvSpPr txBox="1"/>
          <p:nvPr/>
        </p:nvSpPr>
        <p:spPr>
          <a:xfrm rot="-5400000">
            <a:off x="-452087" y="535098"/>
            <a:ext cx="12715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Regsosek2022.</a:t>
            </a:r>
            <a:endParaRPr/>
          </a:p>
        </p:txBody>
      </p:sp>
      <p:grpSp>
        <p:nvGrpSpPr>
          <p:cNvPr id="104" name="Google Shape;104;p1"/>
          <p:cNvGrpSpPr/>
          <p:nvPr/>
        </p:nvGrpSpPr>
        <p:grpSpPr>
          <a:xfrm>
            <a:off x="909270" y="3831848"/>
            <a:ext cx="1052884" cy="180956"/>
            <a:chOff x="985470" y="3935392"/>
            <a:chExt cx="1575914" cy="270848"/>
          </a:xfrm>
        </p:grpSpPr>
        <p:sp>
          <p:nvSpPr>
            <p:cNvPr id="105" name="Google Shape;105;p1"/>
            <p:cNvSpPr/>
            <p:nvPr/>
          </p:nvSpPr>
          <p:spPr>
            <a:xfrm>
              <a:off x="985470" y="3935392"/>
              <a:ext cx="270848" cy="270848"/>
            </a:xfrm>
            <a:prstGeom prst="ellipse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420492" y="3935392"/>
              <a:ext cx="270848" cy="270848"/>
            </a:xfrm>
            <a:prstGeom prst="ellipse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855514" y="3935392"/>
              <a:ext cx="270848" cy="270848"/>
            </a:xfrm>
            <a:prstGeom prst="ellipse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290536" y="3935392"/>
              <a:ext cx="270848" cy="270848"/>
            </a:xfrm>
            <a:prstGeom prst="ellipse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"/>
          <p:cNvSpPr txBox="1"/>
          <p:nvPr/>
        </p:nvSpPr>
        <p:spPr>
          <a:xfrm>
            <a:off x="7028039" y="6510217"/>
            <a:ext cx="39900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 Gambar: https://unsplash.com/photos/AJQCyfzAxJw</a:t>
            </a:r>
            <a:endParaRPr/>
          </a:p>
        </p:txBody>
      </p:sp>
      <p:pic>
        <p:nvPicPr>
          <p:cNvPr id="110" name="Google Shape;110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576" r="5576" t="0"/>
          <a:stretch/>
        </p:blipFill>
        <p:spPr>
          <a:xfrm>
            <a:off x="3060702" y="-76197"/>
            <a:ext cx="9131297" cy="68515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1" name="Google Shape;111;p1"/>
          <p:cNvSpPr txBox="1"/>
          <p:nvPr/>
        </p:nvSpPr>
        <p:spPr>
          <a:xfrm>
            <a:off x="3538015" y="6396335"/>
            <a:ext cx="74800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 Gambar: https://www.freepik.com/free-photo/doctor-with-stethoscope-hands-hospital-background_1202124.htm#query=doctor&amp;position=2&amp;from_view=search</a:t>
            </a:r>
            <a:endParaRPr/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4890" y="-128159"/>
            <a:ext cx="2682671" cy="90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5">
            <a:alphaModFix/>
          </a:blip>
          <a:srcRect b="35660" l="14032" r="12762" t="33023"/>
          <a:stretch/>
        </p:blipFill>
        <p:spPr>
          <a:xfrm>
            <a:off x="379765" y="15338"/>
            <a:ext cx="1925148" cy="582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0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3A1B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82576" y="2683728"/>
            <a:ext cx="4571585" cy="41689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10"/>
          <p:cNvSpPr txBox="1"/>
          <p:nvPr/>
        </p:nvSpPr>
        <p:spPr>
          <a:xfrm>
            <a:off x="358815" y="130088"/>
            <a:ext cx="4222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428h</a:t>
            </a:r>
            <a:endParaRPr/>
          </a:p>
        </p:txBody>
      </p:sp>
      <p:sp>
        <p:nvSpPr>
          <p:cNvPr id="480" name="Google Shape;480;p10"/>
          <p:cNvSpPr txBox="1"/>
          <p:nvPr/>
        </p:nvSpPr>
        <p:spPr>
          <a:xfrm>
            <a:off x="8458991" y="141663"/>
            <a:ext cx="3759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110-111</a:t>
            </a:r>
            <a:endParaRPr/>
          </a:p>
        </p:txBody>
      </p:sp>
      <p:grpSp>
        <p:nvGrpSpPr>
          <p:cNvPr id="481" name="Google Shape;481;p10"/>
          <p:cNvGrpSpPr/>
          <p:nvPr/>
        </p:nvGrpSpPr>
        <p:grpSpPr>
          <a:xfrm>
            <a:off x="832570" y="1341647"/>
            <a:ext cx="10119650" cy="622646"/>
            <a:chOff x="832569" y="1341647"/>
            <a:chExt cx="10587921" cy="714556"/>
          </a:xfrm>
        </p:grpSpPr>
        <p:pic>
          <p:nvPicPr>
            <p:cNvPr id="482" name="Google Shape;482;p10"/>
            <p:cNvPicPr preferRelativeResize="0"/>
            <p:nvPr/>
          </p:nvPicPr>
          <p:blipFill rotWithShape="1">
            <a:blip r:embed="rId3">
              <a:alphaModFix/>
            </a:blip>
            <a:srcRect b="41790" l="599" r="658" t="38831"/>
            <a:stretch/>
          </p:blipFill>
          <p:spPr>
            <a:xfrm>
              <a:off x="832569" y="1341647"/>
              <a:ext cx="10587921" cy="275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10"/>
            <p:cNvPicPr preferRelativeResize="0"/>
            <p:nvPr/>
          </p:nvPicPr>
          <p:blipFill rotWithShape="1">
            <a:blip r:embed="rId4">
              <a:alphaModFix/>
            </a:blip>
            <a:srcRect b="3158" l="358" r="504" t="7135"/>
            <a:stretch/>
          </p:blipFill>
          <p:spPr>
            <a:xfrm>
              <a:off x="832569" y="1610157"/>
              <a:ext cx="10587921" cy="44604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4" name="Google Shape;484;p10"/>
          <p:cNvCxnSpPr/>
          <p:nvPr/>
        </p:nvCxnSpPr>
        <p:spPr>
          <a:xfrm>
            <a:off x="358815" y="2500234"/>
            <a:ext cx="0" cy="3780000"/>
          </a:xfrm>
          <a:prstGeom prst="straightConnector1">
            <a:avLst/>
          </a:prstGeom>
          <a:noFill/>
          <a:ln cap="flat" cmpd="sng" w="9525">
            <a:solidFill>
              <a:srgbClr val="0C7B93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485" name="Google Shape;485;p10"/>
          <p:cNvSpPr/>
          <p:nvPr/>
        </p:nvSpPr>
        <p:spPr>
          <a:xfrm>
            <a:off x="-358814" y="2037594"/>
            <a:ext cx="5453103" cy="514259"/>
          </a:xfrm>
          <a:prstGeom prst="roundRect">
            <a:avLst>
              <a:gd fmla="val 50000" name="adj"/>
            </a:avLst>
          </a:prstGeom>
          <a:solidFill>
            <a:srgbClr val="0C7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0"/>
          <p:cNvSpPr txBox="1"/>
          <p:nvPr/>
        </p:nvSpPr>
        <p:spPr>
          <a:xfrm>
            <a:off x="-238432" y="2099555"/>
            <a:ext cx="51358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 Hanya untuk usia 5 tahun ke atas ”</a:t>
            </a:r>
            <a:endParaRPr/>
          </a:p>
        </p:txBody>
      </p:sp>
      <p:sp>
        <p:nvSpPr>
          <p:cNvPr id="487" name="Google Shape;487;p10"/>
          <p:cNvSpPr/>
          <p:nvPr/>
        </p:nvSpPr>
        <p:spPr>
          <a:xfrm>
            <a:off x="231494" y="2747701"/>
            <a:ext cx="269138" cy="269138"/>
          </a:xfrm>
          <a:prstGeom prst="ellipse">
            <a:avLst/>
          </a:prstGeom>
          <a:solidFill>
            <a:srgbClr val="0C7B9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0"/>
          <p:cNvSpPr txBox="1"/>
          <p:nvPr/>
        </p:nvSpPr>
        <p:spPr>
          <a:xfrm>
            <a:off x="716483" y="2709998"/>
            <a:ext cx="4678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1. Ya, sama sekali tidak bisa</a:t>
            </a:r>
            <a:endParaRPr b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0"/>
          <p:cNvSpPr txBox="1"/>
          <p:nvPr/>
        </p:nvSpPr>
        <p:spPr>
          <a:xfrm>
            <a:off x="735415" y="3109087"/>
            <a:ext cx="10587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Ji</a:t>
            </a: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ka responden </a:t>
            </a:r>
            <a:r>
              <a:rPr b="1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hanya bisa berbaring </a:t>
            </a: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di tempat tidur dan </a:t>
            </a:r>
            <a:r>
              <a:rPr b="1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segala sesuatunya perlu dibantu </a:t>
            </a: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oleh orang lain</a:t>
            </a:r>
            <a:endParaRPr/>
          </a:p>
        </p:txBody>
      </p:sp>
      <p:sp>
        <p:nvSpPr>
          <p:cNvPr id="490" name="Google Shape;490;p10"/>
          <p:cNvSpPr txBox="1"/>
          <p:nvPr/>
        </p:nvSpPr>
        <p:spPr>
          <a:xfrm>
            <a:off x="717658" y="4018671"/>
            <a:ext cx="107806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Jika responden </a:t>
            </a:r>
            <a:r>
              <a:rPr b="1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sering mengalami kesulitan dan membutuhkan bantuan</a:t>
            </a: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. Sebagai contoh, responden bisa berjalan ke kamar mandi dengan bantuan tetapi tidak dapat membersihkan diri sendiri.</a:t>
            </a:r>
            <a:endParaRPr/>
          </a:p>
        </p:txBody>
      </p:sp>
      <p:sp>
        <p:nvSpPr>
          <p:cNvPr id="491" name="Google Shape;491;p10"/>
          <p:cNvSpPr txBox="1"/>
          <p:nvPr/>
        </p:nvSpPr>
        <p:spPr>
          <a:xfrm>
            <a:off x="693422" y="5181135"/>
            <a:ext cx="10813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Bila responden </a:t>
            </a:r>
            <a:r>
              <a:rPr b="1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mengalami sedikit kesulitan</a:t>
            </a: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 tetapi dapat mengurus diri sendiri </a:t>
            </a:r>
            <a:r>
              <a:rPr b="1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tanpa perlu bantuan</a:t>
            </a: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92" name="Google Shape;492;p10"/>
          <p:cNvSpPr txBox="1"/>
          <p:nvPr/>
        </p:nvSpPr>
        <p:spPr>
          <a:xfrm>
            <a:off x="750162" y="6084390"/>
            <a:ext cx="10813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ika responden </a:t>
            </a:r>
            <a:r>
              <a:rPr b="1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dapat mengurus diri sendiri </a:t>
            </a:r>
            <a:r>
              <a:rPr b="0" i="1" lang="en-US" sz="18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secara mandiri.</a:t>
            </a:r>
            <a:endParaRPr/>
          </a:p>
        </p:txBody>
      </p:sp>
      <p:sp>
        <p:nvSpPr>
          <p:cNvPr id="493" name="Google Shape;493;p10"/>
          <p:cNvSpPr/>
          <p:nvPr/>
        </p:nvSpPr>
        <p:spPr>
          <a:xfrm>
            <a:off x="575179" y="3599609"/>
            <a:ext cx="6225115" cy="41689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224097" y="3663582"/>
            <a:ext cx="269138" cy="269138"/>
          </a:xfrm>
          <a:prstGeom prst="ellipse">
            <a:avLst/>
          </a:prstGeom>
          <a:solidFill>
            <a:srgbClr val="0C7B9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0"/>
          <p:cNvSpPr txBox="1"/>
          <p:nvPr/>
        </p:nvSpPr>
        <p:spPr>
          <a:xfrm>
            <a:off x="709086" y="3625879"/>
            <a:ext cx="6020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2. Ya, banyak kesulitan dan membutuhkan bantuan</a:t>
            </a:r>
            <a:endParaRPr b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576660" y="4755187"/>
            <a:ext cx="6667518" cy="41689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225578" y="4819160"/>
            <a:ext cx="269138" cy="269138"/>
          </a:xfrm>
          <a:prstGeom prst="ellipse">
            <a:avLst/>
          </a:prstGeom>
          <a:solidFill>
            <a:srgbClr val="0C7B9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0"/>
          <p:cNvSpPr txBox="1"/>
          <p:nvPr/>
        </p:nvSpPr>
        <p:spPr>
          <a:xfrm>
            <a:off x="710567" y="4781457"/>
            <a:ext cx="6089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3. Ya, sedikit kesulitan tapi tidak membutuhkan bantuan</a:t>
            </a:r>
            <a:endParaRPr b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578138" y="5662193"/>
            <a:ext cx="4516145" cy="41689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27057" y="5726166"/>
            <a:ext cx="269138" cy="269138"/>
          </a:xfrm>
          <a:prstGeom prst="ellipse">
            <a:avLst/>
          </a:prstGeom>
          <a:solidFill>
            <a:srgbClr val="0C7B9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0"/>
          <p:cNvSpPr txBox="1"/>
          <p:nvPr/>
        </p:nvSpPr>
        <p:spPr>
          <a:xfrm>
            <a:off x="712046" y="5688463"/>
            <a:ext cx="3682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4. Tidak mengalami kesulitan</a:t>
            </a:r>
            <a:endParaRPr b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2" name="Google Shape;502;p10"/>
          <p:cNvGrpSpPr/>
          <p:nvPr/>
        </p:nvGrpSpPr>
        <p:grpSpPr>
          <a:xfrm flipH="1">
            <a:off x="10845128" y="3988259"/>
            <a:ext cx="1258428" cy="2478087"/>
            <a:chOff x="-3952066" y="2305698"/>
            <a:chExt cx="1367390" cy="2520522"/>
          </a:xfrm>
        </p:grpSpPr>
        <p:sp>
          <p:nvSpPr>
            <p:cNvPr id="503" name="Google Shape;503;p10"/>
            <p:cNvSpPr/>
            <p:nvPr/>
          </p:nvSpPr>
          <p:spPr>
            <a:xfrm>
              <a:off x="-3699876" y="2305698"/>
              <a:ext cx="337135" cy="359746"/>
            </a:xfrm>
            <a:custGeom>
              <a:rect b="b" l="l" r="r" t="t"/>
              <a:pathLst>
                <a:path extrusionOk="0" h="359746" w="337135">
                  <a:moveTo>
                    <a:pt x="55576" y="38879"/>
                  </a:moveTo>
                  <a:cubicBezTo>
                    <a:pt x="55576" y="38879"/>
                    <a:pt x="83199" y="-15033"/>
                    <a:pt x="177211" y="4113"/>
                  </a:cubicBezTo>
                  <a:cubicBezTo>
                    <a:pt x="271222" y="23258"/>
                    <a:pt x="308370" y="84027"/>
                    <a:pt x="301036" y="157275"/>
                  </a:cubicBezTo>
                  <a:cubicBezTo>
                    <a:pt x="293701" y="230522"/>
                    <a:pt x="270841" y="272432"/>
                    <a:pt x="285796" y="307293"/>
                  </a:cubicBezTo>
                  <a:cubicBezTo>
                    <a:pt x="293320" y="324629"/>
                    <a:pt x="337136" y="312056"/>
                    <a:pt x="337136" y="312056"/>
                  </a:cubicBezTo>
                  <a:cubicBezTo>
                    <a:pt x="337136" y="312056"/>
                    <a:pt x="316657" y="337202"/>
                    <a:pt x="243028" y="347394"/>
                  </a:cubicBezTo>
                  <a:cubicBezTo>
                    <a:pt x="164923" y="358062"/>
                    <a:pt x="58053" y="379207"/>
                    <a:pt x="12904" y="318057"/>
                  </a:cubicBezTo>
                  <a:cubicBezTo>
                    <a:pt x="-32244" y="256906"/>
                    <a:pt x="55576" y="38879"/>
                    <a:pt x="55576" y="388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-3201006" y="4578095"/>
              <a:ext cx="102203" cy="172974"/>
            </a:xfrm>
            <a:custGeom>
              <a:rect b="b" l="l" r="r" t="t"/>
              <a:pathLst>
                <a:path extrusionOk="0" h="172974" w="102203">
                  <a:moveTo>
                    <a:pt x="102203" y="162878"/>
                  </a:moveTo>
                  <a:lnTo>
                    <a:pt x="44958" y="172974"/>
                  </a:lnTo>
                  <a:lnTo>
                    <a:pt x="21431" y="94869"/>
                  </a:lnTo>
                  <a:lnTo>
                    <a:pt x="0" y="23146"/>
                  </a:lnTo>
                  <a:lnTo>
                    <a:pt x="66008" y="0"/>
                  </a:lnTo>
                  <a:lnTo>
                    <a:pt x="85249" y="86201"/>
                  </a:lnTo>
                  <a:lnTo>
                    <a:pt x="102203" y="162878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-3200911" y="4578571"/>
              <a:ext cx="85439" cy="95916"/>
            </a:xfrm>
            <a:custGeom>
              <a:rect b="b" l="l" r="r" t="t"/>
              <a:pathLst>
                <a:path extrusionOk="0" h="95916" w="85439">
                  <a:moveTo>
                    <a:pt x="85439" y="87535"/>
                  </a:moveTo>
                  <a:lnTo>
                    <a:pt x="21622" y="95917"/>
                  </a:lnTo>
                  <a:lnTo>
                    <a:pt x="0" y="23432"/>
                  </a:lnTo>
                  <a:lnTo>
                    <a:pt x="66008" y="0"/>
                  </a:lnTo>
                  <a:lnTo>
                    <a:pt x="85439" y="8753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-3557813" y="4599145"/>
              <a:ext cx="76390" cy="168211"/>
            </a:xfrm>
            <a:custGeom>
              <a:rect b="b" l="l" r="r" t="t"/>
              <a:pathLst>
                <a:path extrusionOk="0" h="168211" w="76390">
                  <a:moveTo>
                    <a:pt x="76390" y="168212"/>
                  </a:moveTo>
                  <a:lnTo>
                    <a:pt x="18193" y="168212"/>
                  </a:lnTo>
                  <a:lnTo>
                    <a:pt x="8668" y="86296"/>
                  </a:lnTo>
                  <a:lnTo>
                    <a:pt x="0" y="11430"/>
                  </a:lnTo>
                  <a:lnTo>
                    <a:pt x="69152" y="0"/>
                  </a:lnTo>
                  <a:lnTo>
                    <a:pt x="73057" y="89059"/>
                  </a:lnTo>
                  <a:lnTo>
                    <a:pt x="76390" y="168212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-3557813" y="4599335"/>
              <a:ext cx="73056" cy="89534"/>
            </a:xfrm>
            <a:custGeom>
              <a:rect b="b" l="l" r="r" t="t"/>
              <a:pathLst>
                <a:path extrusionOk="0" h="89534" w="73056">
                  <a:moveTo>
                    <a:pt x="73057" y="89535"/>
                  </a:moveTo>
                  <a:lnTo>
                    <a:pt x="8668" y="86773"/>
                  </a:lnTo>
                  <a:lnTo>
                    <a:pt x="0" y="11621"/>
                  </a:lnTo>
                  <a:lnTo>
                    <a:pt x="69152" y="0"/>
                  </a:lnTo>
                  <a:lnTo>
                    <a:pt x="73057" y="8953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-3691869" y="3137533"/>
              <a:ext cx="581731" cy="1502759"/>
            </a:xfrm>
            <a:custGeom>
              <a:rect b="b" l="l" r="r" t="t"/>
              <a:pathLst>
                <a:path extrusionOk="0" h="1502759" w="581731">
                  <a:moveTo>
                    <a:pt x="581732" y="1483138"/>
                  </a:moveTo>
                  <a:lnTo>
                    <a:pt x="487529" y="1499711"/>
                  </a:lnTo>
                  <a:cubicBezTo>
                    <a:pt x="392279" y="1262825"/>
                    <a:pt x="324842" y="969835"/>
                    <a:pt x="277027" y="805815"/>
                  </a:cubicBezTo>
                  <a:cubicBezTo>
                    <a:pt x="251309" y="717233"/>
                    <a:pt x="229402" y="638556"/>
                    <a:pt x="214448" y="568643"/>
                  </a:cubicBezTo>
                  <a:lnTo>
                    <a:pt x="217305" y="826484"/>
                  </a:lnTo>
                  <a:lnTo>
                    <a:pt x="217305" y="1502759"/>
                  </a:lnTo>
                  <a:lnTo>
                    <a:pt x="124532" y="1502759"/>
                  </a:lnTo>
                  <a:cubicBezTo>
                    <a:pt x="-108259" y="394240"/>
                    <a:pt x="56714" y="46387"/>
                    <a:pt x="56714" y="46387"/>
                  </a:cubicBezTo>
                  <a:lnTo>
                    <a:pt x="335129" y="0"/>
                  </a:lnTo>
                  <a:cubicBezTo>
                    <a:pt x="346131" y="51635"/>
                    <a:pt x="353922" y="103899"/>
                    <a:pt x="358466" y="156496"/>
                  </a:cubicBezTo>
                  <a:lnTo>
                    <a:pt x="371039" y="248793"/>
                  </a:lnTo>
                  <a:lnTo>
                    <a:pt x="479814" y="8107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-3691869" y="3137533"/>
              <a:ext cx="581731" cy="1502759"/>
            </a:xfrm>
            <a:custGeom>
              <a:rect b="b" l="l" r="r" t="t"/>
              <a:pathLst>
                <a:path extrusionOk="0" h="1502759" w="581731">
                  <a:moveTo>
                    <a:pt x="581732" y="1483138"/>
                  </a:moveTo>
                  <a:lnTo>
                    <a:pt x="487529" y="1499711"/>
                  </a:lnTo>
                  <a:cubicBezTo>
                    <a:pt x="392279" y="1262825"/>
                    <a:pt x="324842" y="969835"/>
                    <a:pt x="277027" y="805815"/>
                  </a:cubicBezTo>
                  <a:cubicBezTo>
                    <a:pt x="251309" y="717233"/>
                    <a:pt x="229402" y="638556"/>
                    <a:pt x="214448" y="568643"/>
                  </a:cubicBezTo>
                  <a:lnTo>
                    <a:pt x="217305" y="826484"/>
                  </a:lnTo>
                  <a:lnTo>
                    <a:pt x="217305" y="1502759"/>
                  </a:lnTo>
                  <a:lnTo>
                    <a:pt x="124532" y="1502759"/>
                  </a:lnTo>
                  <a:cubicBezTo>
                    <a:pt x="-108259" y="394240"/>
                    <a:pt x="56714" y="46387"/>
                    <a:pt x="56714" y="46387"/>
                  </a:cubicBezTo>
                  <a:lnTo>
                    <a:pt x="335129" y="0"/>
                  </a:lnTo>
                  <a:cubicBezTo>
                    <a:pt x="346131" y="51635"/>
                    <a:pt x="353922" y="103899"/>
                    <a:pt x="358466" y="156496"/>
                  </a:cubicBezTo>
                  <a:lnTo>
                    <a:pt x="371039" y="248793"/>
                  </a:lnTo>
                  <a:lnTo>
                    <a:pt x="479814" y="8107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-2818196" y="2552547"/>
              <a:ext cx="233520" cy="142455"/>
            </a:xfrm>
            <a:custGeom>
              <a:rect b="b" l="l" r="r" t="t"/>
              <a:pathLst>
                <a:path extrusionOk="0" h="142455" w="233520">
                  <a:moveTo>
                    <a:pt x="3334" y="81305"/>
                  </a:moveTo>
                  <a:lnTo>
                    <a:pt x="123920" y="27298"/>
                  </a:lnTo>
                  <a:cubicBezTo>
                    <a:pt x="123920" y="27298"/>
                    <a:pt x="135731" y="5105"/>
                    <a:pt x="146685" y="1866"/>
                  </a:cubicBezTo>
                  <a:cubicBezTo>
                    <a:pt x="157639" y="-1372"/>
                    <a:pt x="226219" y="-801"/>
                    <a:pt x="231743" y="6819"/>
                  </a:cubicBezTo>
                  <a:cubicBezTo>
                    <a:pt x="237268" y="14439"/>
                    <a:pt x="229362" y="67112"/>
                    <a:pt x="215646" y="72161"/>
                  </a:cubicBezTo>
                  <a:cubicBezTo>
                    <a:pt x="201930" y="77209"/>
                    <a:pt x="142780" y="68160"/>
                    <a:pt x="137541" y="65017"/>
                  </a:cubicBezTo>
                  <a:lnTo>
                    <a:pt x="0" y="142455"/>
                  </a:ln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-3476088" y="3458526"/>
              <a:ext cx="61150" cy="484822"/>
            </a:xfrm>
            <a:custGeom>
              <a:rect b="b" l="l" r="r" t="t"/>
              <a:pathLst>
                <a:path extrusionOk="0" h="484822" w="61150">
                  <a:moveTo>
                    <a:pt x="61150" y="484822"/>
                  </a:moveTo>
                  <a:cubicBezTo>
                    <a:pt x="35433" y="396240"/>
                    <a:pt x="15430" y="317563"/>
                    <a:pt x="0" y="247650"/>
                  </a:cubicBezTo>
                  <a:cubicBezTo>
                    <a:pt x="1281" y="164821"/>
                    <a:pt x="7296" y="82144"/>
                    <a:pt x="18002" y="0"/>
                  </a:cubicBezTo>
                  <a:cubicBezTo>
                    <a:pt x="18002" y="0"/>
                    <a:pt x="58960" y="319469"/>
                    <a:pt x="61150" y="48482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-3947875" y="3610824"/>
              <a:ext cx="290096" cy="211809"/>
            </a:xfrm>
            <a:custGeom>
              <a:rect b="b" l="l" r="r" t="t"/>
              <a:pathLst>
                <a:path extrusionOk="0" h="211809" w="290096">
                  <a:moveTo>
                    <a:pt x="234710" y="197"/>
                  </a:moveTo>
                  <a:lnTo>
                    <a:pt x="7443" y="47156"/>
                  </a:lnTo>
                  <a:cubicBezTo>
                    <a:pt x="2310" y="48308"/>
                    <a:pt x="-918" y="53404"/>
                    <a:pt x="233" y="58538"/>
                  </a:cubicBezTo>
                  <a:cubicBezTo>
                    <a:pt x="279" y="58748"/>
                    <a:pt x="334" y="58948"/>
                    <a:pt x="395" y="59157"/>
                  </a:cubicBezTo>
                  <a:lnTo>
                    <a:pt x="45829" y="205271"/>
                  </a:lnTo>
                  <a:cubicBezTo>
                    <a:pt x="47321" y="209786"/>
                    <a:pt x="51914" y="212510"/>
                    <a:pt x="56592" y="211653"/>
                  </a:cubicBezTo>
                  <a:lnTo>
                    <a:pt x="282525" y="168218"/>
                  </a:lnTo>
                  <a:cubicBezTo>
                    <a:pt x="287673" y="167142"/>
                    <a:pt x="290972" y="162094"/>
                    <a:pt x="289892" y="156941"/>
                  </a:cubicBezTo>
                  <a:cubicBezTo>
                    <a:pt x="289855" y="156760"/>
                    <a:pt x="289812" y="156588"/>
                    <a:pt x="289764" y="156407"/>
                  </a:cubicBezTo>
                  <a:lnTo>
                    <a:pt x="245663" y="6484"/>
                  </a:lnTo>
                  <a:cubicBezTo>
                    <a:pt x="244126" y="1921"/>
                    <a:pt x="239424" y="-774"/>
                    <a:pt x="234710" y="197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-3947875" y="3610824"/>
              <a:ext cx="290096" cy="211809"/>
            </a:xfrm>
            <a:custGeom>
              <a:rect b="b" l="l" r="r" t="t"/>
              <a:pathLst>
                <a:path extrusionOk="0" h="211809" w="290096">
                  <a:moveTo>
                    <a:pt x="234710" y="197"/>
                  </a:moveTo>
                  <a:lnTo>
                    <a:pt x="7443" y="47156"/>
                  </a:lnTo>
                  <a:cubicBezTo>
                    <a:pt x="2310" y="48308"/>
                    <a:pt x="-918" y="53404"/>
                    <a:pt x="233" y="58538"/>
                  </a:cubicBezTo>
                  <a:cubicBezTo>
                    <a:pt x="279" y="58748"/>
                    <a:pt x="334" y="58948"/>
                    <a:pt x="395" y="59157"/>
                  </a:cubicBezTo>
                  <a:lnTo>
                    <a:pt x="45829" y="205271"/>
                  </a:lnTo>
                  <a:cubicBezTo>
                    <a:pt x="47321" y="209786"/>
                    <a:pt x="51914" y="212510"/>
                    <a:pt x="56592" y="211653"/>
                  </a:cubicBezTo>
                  <a:lnTo>
                    <a:pt x="282525" y="168218"/>
                  </a:lnTo>
                  <a:cubicBezTo>
                    <a:pt x="287673" y="167142"/>
                    <a:pt x="290972" y="162094"/>
                    <a:pt x="289892" y="156941"/>
                  </a:cubicBezTo>
                  <a:cubicBezTo>
                    <a:pt x="289855" y="156760"/>
                    <a:pt x="289812" y="156588"/>
                    <a:pt x="289764" y="156407"/>
                  </a:cubicBezTo>
                  <a:lnTo>
                    <a:pt x="245663" y="6484"/>
                  </a:lnTo>
                  <a:cubicBezTo>
                    <a:pt x="244126" y="1921"/>
                    <a:pt x="239424" y="-774"/>
                    <a:pt x="234710" y="197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-3952066" y="3616461"/>
              <a:ext cx="290217" cy="212168"/>
            </a:xfrm>
            <a:custGeom>
              <a:rect b="b" l="l" r="r" t="t"/>
              <a:pathLst>
                <a:path extrusionOk="0" h="212168" w="290217">
                  <a:moveTo>
                    <a:pt x="234710" y="180"/>
                  </a:moveTo>
                  <a:lnTo>
                    <a:pt x="7443" y="47234"/>
                  </a:lnTo>
                  <a:cubicBezTo>
                    <a:pt x="2310" y="48386"/>
                    <a:pt x="-918" y="53482"/>
                    <a:pt x="233" y="58616"/>
                  </a:cubicBezTo>
                  <a:cubicBezTo>
                    <a:pt x="279" y="58826"/>
                    <a:pt x="334" y="59026"/>
                    <a:pt x="395" y="59235"/>
                  </a:cubicBezTo>
                  <a:lnTo>
                    <a:pt x="45829" y="205539"/>
                  </a:lnTo>
                  <a:cubicBezTo>
                    <a:pt x="47282" y="210092"/>
                    <a:pt x="51888" y="212864"/>
                    <a:pt x="56592" y="212016"/>
                  </a:cubicBezTo>
                  <a:lnTo>
                    <a:pt x="282620" y="168582"/>
                  </a:lnTo>
                  <a:cubicBezTo>
                    <a:pt x="287772" y="167515"/>
                    <a:pt x="291083" y="162477"/>
                    <a:pt x="290018" y="157324"/>
                  </a:cubicBezTo>
                  <a:cubicBezTo>
                    <a:pt x="289973" y="157105"/>
                    <a:pt x="289919" y="156886"/>
                    <a:pt x="289859" y="156676"/>
                  </a:cubicBezTo>
                  <a:lnTo>
                    <a:pt x="245663" y="6753"/>
                  </a:lnTo>
                  <a:cubicBezTo>
                    <a:pt x="244240" y="2076"/>
                    <a:pt x="239506" y="-763"/>
                    <a:pt x="234710" y="180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-3952066" y="3616461"/>
              <a:ext cx="290217" cy="212168"/>
            </a:xfrm>
            <a:custGeom>
              <a:rect b="b" l="l" r="r" t="t"/>
              <a:pathLst>
                <a:path extrusionOk="0" h="212168" w="290217">
                  <a:moveTo>
                    <a:pt x="234710" y="180"/>
                  </a:moveTo>
                  <a:lnTo>
                    <a:pt x="7443" y="47234"/>
                  </a:lnTo>
                  <a:cubicBezTo>
                    <a:pt x="2310" y="48386"/>
                    <a:pt x="-918" y="53482"/>
                    <a:pt x="233" y="58616"/>
                  </a:cubicBezTo>
                  <a:cubicBezTo>
                    <a:pt x="279" y="58826"/>
                    <a:pt x="334" y="59026"/>
                    <a:pt x="395" y="59235"/>
                  </a:cubicBezTo>
                  <a:lnTo>
                    <a:pt x="45829" y="205539"/>
                  </a:lnTo>
                  <a:cubicBezTo>
                    <a:pt x="47282" y="210092"/>
                    <a:pt x="51888" y="212864"/>
                    <a:pt x="56592" y="212016"/>
                  </a:cubicBezTo>
                  <a:lnTo>
                    <a:pt x="282620" y="168582"/>
                  </a:lnTo>
                  <a:cubicBezTo>
                    <a:pt x="287772" y="167515"/>
                    <a:pt x="291083" y="162477"/>
                    <a:pt x="290018" y="157324"/>
                  </a:cubicBezTo>
                  <a:cubicBezTo>
                    <a:pt x="289973" y="157105"/>
                    <a:pt x="289919" y="156886"/>
                    <a:pt x="289859" y="156676"/>
                  </a:cubicBezTo>
                  <a:lnTo>
                    <a:pt x="245663" y="6753"/>
                  </a:lnTo>
                  <a:cubicBezTo>
                    <a:pt x="244240" y="2076"/>
                    <a:pt x="239506" y="-763"/>
                    <a:pt x="234710" y="180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-3829877" y="3698836"/>
              <a:ext cx="45022" cy="45540"/>
            </a:xfrm>
            <a:custGeom>
              <a:rect b="b" l="l" r="r" t="t"/>
              <a:pathLst>
                <a:path extrusionOk="0" h="45540" w="45022">
                  <a:moveTo>
                    <a:pt x="27844" y="44963"/>
                  </a:moveTo>
                  <a:cubicBezTo>
                    <a:pt x="15587" y="47764"/>
                    <a:pt x="3380" y="40106"/>
                    <a:pt x="578" y="27847"/>
                  </a:cubicBezTo>
                  <a:cubicBezTo>
                    <a:pt x="-2225" y="15588"/>
                    <a:pt x="5439" y="3377"/>
                    <a:pt x="17696" y="577"/>
                  </a:cubicBezTo>
                  <a:cubicBezTo>
                    <a:pt x="29952" y="-2224"/>
                    <a:pt x="42159" y="5444"/>
                    <a:pt x="44962" y="17693"/>
                  </a:cubicBezTo>
                  <a:cubicBezTo>
                    <a:pt x="44971" y="17741"/>
                    <a:pt x="44980" y="17779"/>
                    <a:pt x="44989" y="17817"/>
                  </a:cubicBezTo>
                  <a:cubicBezTo>
                    <a:pt x="45034" y="18103"/>
                    <a:pt x="45034" y="18389"/>
                    <a:pt x="44989" y="18674"/>
                  </a:cubicBezTo>
                  <a:cubicBezTo>
                    <a:pt x="34966" y="22675"/>
                    <a:pt x="29178" y="33219"/>
                    <a:pt x="31178" y="43820"/>
                  </a:cubicBezTo>
                  <a:cubicBezTo>
                    <a:pt x="30095" y="44278"/>
                    <a:pt x="28980" y="44658"/>
                    <a:pt x="27844" y="4496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-3888997" y="3444620"/>
              <a:ext cx="113446" cy="251917"/>
            </a:xfrm>
            <a:custGeom>
              <a:rect b="b" l="l" r="r" t="t"/>
              <a:pathLst>
                <a:path extrusionOk="0" h="251917" w="113446">
                  <a:moveTo>
                    <a:pt x="59627" y="13526"/>
                  </a:moveTo>
                  <a:lnTo>
                    <a:pt x="92202" y="141541"/>
                  </a:lnTo>
                  <a:cubicBezTo>
                    <a:pt x="92202" y="141541"/>
                    <a:pt x="112014" y="156972"/>
                    <a:pt x="113347" y="168307"/>
                  </a:cubicBezTo>
                  <a:cubicBezTo>
                    <a:pt x="114681" y="179641"/>
                    <a:pt x="102299" y="247079"/>
                    <a:pt x="94297" y="251270"/>
                  </a:cubicBezTo>
                  <a:cubicBezTo>
                    <a:pt x="86297" y="255461"/>
                    <a:pt x="35338" y="238506"/>
                    <a:pt x="32671" y="224219"/>
                  </a:cubicBezTo>
                  <a:cubicBezTo>
                    <a:pt x="30004" y="209931"/>
                    <a:pt x="49244" y="153067"/>
                    <a:pt x="53150" y="148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-3727643" y="2689261"/>
              <a:ext cx="434816" cy="804182"/>
            </a:xfrm>
            <a:custGeom>
              <a:rect b="b" l="l" r="r" t="t"/>
              <a:pathLst>
                <a:path extrusionOk="0" h="804182" w="434816">
                  <a:moveTo>
                    <a:pt x="377666" y="431509"/>
                  </a:moveTo>
                  <a:cubicBezTo>
                    <a:pt x="389096" y="231484"/>
                    <a:pt x="383953" y="121470"/>
                    <a:pt x="378809" y="66511"/>
                  </a:cubicBezTo>
                  <a:cubicBezTo>
                    <a:pt x="373094" y="7932"/>
                    <a:pt x="364141" y="5741"/>
                    <a:pt x="364141" y="5741"/>
                  </a:cubicBezTo>
                  <a:cubicBezTo>
                    <a:pt x="364141" y="5741"/>
                    <a:pt x="300609" y="-450"/>
                    <a:pt x="245364" y="26"/>
                  </a:cubicBezTo>
                  <a:cubicBezTo>
                    <a:pt x="202584" y="1445"/>
                    <a:pt x="159962" y="5941"/>
                    <a:pt x="117824" y="13456"/>
                  </a:cubicBezTo>
                  <a:cubicBezTo>
                    <a:pt x="77910" y="20114"/>
                    <a:pt x="38532" y="29668"/>
                    <a:pt x="0" y="42031"/>
                  </a:cubicBezTo>
                  <a:cubicBezTo>
                    <a:pt x="6477" y="60415"/>
                    <a:pt x="12287" y="77845"/>
                    <a:pt x="17717" y="94324"/>
                  </a:cubicBezTo>
                  <a:cubicBezTo>
                    <a:pt x="24956" y="116041"/>
                    <a:pt x="31433" y="136138"/>
                    <a:pt x="36767" y="154903"/>
                  </a:cubicBezTo>
                  <a:cubicBezTo>
                    <a:pt x="47720" y="189955"/>
                    <a:pt x="55817" y="220339"/>
                    <a:pt x="63056" y="247581"/>
                  </a:cubicBezTo>
                  <a:cubicBezTo>
                    <a:pt x="80449" y="315637"/>
                    <a:pt x="90696" y="385331"/>
                    <a:pt x="93631" y="455512"/>
                  </a:cubicBezTo>
                  <a:cubicBezTo>
                    <a:pt x="93631" y="455512"/>
                    <a:pt x="23717" y="638201"/>
                    <a:pt x="10097" y="772218"/>
                  </a:cubicBezTo>
                  <a:cubicBezTo>
                    <a:pt x="10097" y="772218"/>
                    <a:pt x="197072" y="811461"/>
                    <a:pt x="270796" y="802984"/>
                  </a:cubicBezTo>
                  <a:cubicBezTo>
                    <a:pt x="327327" y="794925"/>
                    <a:pt x="382505" y="779219"/>
                    <a:pt x="434816" y="756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-3727643" y="2689261"/>
              <a:ext cx="434816" cy="804182"/>
            </a:xfrm>
            <a:custGeom>
              <a:rect b="b" l="l" r="r" t="t"/>
              <a:pathLst>
                <a:path extrusionOk="0" h="804182" w="434816">
                  <a:moveTo>
                    <a:pt x="377666" y="431509"/>
                  </a:moveTo>
                  <a:cubicBezTo>
                    <a:pt x="389096" y="231484"/>
                    <a:pt x="383953" y="121470"/>
                    <a:pt x="378809" y="66511"/>
                  </a:cubicBezTo>
                  <a:cubicBezTo>
                    <a:pt x="373094" y="7932"/>
                    <a:pt x="364141" y="5741"/>
                    <a:pt x="364141" y="5741"/>
                  </a:cubicBezTo>
                  <a:cubicBezTo>
                    <a:pt x="364141" y="5741"/>
                    <a:pt x="300609" y="-450"/>
                    <a:pt x="245364" y="26"/>
                  </a:cubicBezTo>
                  <a:cubicBezTo>
                    <a:pt x="202584" y="1445"/>
                    <a:pt x="159962" y="5941"/>
                    <a:pt x="117824" y="13456"/>
                  </a:cubicBezTo>
                  <a:cubicBezTo>
                    <a:pt x="77910" y="20114"/>
                    <a:pt x="38532" y="29668"/>
                    <a:pt x="0" y="42031"/>
                  </a:cubicBezTo>
                  <a:cubicBezTo>
                    <a:pt x="6477" y="60415"/>
                    <a:pt x="12287" y="77845"/>
                    <a:pt x="17717" y="94324"/>
                  </a:cubicBezTo>
                  <a:cubicBezTo>
                    <a:pt x="24956" y="116041"/>
                    <a:pt x="31433" y="136138"/>
                    <a:pt x="36767" y="154903"/>
                  </a:cubicBezTo>
                  <a:cubicBezTo>
                    <a:pt x="47720" y="189955"/>
                    <a:pt x="55817" y="220339"/>
                    <a:pt x="63056" y="247581"/>
                  </a:cubicBezTo>
                  <a:cubicBezTo>
                    <a:pt x="80449" y="315637"/>
                    <a:pt x="90696" y="385331"/>
                    <a:pt x="93631" y="455512"/>
                  </a:cubicBezTo>
                  <a:cubicBezTo>
                    <a:pt x="93631" y="455512"/>
                    <a:pt x="23717" y="638201"/>
                    <a:pt x="10097" y="772218"/>
                  </a:cubicBezTo>
                  <a:cubicBezTo>
                    <a:pt x="10097" y="772218"/>
                    <a:pt x="197072" y="811461"/>
                    <a:pt x="270796" y="802984"/>
                  </a:cubicBezTo>
                  <a:cubicBezTo>
                    <a:pt x="327327" y="794925"/>
                    <a:pt x="382505" y="779219"/>
                    <a:pt x="434816" y="75631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-3596866" y="2598419"/>
              <a:ext cx="133880" cy="209740"/>
            </a:xfrm>
            <a:custGeom>
              <a:rect b="b" l="l" r="r" t="t"/>
              <a:pathLst>
                <a:path extrusionOk="0" h="209740" w="133880">
                  <a:moveTo>
                    <a:pt x="111348" y="102584"/>
                  </a:moveTo>
                  <a:cubicBezTo>
                    <a:pt x="108601" y="101108"/>
                    <a:pt x="105733" y="99860"/>
                    <a:pt x="102775" y="98869"/>
                  </a:cubicBezTo>
                  <a:cubicBezTo>
                    <a:pt x="96203" y="93726"/>
                    <a:pt x="88202" y="81248"/>
                    <a:pt x="88583" y="51244"/>
                  </a:cubicBezTo>
                  <a:cubicBezTo>
                    <a:pt x="88886" y="39338"/>
                    <a:pt x="90000" y="27470"/>
                    <a:pt x="91917" y="15716"/>
                  </a:cubicBezTo>
                  <a:lnTo>
                    <a:pt x="7621" y="0"/>
                  </a:lnTo>
                  <a:cubicBezTo>
                    <a:pt x="7621" y="0"/>
                    <a:pt x="36196" y="57150"/>
                    <a:pt x="12383" y="98774"/>
                  </a:cubicBezTo>
                  <a:cubicBezTo>
                    <a:pt x="4192" y="102489"/>
                    <a:pt x="-761" y="107633"/>
                    <a:pt x="96" y="114490"/>
                  </a:cubicBezTo>
                  <a:cubicBezTo>
                    <a:pt x="6478" y="163259"/>
                    <a:pt x="111062" y="209740"/>
                    <a:pt x="111062" y="209740"/>
                  </a:cubicBezTo>
                  <a:cubicBezTo>
                    <a:pt x="111062" y="209740"/>
                    <a:pt x="162211" y="130492"/>
                    <a:pt x="111348" y="102584"/>
                  </a:cubicBez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-3589245" y="2598133"/>
              <a:ext cx="84296" cy="51244"/>
            </a:xfrm>
            <a:custGeom>
              <a:rect b="b" l="l" r="r" t="t"/>
              <a:pathLst>
                <a:path extrusionOk="0" h="51244" w="84296">
                  <a:moveTo>
                    <a:pt x="84296" y="15716"/>
                  </a:moveTo>
                  <a:cubicBezTo>
                    <a:pt x="82379" y="27470"/>
                    <a:pt x="81265" y="39338"/>
                    <a:pt x="80963" y="51244"/>
                  </a:cubicBezTo>
                  <a:cubicBezTo>
                    <a:pt x="23813" y="5124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-3639236" y="2378009"/>
              <a:ext cx="199431" cy="258386"/>
            </a:xfrm>
            <a:custGeom>
              <a:rect b="b" l="l" r="r" t="t"/>
              <a:pathLst>
                <a:path extrusionOk="0" h="258386" w="199431">
                  <a:moveTo>
                    <a:pt x="87710" y="287"/>
                  </a:moveTo>
                  <a:cubicBezTo>
                    <a:pt x="160957" y="-3714"/>
                    <a:pt x="186675" y="34196"/>
                    <a:pt x="196105" y="109348"/>
                  </a:cubicBezTo>
                  <a:cubicBezTo>
                    <a:pt x="208011" y="203360"/>
                    <a:pt x="190771" y="271273"/>
                    <a:pt x="98092" y="256319"/>
                  </a:cubicBezTo>
                  <a:cubicBezTo>
                    <a:pt x="-27733" y="235840"/>
                    <a:pt x="-33924" y="6954"/>
                    <a:pt x="87710" y="287"/>
                  </a:cubicBez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-3490661" y="2485928"/>
              <a:ext cx="22955" cy="38756"/>
            </a:xfrm>
            <a:custGeom>
              <a:rect b="b" l="l" r="r" t="t"/>
              <a:pathLst>
                <a:path extrusionOk="0" h="38756" w="22955">
                  <a:moveTo>
                    <a:pt x="0" y="0"/>
                  </a:moveTo>
                  <a:cubicBezTo>
                    <a:pt x="6465" y="10592"/>
                    <a:pt x="14171" y="20383"/>
                    <a:pt x="22955" y="29146"/>
                  </a:cubicBezTo>
                  <a:cubicBezTo>
                    <a:pt x="18936" y="35681"/>
                    <a:pt x="11550" y="39376"/>
                    <a:pt x="3905" y="38671"/>
                  </a:cubicBezTo>
                  <a:close/>
                </a:path>
              </a:pathLst>
            </a:custGeom>
            <a:solidFill>
              <a:srgbClr val="D482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-3550340" y="2472190"/>
              <a:ext cx="14529" cy="21847"/>
            </a:xfrm>
            <a:custGeom>
              <a:rect b="b" l="l" r="r" t="t"/>
              <a:pathLst>
                <a:path extrusionOk="0" h="21847" w="14529">
                  <a:moveTo>
                    <a:pt x="14530" y="10404"/>
                  </a:moveTo>
                  <a:cubicBezTo>
                    <a:pt x="14530" y="16405"/>
                    <a:pt x="12149" y="21549"/>
                    <a:pt x="8148" y="21834"/>
                  </a:cubicBezTo>
                  <a:cubicBezTo>
                    <a:pt x="4148" y="22120"/>
                    <a:pt x="528" y="17548"/>
                    <a:pt x="52" y="11547"/>
                  </a:cubicBezTo>
                  <a:cubicBezTo>
                    <a:pt x="-424" y="5547"/>
                    <a:pt x="2433" y="403"/>
                    <a:pt x="6434" y="22"/>
                  </a:cubicBezTo>
                  <a:cubicBezTo>
                    <a:pt x="10434" y="-359"/>
                    <a:pt x="14054" y="4213"/>
                    <a:pt x="14530" y="104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-3545525" y="2466307"/>
              <a:ext cx="12668" cy="7600"/>
            </a:xfrm>
            <a:custGeom>
              <a:rect b="b" l="l" r="r" t="t"/>
              <a:pathLst>
                <a:path extrusionOk="0" h="7600" w="12668">
                  <a:moveTo>
                    <a:pt x="0" y="6191"/>
                  </a:moveTo>
                  <a:lnTo>
                    <a:pt x="12668" y="0"/>
                  </a:lnTo>
                  <a:cubicBezTo>
                    <a:pt x="12668" y="0"/>
                    <a:pt x="6763" y="11525"/>
                    <a:pt x="0" y="61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-3475759" y="2464960"/>
              <a:ext cx="14529" cy="21742"/>
            </a:xfrm>
            <a:custGeom>
              <a:rect b="b" l="l" r="r" t="t"/>
              <a:pathLst>
                <a:path extrusionOk="0" h="21742" w="14529">
                  <a:moveTo>
                    <a:pt x="14530" y="10300"/>
                  </a:moveTo>
                  <a:cubicBezTo>
                    <a:pt x="14530" y="16301"/>
                    <a:pt x="12149" y="21444"/>
                    <a:pt x="8148" y="21730"/>
                  </a:cubicBezTo>
                  <a:cubicBezTo>
                    <a:pt x="4148" y="22016"/>
                    <a:pt x="528" y="17443"/>
                    <a:pt x="52" y="11443"/>
                  </a:cubicBezTo>
                  <a:cubicBezTo>
                    <a:pt x="-424" y="5442"/>
                    <a:pt x="2433" y="298"/>
                    <a:pt x="6434" y="13"/>
                  </a:cubicBezTo>
                  <a:cubicBezTo>
                    <a:pt x="10434" y="-273"/>
                    <a:pt x="14054" y="4299"/>
                    <a:pt x="14530" y="103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-3470944" y="2459258"/>
              <a:ext cx="12668" cy="7549"/>
            </a:xfrm>
            <a:custGeom>
              <a:rect b="b" l="l" r="r" t="t"/>
              <a:pathLst>
                <a:path extrusionOk="0" h="7549" w="12668">
                  <a:moveTo>
                    <a:pt x="0" y="6096"/>
                  </a:moveTo>
                  <a:lnTo>
                    <a:pt x="12668" y="0"/>
                  </a:lnTo>
                  <a:cubicBezTo>
                    <a:pt x="12668" y="0"/>
                    <a:pt x="6953" y="11525"/>
                    <a:pt x="0" y="60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-3573737" y="2428458"/>
              <a:ext cx="37950" cy="19465"/>
            </a:xfrm>
            <a:custGeom>
              <a:rect b="b" l="l" r="r" t="t"/>
              <a:pathLst>
                <a:path extrusionOk="0" h="19465" w="37950">
                  <a:moveTo>
                    <a:pt x="3256" y="19466"/>
                  </a:moveTo>
                  <a:cubicBezTo>
                    <a:pt x="2563" y="19475"/>
                    <a:pt x="1888" y="19237"/>
                    <a:pt x="1351" y="18799"/>
                  </a:cubicBezTo>
                  <a:cubicBezTo>
                    <a:pt x="-94" y="17732"/>
                    <a:pt x="-431" y="15703"/>
                    <a:pt x="589" y="14227"/>
                  </a:cubicBezTo>
                  <a:cubicBezTo>
                    <a:pt x="9155" y="4321"/>
                    <a:pt x="21922" y="-908"/>
                    <a:pt x="34974" y="130"/>
                  </a:cubicBezTo>
                  <a:cubicBezTo>
                    <a:pt x="36708" y="225"/>
                    <a:pt x="38038" y="1701"/>
                    <a:pt x="37946" y="3435"/>
                  </a:cubicBezTo>
                  <a:cubicBezTo>
                    <a:pt x="37942" y="3511"/>
                    <a:pt x="37936" y="3578"/>
                    <a:pt x="37927" y="3654"/>
                  </a:cubicBezTo>
                  <a:cubicBezTo>
                    <a:pt x="37888" y="5340"/>
                    <a:pt x="36492" y="6674"/>
                    <a:pt x="34809" y="6626"/>
                  </a:cubicBezTo>
                  <a:cubicBezTo>
                    <a:pt x="34705" y="6626"/>
                    <a:pt x="34601" y="6616"/>
                    <a:pt x="34498" y="6607"/>
                  </a:cubicBezTo>
                  <a:cubicBezTo>
                    <a:pt x="23712" y="5873"/>
                    <a:pt x="13184" y="10122"/>
                    <a:pt x="5923" y="18132"/>
                  </a:cubicBezTo>
                  <a:cubicBezTo>
                    <a:pt x="5293" y="18970"/>
                    <a:pt x="4306" y="19466"/>
                    <a:pt x="3256" y="194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-3489535" y="2421473"/>
              <a:ext cx="36226" cy="12549"/>
            </a:xfrm>
            <a:custGeom>
              <a:rect b="b" l="l" r="r" t="t"/>
              <a:pathLst>
                <a:path extrusionOk="0" h="12549" w="36226">
                  <a:moveTo>
                    <a:pt x="32783" y="12068"/>
                  </a:moveTo>
                  <a:cubicBezTo>
                    <a:pt x="32250" y="12201"/>
                    <a:pt x="31697" y="12201"/>
                    <a:pt x="31164" y="12068"/>
                  </a:cubicBezTo>
                  <a:cubicBezTo>
                    <a:pt x="23410" y="6696"/>
                    <a:pt x="13623" y="5153"/>
                    <a:pt x="4589" y="7877"/>
                  </a:cubicBezTo>
                  <a:cubicBezTo>
                    <a:pt x="2943" y="8572"/>
                    <a:pt x="1041" y="7810"/>
                    <a:pt x="342" y="6162"/>
                  </a:cubicBezTo>
                  <a:cubicBezTo>
                    <a:pt x="328" y="6134"/>
                    <a:pt x="315" y="6096"/>
                    <a:pt x="303" y="6067"/>
                  </a:cubicBezTo>
                  <a:cubicBezTo>
                    <a:pt x="-428" y="4553"/>
                    <a:pt x="209" y="2733"/>
                    <a:pt x="1726" y="2000"/>
                  </a:cubicBezTo>
                  <a:cubicBezTo>
                    <a:pt x="1821" y="1952"/>
                    <a:pt x="1918" y="1914"/>
                    <a:pt x="2017" y="1876"/>
                  </a:cubicBezTo>
                  <a:cubicBezTo>
                    <a:pt x="12964" y="-1753"/>
                    <a:pt x="24972" y="-58"/>
                    <a:pt x="34497" y="6448"/>
                  </a:cubicBezTo>
                  <a:cubicBezTo>
                    <a:pt x="36079" y="7286"/>
                    <a:pt x="36688" y="9239"/>
                    <a:pt x="35850" y="10820"/>
                  </a:cubicBezTo>
                  <a:cubicBezTo>
                    <a:pt x="35250" y="11953"/>
                    <a:pt x="34050" y="12620"/>
                    <a:pt x="32783" y="125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-3660415" y="2349917"/>
              <a:ext cx="216304" cy="239547"/>
            </a:xfrm>
            <a:custGeom>
              <a:rect b="b" l="l" r="r" t="t"/>
              <a:pathLst>
                <a:path extrusionOk="0" h="239547" w="216304">
                  <a:moveTo>
                    <a:pt x="35927" y="156204"/>
                  </a:moveTo>
                  <a:cubicBezTo>
                    <a:pt x="35927" y="156204"/>
                    <a:pt x="66788" y="94196"/>
                    <a:pt x="59073" y="48000"/>
                  </a:cubicBezTo>
                  <a:cubicBezTo>
                    <a:pt x="59073" y="48000"/>
                    <a:pt x="200996" y="-19246"/>
                    <a:pt x="216236" y="127724"/>
                  </a:cubicBezTo>
                  <a:cubicBezTo>
                    <a:pt x="216236" y="127724"/>
                    <a:pt x="223189" y="-3911"/>
                    <a:pt x="97173" y="89"/>
                  </a:cubicBezTo>
                  <a:cubicBezTo>
                    <a:pt x="-28843" y="4090"/>
                    <a:pt x="-18270" y="188208"/>
                    <a:pt x="49548" y="239548"/>
                  </a:cubicBezTo>
                  <a:cubicBezTo>
                    <a:pt x="49453" y="239548"/>
                    <a:pt x="16877" y="194971"/>
                    <a:pt x="35927" y="1562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-3665348" y="2492887"/>
              <a:ext cx="54001" cy="59491"/>
            </a:xfrm>
            <a:custGeom>
              <a:rect b="b" l="l" r="r" t="t"/>
              <a:pathLst>
                <a:path extrusionOk="0" h="59491" w="54001">
                  <a:moveTo>
                    <a:pt x="53338" y="27807"/>
                  </a:moveTo>
                  <a:cubicBezTo>
                    <a:pt x="50875" y="10253"/>
                    <a:pt x="34718" y="-2035"/>
                    <a:pt x="17143" y="280"/>
                  </a:cubicBezTo>
                  <a:cubicBezTo>
                    <a:pt x="-5431" y="3995"/>
                    <a:pt x="-13718" y="51239"/>
                    <a:pt x="43432" y="59335"/>
                  </a:cubicBezTo>
                  <a:cubicBezTo>
                    <a:pt x="51528" y="60764"/>
                    <a:pt x="55719" y="52572"/>
                    <a:pt x="53338" y="27807"/>
                  </a:cubicBez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-3546984" y="2547287"/>
              <a:ext cx="49074" cy="23654"/>
            </a:xfrm>
            <a:custGeom>
              <a:rect b="b" l="l" r="r" t="t"/>
              <a:pathLst>
                <a:path extrusionOk="0" h="23654" w="49074">
                  <a:moveTo>
                    <a:pt x="42988" y="23605"/>
                  </a:moveTo>
                  <a:cubicBezTo>
                    <a:pt x="27162" y="23147"/>
                    <a:pt x="12106" y="16680"/>
                    <a:pt x="887" y="5507"/>
                  </a:cubicBezTo>
                  <a:cubicBezTo>
                    <a:pt x="-349" y="4193"/>
                    <a:pt x="-285" y="2126"/>
                    <a:pt x="1030" y="887"/>
                  </a:cubicBezTo>
                  <a:cubicBezTo>
                    <a:pt x="2345" y="-351"/>
                    <a:pt x="4413" y="-284"/>
                    <a:pt x="5650" y="1030"/>
                  </a:cubicBezTo>
                  <a:cubicBezTo>
                    <a:pt x="16212" y="11355"/>
                    <a:pt x="30412" y="17099"/>
                    <a:pt x="45178" y="17032"/>
                  </a:cubicBezTo>
                  <a:cubicBezTo>
                    <a:pt x="46993" y="16718"/>
                    <a:pt x="48716" y="17947"/>
                    <a:pt x="49026" y="19756"/>
                  </a:cubicBezTo>
                  <a:cubicBezTo>
                    <a:pt x="49336" y="21576"/>
                    <a:pt x="48116" y="23290"/>
                    <a:pt x="46301" y="23605"/>
                  </a:cubicBezTo>
                  <a:cubicBezTo>
                    <a:pt x="45930" y="23671"/>
                    <a:pt x="45550" y="23671"/>
                    <a:pt x="45178" y="236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-3744991" y="2323027"/>
              <a:ext cx="170045" cy="341875"/>
            </a:xfrm>
            <a:custGeom>
              <a:rect b="b" l="l" r="r" t="t"/>
              <a:pathLst>
                <a:path extrusionOk="0" h="341875" w="170045">
                  <a:moveTo>
                    <a:pt x="168986" y="54792"/>
                  </a:moveTo>
                  <a:cubicBezTo>
                    <a:pt x="168986" y="54792"/>
                    <a:pt x="182607" y="107275"/>
                    <a:pt x="109836" y="170902"/>
                  </a:cubicBezTo>
                  <a:cubicBezTo>
                    <a:pt x="37065" y="234529"/>
                    <a:pt x="77260" y="331589"/>
                    <a:pt x="115646" y="341876"/>
                  </a:cubicBezTo>
                  <a:cubicBezTo>
                    <a:pt x="115646" y="341876"/>
                    <a:pt x="48971" y="333208"/>
                    <a:pt x="17348" y="293393"/>
                  </a:cubicBezTo>
                  <a:cubicBezTo>
                    <a:pt x="-27896" y="235672"/>
                    <a:pt x="28778" y="201953"/>
                    <a:pt x="36398" y="148804"/>
                  </a:cubicBezTo>
                  <a:cubicBezTo>
                    <a:pt x="44018" y="95654"/>
                    <a:pt x="19634" y="59745"/>
                    <a:pt x="58020" y="21359"/>
                  </a:cubicBezTo>
                  <a:cubicBezTo>
                    <a:pt x="96405" y="-17026"/>
                    <a:pt x="180416" y="-2358"/>
                    <a:pt x="168986" y="5479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-3673981" y="2367378"/>
              <a:ext cx="105990" cy="147601"/>
            </a:xfrm>
            <a:custGeom>
              <a:rect b="b" l="l" r="r" t="t"/>
              <a:pathLst>
                <a:path extrusionOk="0" h="147601" w="105990">
                  <a:moveTo>
                    <a:pt x="2345" y="147601"/>
                  </a:moveTo>
                  <a:cubicBezTo>
                    <a:pt x="1371" y="147592"/>
                    <a:pt x="504" y="146982"/>
                    <a:pt x="154" y="146078"/>
                  </a:cubicBezTo>
                  <a:cubicBezTo>
                    <a:pt x="-302" y="144868"/>
                    <a:pt x="289" y="143515"/>
                    <a:pt x="1487" y="143030"/>
                  </a:cubicBezTo>
                  <a:cubicBezTo>
                    <a:pt x="49112" y="124837"/>
                    <a:pt x="79592" y="99691"/>
                    <a:pt x="93308" y="68258"/>
                  </a:cubicBezTo>
                  <a:cubicBezTo>
                    <a:pt x="102433" y="47780"/>
                    <a:pt x="103688" y="24643"/>
                    <a:pt x="96833" y="3298"/>
                  </a:cubicBezTo>
                  <a:cubicBezTo>
                    <a:pt x="96323" y="2088"/>
                    <a:pt x="96892" y="688"/>
                    <a:pt x="98104" y="183"/>
                  </a:cubicBezTo>
                  <a:cubicBezTo>
                    <a:pt x="98125" y="174"/>
                    <a:pt x="98145" y="164"/>
                    <a:pt x="98166" y="155"/>
                  </a:cubicBezTo>
                  <a:cubicBezTo>
                    <a:pt x="99376" y="-303"/>
                    <a:pt x="100728" y="288"/>
                    <a:pt x="101214" y="1488"/>
                  </a:cubicBezTo>
                  <a:cubicBezTo>
                    <a:pt x="108632" y="24024"/>
                    <a:pt x="107375" y="48513"/>
                    <a:pt x="97690" y="70163"/>
                  </a:cubicBezTo>
                  <a:cubicBezTo>
                    <a:pt x="83402" y="102834"/>
                    <a:pt x="51589" y="128837"/>
                    <a:pt x="3202" y="14750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-3727262" y="2710052"/>
              <a:ext cx="184691" cy="585882"/>
            </a:xfrm>
            <a:custGeom>
              <a:rect b="b" l="l" r="r" t="t"/>
              <a:pathLst>
                <a:path extrusionOk="0" h="585882" w="184691">
                  <a:moveTo>
                    <a:pt x="76581" y="0"/>
                  </a:moveTo>
                  <a:cubicBezTo>
                    <a:pt x="76581" y="0"/>
                    <a:pt x="185166" y="175927"/>
                    <a:pt x="184690" y="321278"/>
                  </a:cubicBezTo>
                  <a:cubicBezTo>
                    <a:pt x="184214" y="466630"/>
                    <a:pt x="35528" y="585883"/>
                    <a:pt x="35528" y="585883"/>
                  </a:cubicBezTo>
                  <a:lnTo>
                    <a:pt x="66675" y="416338"/>
                  </a:lnTo>
                  <a:lnTo>
                    <a:pt x="0" y="20669"/>
                  </a:ln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-3413958" y="2688811"/>
              <a:ext cx="102747" cy="596360"/>
            </a:xfrm>
            <a:custGeom>
              <a:rect b="b" l="l" r="r" t="t"/>
              <a:pathLst>
                <a:path extrusionOk="0" h="596360" w="102747">
                  <a:moveTo>
                    <a:pt x="13022" y="0"/>
                  </a:moveTo>
                  <a:cubicBezTo>
                    <a:pt x="13022" y="0"/>
                    <a:pt x="-10505" y="256508"/>
                    <a:pt x="5688" y="342900"/>
                  </a:cubicBezTo>
                  <a:cubicBezTo>
                    <a:pt x="21880" y="429292"/>
                    <a:pt x="102748" y="596360"/>
                    <a:pt x="102748" y="596360"/>
                  </a:cubicBezTo>
                  <a:lnTo>
                    <a:pt x="74173" y="415385"/>
                  </a:lnTo>
                  <a:cubicBezTo>
                    <a:pt x="74173" y="415385"/>
                    <a:pt x="94842" y="159734"/>
                    <a:pt x="55123" y="5810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-3358550" y="2594608"/>
              <a:ext cx="657510" cy="252993"/>
            </a:xfrm>
            <a:custGeom>
              <a:rect b="b" l="l" r="r" t="t"/>
              <a:pathLst>
                <a:path extrusionOk="0" h="252993" w="657510">
                  <a:moveTo>
                    <a:pt x="0" y="99917"/>
                  </a:moveTo>
                  <a:cubicBezTo>
                    <a:pt x="0" y="99917"/>
                    <a:pt x="257651" y="133350"/>
                    <a:pt x="295275" y="133350"/>
                  </a:cubicBezTo>
                  <a:cubicBezTo>
                    <a:pt x="332899" y="133350"/>
                    <a:pt x="620268" y="0"/>
                    <a:pt x="620268" y="0"/>
                  </a:cubicBezTo>
                  <a:lnTo>
                    <a:pt x="657511" y="41624"/>
                  </a:lnTo>
                  <a:cubicBezTo>
                    <a:pt x="657511" y="41624"/>
                    <a:pt x="411575" y="225838"/>
                    <a:pt x="318040" y="240411"/>
                  </a:cubicBezTo>
                  <a:cubicBezTo>
                    <a:pt x="224504" y="254984"/>
                    <a:pt x="0" y="252889"/>
                    <a:pt x="0" y="252889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-3934241" y="2730721"/>
              <a:ext cx="258603" cy="828770"/>
            </a:xfrm>
            <a:custGeom>
              <a:rect b="b" l="l" r="r" t="t"/>
              <a:pathLst>
                <a:path extrusionOk="0" h="828770" w="258603">
                  <a:moveTo>
                    <a:pt x="206597" y="0"/>
                  </a:moveTo>
                  <a:cubicBezTo>
                    <a:pt x="155734" y="11621"/>
                    <a:pt x="0" y="412623"/>
                    <a:pt x="0" y="472154"/>
                  </a:cubicBezTo>
                  <a:cubicBezTo>
                    <a:pt x="0" y="531685"/>
                    <a:pt x="62103" y="828770"/>
                    <a:pt x="62103" y="828770"/>
                  </a:cubicBezTo>
                  <a:lnTo>
                    <a:pt x="139637" y="810577"/>
                  </a:lnTo>
                  <a:cubicBezTo>
                    <a:pt x="139637" y="810577"/>
                    <a:pt x="98870" y="498919"/>
                    <a:pt x="113252" y="472154"/>
                  </a:cubicBezTo>
                  <a:cubicBezTo>
                    <a:pt x="127635" y="445389"/>
                    <a:pt x="258604" y="162592"/>
                    <a:pt x="258604" y="162592"/>
                  </a:cubicBezTo>
                  <a:cubicBezTo>
                    <a:pt x="255769" y="127092"/>
                    <a:pt x="250325" y="91849"/>
                    <a:pt x="242316" y="57150"/>
                  </a:cubicBezTo>
                  <a:cubicBezTo>
                    <a:pt x="230029" y="6858"/>
                    <a:pt x="206597" y="0"/>
                    <a:pt x="206597" y="0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-3184624" y="4710058"/>
              <a:ext cx="219359" cy="109418"/>
            </a:xfrm>
            <a:custGeom>
              <a:rect b="b" l="l" r="r" t="t"/>
              <a:pathLst>
                <a:path extrusionOk="0" h="109418" w="219359">
                  <a:moveTo>
                    <a:pt x="10288" y="3006"/>
                  </a:moveTo>
                  <a:cubicBezTo>
                    <a:pt x="10288" y="-3757"/>
                    <a:pt x="93727" y="3006"/>
                    <a:pt x="93727" y="3006"/>
                  </a:cubicBezTo>
                  <a:cubicBezTo>
                    <a:pt x="93727" y="3006"/>
                    <a:pt x="144210" y="55869"/>
                    <a:pt x="193740" y="68347"/>
                  </a:cubicBezTo>
                  <a:cubicBezTo>
                    <a:pt x="243270" y="80825"/>
                    <a:pt x="215076" y="110257"/>
                    <a:pt x="159450" y="109400"/>
                  </a:cubicBezTo>
                  <a:lnTo>
                    <a:pt x="21909" y="107304"/>
                  </a:lnTo>
                  <a:cubicBezTo>
                    <a:pt x="-17525" y="106161"/>
                    <a:pt x="7812" y="73205"/>
                    <a:pt x="10288" y="300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-3082265" y="4695224"/>
              <a:ext cx="45979" cy="39681"/>
            </a:xfrm>
            <a:custGeom>
              <a:rect b="b" l="l" r="r" t="t"/>
              <a:pathLst>
                <a:path extrusionOk="0" h="39681" w="45979">
                  <a:moveTo>
                    <a:pt x="29277" y="38891"/>
                  </a:moveTo>
                  <a:cubicBezTo>
                    <a:pt x="19381" y="36547"/>
                    <a:pt x="9799" y="33061"/>
                    <a:pt x="702" y="28508"/>
                  </a:cubicBezTo>
                  <a:lnTo>
                    <a:pt x="36" y="28032"/>
                  </a:lnTo>
                  <a:lnTo>
                    <a:pt x="36" y="28032"/>
                  </a:lnTo>
                  <a:lnTo>
                    <a:pt x="36" y="27270"/>
                  </a:lnTo>
                  <a:lnTo>
                    <a:pt x="36" y="27270"/>
                  </a:lnTo>
                  <a:cubicBezTo>
                    <a:pt x="36" y="27270"/>
                    <a:pt x="36" y="27270"/>
                    <a:pt x="36" y="26794"/>
                  </a:cubicBezTo>
                  <a:lnTo>
                    <a:pt x="36" y="26794"/>
                  </a:lnTo>
                  <a:cubicBezTo>
                    <a:pt x="-12" y="26479"/>
                    <a:pt x="-12" y="26156"/>
                    <a:pt x="36" y="25841"/>
                  </a:cubicBezTo>
                  <a:cubicBezTo>
                    <a:pt x="36" y="24984"/>
                    <a:pt x="7656" y="5743"/>
                    <a:pt x="19086" y="1172"/>
                  </a:cubicBezTo>
                  <a:cubicBezTo>
                    <a:pt x="22505" y="-391"/>
                    <a:pt x="26430" y="-391"/>
                    <a:pt x="29849" y="1172"/>
                  </a:cubicBezTo>
                  <a:cubicBezTo>
                    <a:pt x="33564" y="2981"/>
                    <a:pt x="35373" y="5362"/>
                    <a:pt x="35183" y="8220"/>
                  </a:cubicBezTo>
                  <a:cubicBezTo>
                    <a:pt x="35183" y="12601"/>
                    <a:pt x="28897" y="16888"/>
                    <a:pt x="22039" y="20412"/>
                  </a:cubicBezTo>
                  <a:cubicBezTo>
                    <a:pt x="28477" y="19364"/>
                    <a:pt x="35078" y="20155"/>
                    <a:pt x="41089" y="22698"/>
                  </a:cubicBezTo>
                  <a:cubicBezTo>
                    <a:pt x="43241" y="23955"/>
                    <a:pt x="44813" y="26003"/>
                    <a:pt x="45470" y="28413"/>
                  </a:cubicBezTo>
                  <a:cubicBezTo>
                    <a:pt x="46632" y="31537"/>
                    <a:pt x="45765" y="35052"/>
                    <a:pt x="43279" y="37271"/>
                  </a:cubicBezTo>
                  <a:cubicBezTo>
                    <a:pt x="39050" y="39767"/>
                    <a:pt x="33964" y="40357"/>
                    <a:pt x="29277" y="38891"/>
                  </a:cubicBezTo>
                  <a:close/>
                  <a:moveTo>
                    <a:pt x="8608" y="27175"/>
                  </a:moveTo>
                  <a:cubicBezTo>
                    <a:pt x="20800" y="32604"/>
                    <a:pt x="36040" y="37366"/>
                    <a:pt x="39945" y="34223"/>
                  </a:cubicBezTo>
                  <a:cubicBezTo>
                    <a:pt x="39945" y="34223"/>
                    <a:pt x="41374" y="33080"/>
                    <a:pt x="40612" y="29842"/>
                  </a:cubicBezTo>
                  <a:cubicBezTo>
                    <a:pt x="40298" y="28556"/>
                    <a:pt x="39422" y="27470"/>
                    <a:pt x="38231" y="26889"/>
                  </a:cubicBezTo>
                  <a:cubicBezTo>
                    <a:pt x="31849" y="23365"/>
                    <a:pt x="17562" y="25746"/>
                    <a:pt x="8132" y="27175"/>
                  </a:cubicBezTo>
                  <a:close/>
                  <a:moveTo>
                    <a:pt x="25277" y="4600"/>
                  </a:moveTo>
                  <a:cubicBezTo>
                    <a:pt x="23667" y="4315"/>
                    <a:pt x="22010" y="4515"/>
                    <a:pt x="20514" y="5172"/>
                  </a:cubicBezTo>
                  <a:cubicBezTo>
                    <a:pt x="13885" y="9363"/>
                    <a:pt x="8770" y="15573"/>
                    <a:pt x="5941" y="22889"/>
                  </a:cubicBezTo>
                  <a:cubicBezTo>
                    <a:pt x="18324" y="18316"/>
                    <a:pt x="30325" y="12030"/>
                    <a:pt x="30611" y="8315"/>
                  </a:cubicBezTo>
                  <a:cubicBezTo>
                    <a:pt x="30611" y="7172"/>
                    <a:pt x="28801" y="6029"/>
                    <a:pt x="27658" y="5458"/>
                  </a:cubicBezTo>
                  <a:cubicBezTo>
                    <a:pt x="26744" y="5058"/>
                    <a:pt x="25782" y="4762"/>
                    <a:pt x="24801" y="4600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-3566897" y="4718876"/>
              <a:ext cx="219366" cy="107344"/>
            </a:xfrm>
            <a:custGeom>
              <a:rect b="b" l="l" r="r" t="t"/>
              <a:pathLst>
                <a:path extrusionOk="0" h="107344" w="219366">
                  <a:moveTo>
                    <a:pt x="9084" y="3427"/>
                  </a:moveTo>
                  <a:cubicBezTo>
                    <a:pt x="9084" y="-3336"/>
                    <a:pt x="92523" y="1998"/>
                    <a:pt x="92523" y="1998"/>
                  </a:cubicBezTo>
                  <a:cubicBezTo>
                    <a:pt x="92523" y="1998"/>
                    <a:pt x="143768" y="54100"/>
                    <a:pt x="193488" y="65816"/>
                  </a:cubicBezTo>
                  <a:cubicBezTo>
                    <a:pt x="243209" y="77531"/>
                    <a:pt x="215396" y="107344"/>
                    <a:pt x="159865" y="107344"/>
                  </a:cubicBezTo>
                  <a:lnTo>
                    <a:pt x="22324" y="107344"/>
                  </a:lnTo>
                  <a:cubicBezTo>
                    <a:pt x="-17205" y="107344"/>
                    <a:pt x="7465" y="73721"/>
                    <a:pt x="9084" y="34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-3465987" y="4702748"/>
              <a:ext cx="46100" cy="39513"/>
            </a:xfrm>
            <a:custGeom>
              <a:rect b="b" l="l" r="r" t="t"/>
              <a:pathLst>
                <a:path extrusionOk="0" h="39513" w="46100">
                  <a:moveTo>
                    <a:pt x="35428" y="39462"/>
                  </a:moveTo>
                  <a:cubicBezTo>
                    <a:pt x="23408" y="37967"/>
                    <a:pt x="11740" y="34395"/>
                    <a:pt x="948" y="28889"/>
                  </a:cubicBezTo>
                  <a:cubicBezTo>
                    <a:pt x="643" y="28775"/>
                    <a:pt x="376" y="28585"/>
                    <a:pt x="186" y="28318"/>
                  </a:cubicBezTo>
                  <a:lnTo>
                    <a:pt x="186" y="28318"/>
                  </a:lnTo>
                  <a:lnTo>
                    <a:pt x="186" y="27842"/>
                  </a:lnTo>
                  <a:cubicBezTo>
                    <a:pt x="-62" y="27299"/>
                    <a:pt x="-62" y="26670"/>
                    <a:pt x="186" y="26127"/>
                  </a:cubicBezTo>
                  <a:cubicBezTo>
                    <a:pt x="186" y="25365"/>
                    <a:pt x="7425" y="5934"/>
                    <a:pt x="18759" y="1172"/>
                  </a:cubicBezTo>
                  <a:cubicBezTo>
                    <a:pt x="22179" y="-391"/>
                    <a:pt x="26103" y="-391"/>
                    <a:pt x="29523" y="1172"/>
                  </a:cubicBezTo>
                  <a:cubicBezTo>
                    <a:pt x="33333" y="2886"/>
                    <a:pt x="35142" y="5268"/>
                    <a:pt x="34952" y="8125"/>
                  </a:cubicBezTo>
                  <a:cubicBezTo>
                    <a:pt x="34952" y="12506"/>
                    <a:pt x="28761" y="16888"/>
                    <a:pt x="21998" y="20507"/>
                  </a:cubicBezTo>
                  <a:cubicBezTo>
                    <a:pt x="28408" y="19384"/>
                    <a:pt x="35009" y="20079"/>
                    <a:pt x="41048" y="22508"/>
                  </a:cubicBezTo>
                  <a:cubicBezTo>
                    <a:pt x="43239" y="23746"/>
                    <a:pt x="44848" y="25803"/>
                    <a:pt x="45525" y="28223"/>
                  </a:cubicBezTo>
                  <a:cubicBezTo>
                    <a:pt x="46763" y="31309"/>
                    <a:pt x="45963" y="34833"/>
                    <a:pt x="43524" y="37081"/>
                  </a:cubicBezTo>
                  <a:cubicBezTo>
                    <a:pt x="41229" y="38891"/>
                    <a:pt x="38333" y="39738"/>
                    <a:pt x="35428" y="39462"/>
                  </a:cubicBezTo>
                  <a:close/>
                  <a:moveTo>
                    <a:pt x="8472" y="27746"/>
                  </a:moveTo>
                  <a:cubicBezTo>
                    <a:pt x="20760" y="32985"/>
                    <a:pt x="36000" y="37271"/>
                    <a:pt x="40000" y="34319"/>
                  </a:cubicBezTo>
                  <a:cubicBezTo>
                    <a:pt x="40000" y="34319"/>
                    <a:pt x="41334" y="33176"/>
                    <a:pt x="40000" y="29937"/>
                  </a:cubicBezTo>
                  <a:cubicBezTo>
                    <a:pt x="39686" y="28651"/>
                    <a:pt x="38810" y="27565"/>
                    <a:pt x="37619" y="26985"/>
                  </a:cubicBezTo>
                  <a:cubicBezTo>
                    <a:pt x="31999" y="23270"/>
                    <a:pt x="17902" y="25365"/>
                    <a:pt x="8472" y="27746"/>
                  </a:cubicBezTo>
                  <a:close/>
                  <a:moveTo>
                    <a:pt x="23427" y="4886"/>
                  </a:moveTo>
                  <a:cubicBezTo>
                    <a:pt x="22255" y="4877"/>
                    <a:pt x="21084" y="5105"/>
                    <a:pt x="19998" y="5553"/>
                  </a:cubicBezTo>
                  <a:cubicBezTo>
                    <a:pt x="13483" y="9887"/>
                    <a:pt x="8491" y="16145"/>
                    <a:pt x="5710" y="23460"/>
                  </a:cubicBezTo>
                  <a:cubicBezTo>
                    <a:pt x="18093" y="18793"/>
                    <a:pt x="29999" y="12316"/>
                    <a:pt x="30189" y="8506"/>
                  </a:cubicBezTo>
                  <a:cubicBezTo>
                    <a:pt x="30189" y="7363"/>
                    <a:pt x="28380" y="6315"/>
                    <a:pt x="27237" y="5744"/>
                  </a:cubicBezTo>
                  <a:cubicBezTo>
                    <a:pt x="26065" y="5096"/>
                    <a:pt x="24760" y="4705"/>
                    <a:pt x="23427" y="460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3" name="Google Shape;543;p10"/>
          <p:cNvPicPr preferRelativeResize="0"/>
          <p:nvPr/>
        </p:nvPicPr>
        <p:blipFill rotWithShape="1">
          <a:blip r:embed="rId3">
            <a:alphaModFix/>
          </a:blip>
          <a:srcRect b="63885" l="599" r="658" t="3931"/>
          <a:stretch/>
        </p:blipFill>
        <p:spPr>
          <a:xfrm>
            <a:off x="832569" y="922654"/>
            <a:ext cx="10109751" cy="41495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0"/>
          <p:cNvSpPr txBox="1"/>
          <p:nvPr/>
        </p:nvSpPr>
        <p:spPr>
          <a:xfrm>
            <a:off x="7053070" y="965531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0"/>
          <p:cNvSpPr txBox="1"/>
          <p:nvPr/>
        </p:nvSpPr>
        <p:spPr>
          <a:xfrm>
            <a:off x="7392405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6" name="Google Shape;546;p10"/>
          <p:cNvSpPr txBox="1"/>
          <p:nvPr/>
        </p:nvSpPr>
        <p:spPr>
          <a:xfrm>
            <a:off x="7854742" y="974733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0"/>
          <p:cNvSpPr txBox="1"/>
          <p:nvPr/>
        </p:nvSpPr>
        <p:spPr>
          <a:xfrm>
            <a:off x="8174674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48" name="Google Shape;548;p10"/>
          <p:cNvSpPr txBox="1"/>
          <p:nvPr/>
        </p:nvSpPr>
        <p:spPr>
          <a:xfrm>
            <a:off x="865023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0"/>
          <p:cNvSpPr txBox="1"/>
          <p:nvPr/>
        </p:nvSpPr>
        <p:spPr>
          <a:xfrm>
            <a:off x="897016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50" name="Google Shape;550;p10"/>
          <p:cNvSpPr txBox="1"/>
          <p:nvPr/>
        </p:nvSpPr>
        <p:spPr>
          <a:xfrm>
            <a:off x="9465134" y="993138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0"/>
          <p:cNvSpPr txBox="1"/>
          <p:nvPr/>
        </p:nvSpPr>
        <p:spPr>
          <a:xfrm>
            <a:off x="9785066" y="995076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52" name="Google Shape;552;p10"/>
          <p:cNvSpPr txBox="1"/>
          <p:nvPr/>
        </p:nvSpPr>
        <p:spPr>
          <a:xfrm>
            <a:off x="1025092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0"/>
          <p:cNvSpPr txBox="1"/>
          <p:nvPr/>
        </p:nvSpPr>
        <p:spPr>
          <a:xfrm>
            <a:off x="1057085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616B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03A1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1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1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1" name="Google Shape;561;p11"/>
          <p:cNvSpPr txBox="1"/>
          <p:nvPr/>
        </p:nvSpPr>
        <p:spPr>
          <a:xfrm>
            <a:off x="358815" y="130088"/>
            <a:ext cx="41250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428i</a:t>
            </a:r>
            <a:endParaRPr/>
          </a:p>
        </p:txBody>
      </p:sp>
      <p:sp>
        <p:nvSpPr>
          <p:cNvPr id="562" name="Google Shape;562;p11"/>
          <p:cNvSpPr txBox="1"/>
          <p:nvPr/>
        </p:nvSpPr>
        <p:spPr>
          <a:xfrm>
            <a:off x="8542117" y="141663"/>
            <a:ext cx="3337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111</a:t>
            </a:r>
            <a:endParaRPr/>
          </a:p>
        </p:txBody>
      </p:sp>
      <p:grpSp>
        <p:nvGrpSpPr>
          <p:cNvPr id="563" name="Google Shape;563;p11"/>
          <p:cNvGrpSpPr/>
          <p:nvPr/>
        </p:nvGrpSpPr>
        <p:grpSpPr>
          <a:xfrm>
            <a:off x="832569" y="1321058"/>
            <a:ext cx="10109751" cy="588163"/>
            <a:chOff x="832569" y="1321058"/>
            <a:chExt cx="10603500" cy="646465"/>
          </a:xfrm>
        </p:grpSpPr>
        <p:pic>
          <p:nvPicPr>
            <p:cNvPr id="564" name="Google Shape;564;p11"/>
            <p:cNvPicPr preferRelativeResize="0"/>
            <p:nvPr/>
          </p:nvPicPr>
          <p:blipFill rotWithShape="1">
            <a:blip r:embed="rId3">
              <a:alphaModFix/>
            </a:blip>
            <a:srcRect b="41790" l="599" r="658" t="38831"/>
            <a:stretch/>
          </p:blipFill>
          <p:spPr>
            <a:xfrm>
              <a:off x="848147" y="1321058"/>
              <a:ext cx="10587921" cy="275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11"/>
            <p:cNvPicPr preferRelativeResize="0"/>
            <p:nvPr/>
          </p:nvPicPr>
          <p:blipFill rotWithShape="1">
            <a:blip r:embed="rId4">
              <a:alphaModFix/>
            </a:blip>
            <a:srcRect b="7785" l="904" r="295" t="26628"/>
            <a:stretch/>
          </p:blipFill>
          <p:spPr>
            <a:xfrm>
              <a:off x="832569" y="1576470"/>
              <a:ext cx="10603500" cy="391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6" name="Google Shape;566;p11"/>
          <p:cNvSpPr/>
          <p:nvPr/>
        </p:nvSpPr>
        <p:spPr>
          <a:xfrm>
            <a:off x="431177" y="2820720"/>
            <a:ext cx="5400000" cy="1921783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1"/>
          <p:cNvSpPr/>
          <p:nvPr/>
        </p:nvSpPr>
        <p:spPr>
          <a:xfrm>
            <a:off x="197553" y="2602067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1"/>
          <p:cNvSpPr txBox="1"/>
          <p:nvPr/>
        </p:nvSpPr>
        <p:spPr>
          <a:xfrm>
            <a:off x="326862" y="2636055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1</a:t>
            </a:r>
            <a:endParaRPr/>
          </a:p>
        </p:txBody>
      </p:sp>
      <p:sp>
        <p:nvSpPr>
          <p:cNvPr id="569" name="Google Shape;569;p11"/>
          <p:cNvSpPr txBox="1"/>
          <p:nvPr/>
        </p:nvSpPr>
        <p:spPr>
          <a:xfrm>
            <a:off x="575104" y="3160487"/>
            <a:ext cx="51457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Sama sekali tidak dapat mengingat atau berkonsentrasi berkepanjangan</a:t>
            </a: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akibat sakit atau kondisi intelektual/kognitifnya. Individu tidak dapat mengingat memori jangka panjang dan pendek (amnesia), sedangkan kesulitan berkonsentrasi misalnya tidak fokus dalam membaca, menghitung, dll. </a:t>
            </a:r>
            <a:endParaRPr/>
          </a:p>
        </p:txBody>
      </p:sp>
      <p:sp>
        <p:nvSpPr>
          <p:cNvPr id="570" name="Google Shape;570;p11"/>
          <p:cNvSpPr txBox="1"/>
          <p:nvPr/>
        </p:nvSpPr>
        <p:spPr>
          <a:xfrm>
            <a:off x="2017652" y="2801702"/>
            <a:ext cx="23209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sama sekali tidak bisa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1"/>
          <p:cNvSpPr/>
          <p:nvPr/>
        </p:nvSpPr>
        <p:spPr>
          <a:xfrm>
            <a:off x="6355608" y="2814118"/>
            <a:ext cx="5400000" cy="1914927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1"/>
          <p:cNvSpPr/>
          <p:nvPr/>
        </p:nvSpPr>
        <p:spPr>
          <a:xfrm>
            <a:off x="6027934" y="2595465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1"/>
          <p:cNvSpPr txBox="1"/>
          <p:nvPr/>
        </p:nvSpPr>
        <p:spPr>
          <a:xfrm>
            <a:off x="6157243" y="2629453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2</a:t>
            </a:r>
            <a:endParaRPr/>
          </a:p>
        </p:txBody>
      </p:sp>
      <p:sp>
        <p:nvSpPr>
          <p:cNvPr id="574" name="Google Shape;574;p11"/>
          <p:cNvSpPr txBox="1"/>
          <p:nvPr/>
        </p:nvSpPr>
        <p:spPr>
          <a:xfrm>
            <a:off x="6484802" y="3270286"/>
            <a:ext cx="52708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 yang mengalami kesulitan/gangguan mengingat atau berkonsentrasi yang berat dan berkepanjangan namun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masih memungkinkan mengingat/berkonsentrasi apabila dituntun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atau didampingi. Kesulitan mengingat memori jangka pendek misalnya kejadian beberapa jam yang lalu.</a:t>
            </a:r>
            <a:endParaRPr/>
          </a:p>
        </p:txBody>
      </p:sp>
      <p:sp>
        <p:nvSpPr>
          <p:cNvPr id="575" name="Google Shape;575;p11"/>
          <p:cNvSpPr txBox="1"/>
          <p:nvPr/>
        </p:nvSpPr>
        <p:spPr>
          <a:xfrm>
            <a:off x="7017366" y="2795100"/>
            <a:ext cx="47800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banyak kesulitan dan membutuhkan bantuan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11"/>
          <p:cNvSpPr/>
          <p:nvPr/>
        </p:nvSpPr>
        <p:spPr>
          <a:xfrm>
            <a:off x="433237" y="5101387"/>
            <a:ext cx="5400000" cy="1463855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1"/>
          <p:cNvSpPr/>
          <p:nvPr/>
        </p:nvSpPr>
        <p:spPr>
          <a:xfrm>
            <a:off x="199612" y="4863046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11"/>
          <p:cNvSpPr txBox="1"/>
          <p:nvPr/>
        </p:nvSpPr>
        <p:spPr>
          <a:xfrm>
            <a:off x="328921" y="4897034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3</a:t>
            </a:r>
            <a:endParaRPr/>
          </a:p>
        </p:txBody>
      </p:sp>
      <p:sp>
        <p:nvSpPr>
          <p:cNvPr id="579" name="Google Shape;579;p11"/>
          <p:cNvSpPr txBox="1"/>
          <p:nvPr/>
        </p:nvSpPr>
        <p:spPr>
          <a:xfrm>
            <a:off x="510306" y="5668598"/>
            <a:ext cx="521055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 yang memiliki kesulitan/gangguan ringan dalam mengingat atau berkonsentrasi dan tidak membutuhkan bantuan.</a:t>
            </a:r>
            <a:endParaRPr/>
          </a:p>
        </p:txBody>
      </p:sp>
      <p:sp>
        <p:nvSpPr>
          <p:cNvPr id="580" name="Google Shape;580;p11"/>
          <p:cNvSpPr txBox="1"/>
          <p:nvPr/>
        </p:nvSpPr>
        <p:spPr>
          <a:xfrm>
            <a:off x="1194501" y="5101388"/>
            <a:ext cx="4587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sedikit kesulitan, tapi tidak membutuhkan bantuan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1"/>
          <p:cNvSpPr/>
          <p:nvPr/>
        </p:nvSpPr>
        <p:spPr>
          <a:xfrm>
            <a:off x="6361872" y="5120407"/>
            <a:ext cx="5400000" cy="1444835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1"/>
          <p:cNvSpPr/>
          <p:nvPr/>
        </p:nvSpPr>
        <p:spPr>
          <a:xfrm>
            <a:off x="6028973" y="4901753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11"/>
          <p:cNvSpPr txBox="1"/>
          <p:nvPr/>
        </p:nvSpPr>
        <p:spPr>
          <a:xfrm>
            <a:off x="6158282" y="4935741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4</a:t>
            </a:r>
            <a:endParaRPr/>
          </a:p>
        </p:txBody>
      </p:sp>
      <p:sp>
        <p:nvSpPr>
          <p:cNvPr id="584" name="Google Shape;584;p11"/>
          <p:cNvSpPr txBox="1"/>
          <p:nvPr/>
        </p:nvSpPr>
        <p:spPr>
          <a:xfrm>
            <a:off x="6484802" y="5472530"/>
            <a:ext cx="519689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 yang sama sekali tidak memiliki kesulitan/gangguan ringan dalam mengingat atau berkonsentrasi. Individu dapat mengingat semua hal penting dan dapat berkonsentrasi dengan baik.</a:t>
            </a:r>
            <a:endParaRPr/>
          </a:p>
        </p:txBody>
      </p:sp>
      <p:sp>
        <p:nvSpPr>
          <p:cNvPr id="585" name="Google Shape;585;p11"/>
          <p:cNvSpPr txBox="1"/>
          <p:nvPr/>
        </p:nvSpPr>
        <p:spPr>
          <a:xfrm>
            <a:off x="7913178" y="5101388"/>
            <a:ext cx="24465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Tidak mengalami kesulitan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1"/>
          <p:cNvSpPr/>
          <p:nvPr/>
        </p:nvSpPr>
        <p:spPr>
          <a:xfrm>
            <a:off x="2804989" y="2037828"/>
            <a:ext cx="6217920" cy="404052"/>
          </a:xfrm>
          <a:prstGeom prst="roundRect">
            <a:avLst>
              <a:gd fmla="val 16667" name="adj"/>
            </a:avLst>
          </a:prstGeom>
          <a:solidFill>
            <a:srgbClr val="EAA824"/>
          </a:solidFill>
          <a:ln cap="flat" cmpd="sng" w="12700">
            <a:solidFill>
              <a:srgbClr val="EAA8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1"/>
          <p:cNvSpPr txBox="1"/>
          <p:nvPr/>
        </p:nvSpPr>
        <p:spPr>
          <a:xfrm>
            <a:off x="2988235" y="1993386"/>
            <a:ext cx="5914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“ Hanya untuk usia 5 tahun ke atas ”</a:t>
            </a:r>
            <a:endParaRPr/>
          </a:p>
        </p:txBody>
      </p:sp>
      <p:pic>
        <p:nvPicPr>
          <p:cNvPr id="588" name="Google Shape;588;p11"/>
          <p:cNvPicPr preferRelativeResize="0"/>
          <p:nvPr/>
        </p:nvPicPr>
        <p:blipFill rotWithShape="1">
          <a:blip r:embed="rId3">
            <a:alphaModFix/>
          </a:blip>
          <a:srcRect b="63885" l="599" r="658" t="3931"/>
          <a:stretch/>
        </p:blipFill>
        <p:spPr>
          <a:xfrm>
            <a:off x="832569" y="922654"/>
            <a:ext cx="10109751" cy="41495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11"/>
          <p:cNvSpPr txBox="1"/>
          <p:nvPr/>
        </p:nvSpPr>
        <p:spPr>
          <a:xfrm>
            <a:off x="7053070" y="965531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1"/>
          <p:cNvSpPr txBox="1"/>
          <p:nvPr/>
        </p:nvSpPr>
        <p:spPr>
          <a:xfrm>
            <a:off x="7392405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1" name="Google Shape;591;p11"/>
          <p:cNvSpPr txBox="1"/>
          <p:nvPr/>
        </p:nvSpPr>
        <p:spPr>
          <a:xfrm>
            <a:off x="7854742" y="974733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1"/>
          <p:cNvSpPr txBox="1"/>
          <p:nvPr/>
        </p:nvSpPr>
        <p:spPr>
          <a:xfrm>
            <a:off x="8174674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3" name="Google Shape;593;p11"/>
          <p:cNvSpPr txBox="1"/>
          <p:nvPr/>
        </p:nvSpPr>
        <p:spPr>
          <a:xfrm>
            <a:off x="865023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1"/>
          <p:cNvSpPr txBox="1"/>
          <p:nvPr/>
        </p:nvSpPr>
        <p:spPr>
          <a:xfrm>
            <a:off x="897016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95" name="Google Shape;595;p11"/>
          <p:cNvSpPr txBox="1"/>
          <p:nvPr/>
        </p:nvSpPr>
        <p:spPr>
          <a:xfrm>
            <a:off x="9465134" y="993138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1"/>
          <p:cNvSpPr txBox="1"/>
          <p:nvPr/>
        </p:nvSpPr>
        <p:spPr>
          <a:xfrm>
            <a:off x="9785066" y="995076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97" name="Google Shape;597;p11"/>
          <p:cNvSpPr txBox="1"/>
          <p:nvPr/>
        </p:nvSpPr>
        <p:spPr>
          <a:xfrm>
            <a:off x="1025092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1"/>
          <p:cNvSpPr txBox="1"/>
          <p:nvPr/>
        </p:nvSpPr>
        <p:spPr>
          <a:xfrm>
            <a:off x="1057085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2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2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3A1B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2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2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2"/>
          <p:cNvSpPr/>
          <p:nvPr/>
        </p:nvSpPr>
        <p:spPr>
          <a:xfrm>
            <a:off x="411754" y="2900605"/>
            <a:ext cx="5400000" cy="41689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2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9" name="Google Shape;609;p12"/>
          <p:cNvSpPr txBox="1"/>
          <p:nvPr/>
        </p:nvSpPr>
        <p:spPr>
          <a:xfrm>
            <a:off x="358815" y="130088"/>
            <a:ext cx="41250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428j</a:t>
            </a:r>
            <a:endParaRPr/>
          </a:p>
        </p:txBody>
      </p:sp>
      <p:sp>
        <p:nvSpPr>
          <p:cNvPr id="610" name="Google Shape;610;p12"/>
          <p:cNvSpPr txBox="1"/>
          <p:nvPr/>
        </p:nvSpPr>
        <p:spPr>
          <a:xfrm>
            <a:off x="8542117" y="141663"/>
            <a:ext cx="3337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111</a:t>
            </a:r>
            <a:endParaRPr/>
          </a:p>
        </p:txBody>
      </p:sp>
      <p:sp>
        <p:nvSpPr>
          <p:cNvPr id="611" name="Google Shape;611;p12"/>
          <p:cNvSpPr/>
          <p:nvPr/>
        </p:nvSpPr>
        <p:spPr>
          <a:xfrm>
            <a:off x="-358814" y="2174027"/>
            <a:ext cx="5453103" cy="514259"/>
          </a:xfrm>
          <a:prstGeom prst="roundRect">
            <a:avLst>
              <a:gd fmla="val 50000" name="adj"/>
            </a:avLst>
          </a:prstGeom>
          <a:solidFill>
            <a:srgbClr val="0C7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2"/>
          <p:cNvSpPr txBox="1"/>
          <p:nvPr/>
        </p:nvSpPr>
        <p:spPr>
          <a:xfrm>
            <a:off x="-238432" y="2235988"/>
            <a:ext cx="51358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 Hanya untuk usia 5 tahun ke atas ”</a:t>
            </a:r>
            <a:endParaRPr/>
          </a:p>
        </p:txBody>
      </p:sp>
      <p:sp>
        <p:nvSpPr>
          <p:cNvPr id="613" name="Google Shape;613;p12"/>
          <p:cNvSpPr txBox="1"/>
          <p:nvPr/>
        </p:nvSpPr>
        <p:spPr>
          <a:xfrm>
            <a:off x="545661" y="2926875"/>
            <a:ext cx="4678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1. Sangat sering</a:t>
            </a:r>
            <a:endParaRPr b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2"/>
          <p:cNvSpPr txBox="1"/>
          <p:nvPr/>
        </p:nvSpPr>
        <p:spPr>
          <a:xfrm>
            <a:off x="444016" y="3406349"/>
            <a:ext cx="53677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Responden yang </a:t>
            </a:r>
            <a:r>
              <a:rPr b="1"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setiap hari </a:t>
            </a:r>
            <a:r>
              <a:rPr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mengalami kecemasan, kegugupan, kekhawatiran, kesedihan, dan/atau depresi berlarut-larut</a:t>
            </a:r>
            <a:endParaRPr b="0" i="1" sz="1800" u="none" strike="noStrike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p12"/>
          <p:cNvPicPr preferRelativeResize="0"/>
          <p:nvPr/>
        </p:nvPicPr>
        <p:blipFill rotWithShape="1">
          <a:blip r:embed="rId3">
            <a:alphaModFix/>
          </a:blip>
          <a:srcRect b="2981" l="582" r="542" t="4512"/>
          <a:stretch/>
        </p:blipFill>
        <p:spPr>
          <a:xfrm>
            <a:off x="832569" y="1323776"/>
            <a:ext cx="10109751" cy="6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12"/>
          <p:cNvSpPr/>
          <p:nvPr/>
        </p:nvSpPr>
        <p:spPr>
          <a:xfrm>
            <a:off x="423480" y="4550203"/>
            <a:ext cx="5400000" cy="41689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2"/>
          <p:cNvSpPr txBox="1"/>
          <p:nvPr/>
        </p:nvSpPr>
        <p:spPr>
          <a:xfrm>
            <a:off x="557387" y="4576473"/>
            <a:ext cx="4678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2. Sering</a:t>
            </a:r>
            <a:endParaRPr b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2"/>
          <p:cNvSpPr txBox="1"/>
          <p:nvPr/>
        </p:nvSpPr>
        <p:spPr>
          <a:xfrm>
            <a:off x="455742" y="5055947"/>
            <a:ext cx="53677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Responden yang mengalami episode kecemasan, kegugupan, kekhawatiran, kesedihan, dan/atau depresi berlarut-larut </a:t>
            </a:r>
            <a:r>
              <a:rPr b="1"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pada periode yang cukup panjang </a:t>
            </a:r>
            <a:r>
              <a:rPr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misalnya </a:t>
            </a:r>
            <a:r>
              <a:rPr b="1"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seminggu atau sebulan</a:t>
            </a:r>
            <a:endParaRPr b="1" i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2"/>
          <p:cNvSpPr/>
          <p:nvPr/>
        </p:nvSpPr>
        <p:spPr>
          <a:xfrm>
            <a:off x="6301783" y="2902279"/>
            <a:ext cx="5400000" cy="41689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2"/>
          <p:cNvSpPr txBox="1"/>
          <p:nvPr/>
        </p:nvSpPr>
        <p:spPr>
          <a:xfrm>
            <a:off x="6435690" y="2928549"/>
            <a:ext cx="4678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3. Jarang</a:t>
            </a:r>
            <a:endParaRPr b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2"/>
          <p:cNvSpPr txBox="1"/>
          <p:nvPr/>
        </p:nvSpPr>
        <p:spPr>
          <a:xfrm>
            <a:off x="6334045" y="3408023"/>
            <a:ext cx="53677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Responden yang mengalami episode kecemasan, kegugupan, kekhawatiran, kesedihan, dan/atau depresi </a:t>
            </a:r>
            <a:r>
              <a:rPr b="1"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beberapa kali dalam setahun</a:t>
            </a:r>
            <a:endParaRPr b="1" i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2"/>
          <p:cNvSpPr/>
          <p:nvPr/>
        </p:nvSpPr>
        <p:spPr>
          <a:xfrm>
            <a:off x="6313509" y="4551877"/>
            <a:ext cx="5400000" cy="41689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2"/>
          <p:cNvSpPr txBox="1"/>
          <p:nvPr/>
        </p:nvSpPr>
        <p:spPr>
          <a:xfrm>
            <a:off x="6447416" y="4578147"/>
            <a:ext cx="4678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4. Tidak pernah</a:t>
            </a:r>
            <a:endParaRPr b="1"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2"/>
          <p:cNvSpPr txBox="1"/>
          <p:nvPr/>
        </p:nvSpPr>
        <p:spPr>
          <a:xfrm>
            <a:off x="6345771" y="5057621"/>
            <a:ext cx="53677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Responden yang </a:t>
            </a:r>
            <a:r>
              <a:rPr b="1"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tidak pernah </a:t>
            </a:r>
            <a:r>
              <a:rPr i="1" lang="en-US" sz="18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merasa cemas, gugup, khawatir, sedih, dan/atau depresi dalam periode waktu berkelanjutan/rutin.</a:t>
            </a:r>
            <a:endParaRPr/>
          </a:p>
        </p:txBody>
      </p:sp>
      <p:pic>
        <p:nvPicPr>
          <p:cNvPr id="625" name="Google Shape;625;p12"/>
          <p:cNvPicPr preferRelativeResize="0"/>
          <p:nvPr/>
        </p:nvPicPr>
        <p:blipFill rotWithShape="1">
          <a:blip r:embed="rId4">
            <a:alphaModFix/>
          </a:blip>
          <a:srcRect b="63885" l="599" r="658" t="3931"/>
          <a:stretch/>
        </p:blipFill>
        <p:spPr>
          <a:xfrm>
            <a:off x="832569" y="922654"/>
            <a:ext cx="10109751" cy="414954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12"/>
          <p:cNvSpPr txBox="1"/>
          <p:nvPr/>
        </p:nvSpPr>
        <p:spPr>
          <a:xfrm>
            <a:off x="7053070" y="965531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2"/>
          <p:cNvSpPr txBox="1"/>
          <p:nvPr/>
        </p:nvSpPr>
        <p:spPr>
          <a:xfrm>
            <a:off x="7392405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28" name="Google Shape;628;p12"/>
          <p:cNvSpPr txBox="1"/>
          <p:nvPr/>
        </p:nvSpPr>
        <p:spPr>
          <a:xfrm>
            <a:off x="7854742" y="974733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2"/>
          <p:cNvSpPr txBox="1"/>
          <p:nvPr/>
        </p:nvSpPr>
        <p:spPr>
          <a:xfrm>
            <a:off x="8174674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30" name="Google Shape;630;p12"/>
          <p:cNvSpPr txBox="1"/>
          <p:nvPr/>
        </p:nvSpPr>
        <p:spPr>
          <a:xfrm>
            <a:off x="865023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2"/>
          <p:cNvSpPr txBox="1"/>
          <p:nvPr/>
        </p:nvSpPr>
        <p:spPr>
          <a:xfrm>
            <a:off x="897016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32" name="Google Shape;632;p12"/>
          <p:cNvSpPr txBox="1"/>
          <p:nvPr/>
        </p:nvSpPr>
        <p:spPr>
          <a:xfrm>
            <a:off x="9465134" y="993138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2"/>
          <p:cNvSpPr txBox="1"/>
          <p:nvPr/>
        </p:nvSpPr>
        <p:spPr>
          <a:xfrm>
            <a:off x="9785066" y="995076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34" name="Google Shape;634;p12"/>
          <p:cNvSpPr txBox="1"/>
          <p:nvPr/>
        </p:nvSpPr>
        <p:spPr>
          <a:xfrm>
            <a:off x="1025092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2"/>
          <p:cNvSpPr txBox="1"/>
          <p:nvPr/>
        </p:nvSpPr>
        <p:spPr>
          <a:xfrm>
            <a:off x="1057085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616B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03A1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3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3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3" name="Google Shape;643;p13"/>
          <p:cNvSpPr txBox="1"/>
          <p:nvPr/>
        </p:nvSpPr>
        <p:spPr>
          <a:xfrm>
            <a:off x="358815" y="130088"/>
            <a:ext cx="44506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429</a:t>
            </a:r>
            <a:endParaRPr/>
          </a:p>
        </p:txBody>
      </p:sp>
      <p:sp>
        <p:nvSpPr>
          <p:cNvPr id="644" name="Google Shape;644;p13"/>
          <p:cNvSpPr txBox="1"/>
          <p:nvPr/>
        </p:nvSpPr>
        <p:spPr>
          <a:xfrm>
            <a:off x="8542117" y="141663"/>
            <a:ext cx="3337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112</a:t>
            </a:r>
            <a:endParaRPr/>
          </a:p>
        </p:txBody>
      </p:sp>
      <p:pic>
        <p:nvPicPr>
          <p:cNvPr id="645" name="Google Shape;645;p13"/>
          <p:cNvPicPr preferRelativeResize="0"/>
          <p:nvPr/>
        </p:nvPicPr>
        <p:blipFill rotWithShape="1">
          <a:blip r:embed="rId3">
            <a:alphaModFix/>
          </a:blip>
          <a:srcRect b="4627" l="380" r="1069" t="6624"/>
          <a:stretch/>
        </p:blipFill>
        <p:spPr>
          <a:xfrm>
            <a:off x="813693" y="1327811"/>
            <a:ext cx="10109751" cy="5946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3"/>
          <p:cNvSpPr/>
          <p:nvPr/>
        </p:nvSpPr>
        <p:spPr>
          <a:xfrm>
            <a:off x="2408294" y="2884585"/>
            <a:ext cx="3044102" cy="789715"/>
          </a:xfrm>
          <a:prstGeom prst="roundRect">
            <a:avLst>
              <a:gd fmla="val 29538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400"/>
              <a:buFont typeface="Calibri"/>
              <a:buNone/>
            </a:pPr>
            <a:r>
              <a:rPr b="1" lang="en-US" sz="2400" u="none" cap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Pengertian dan Cakupan Responden</a:t>
            </a:r>
            <a:endParaRPr b="1" sz="2400" u="none" cap="none" strike="noStrike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3"/>
          <p:cNvSpPr/>
          <p:nvPr/>
        </p:nvSpPr>
        <p:spPr>
          <a:xfrm>
            <a:off x="7731274" y="2887075"/>
            <a:ext cx="3375051" cy="789715"/>
          </a:xfrm>
          <a:prstGeom prst="roundRect">
            <a:avLst>
              <a:gd fmla="val 29538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400"/>
              <a:buFont typeface="Calibri"/>
              <a:buNone/>
            </a:pPr>
            <a:r>
              <a:rPr b="1" lang="en-US" sz="2400" u="none" cap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Pilihan Jawaban</a:t>
            </a:r>
            <a:endParaRPr sz="2000" u="none" cap="none" strike="noStrike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3"/>
          <p:cNvSpPr txBox="1"/>
          <p:nvPr/>
        </p:nvSpPr>
        <p:spPr>
          <a:xfrm>
            <a:off x="543877" y="3999322"/>
            <a:ext cx="5037773" cy="199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0350" lvl="0" marL="266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Pemberi rawat, pengasuh, pendamping, </a:t>
            </a:r>
            <a:r>
              <a:rPr b="1" i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caregiver</a:t>
            </a: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, atau wali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merupakan seseorang baik Anggota Keluarga atau Non-Anggota Keluarga dan merawat diri sendiri atau tinggal sendiri.</a:t>
            </a:r>
            <a:endParaRPr/>
          </a:p>
          <a:p>
            <a:pPr indent="-260350" lvl="0" marL="2667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Rincian ini hanya ditanyakan jika responden </a:t>
            </a: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berusia 60 tahun ke atas atau rincian 428a-j ada yang berkode 1 atau 2.</a:t>
            </a:r>
            <a:endParaRPr/>
          </a:p>
        </p:txBody>
      </p:sp>
      <p:sp>
        <p:nvSpPr>
          <p:cNvPr id="649" name="Google Shape;649;p13"/>
          <p:cNvSpPr/>
          <p:nvPr/>
        </p:nvSpPr>
        <p:spPr>
          <a:xfrm flipH="1">
            <a:off x="6321585" y="2006933"/>
            <a:ext cx="1705070" cy="1705071"/>
          </a:xfrm>
          <a:prstGeom prst="ellipse">
            <a:avLst/>
          </a:prstGeom>
          <a:solidFill>
            <a:srgbClr val="03A1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0" name="Google Shape;650;p13"/>
          <p:cNvGrpSpPr/>
          <p:nvPr/>
        </p:nvGrpSpPr>
        <p:grpSpPr>
          <a:xfrm>
            <a:off x="7215453" y="2501476"/>
            <a:ext cx="1034552" cy="839441"/>
            <a:chOff x="6038901" y="3890352"/>
            <a:chExt cx="1336521" cy="1084460"/>
          </a:xfrm>
        </p:grpSpPr>
        <p:grpSp>
          <p:nvGrpSpPr>
            <p:cNvPr id="651" name="Google Shape;651;p13"/>
            <p:cNvGrpSpPr/>
            <p:nvPr/>
          </p:nvGrpSpPr>
          <p:grpSpPr>
            <a:xfrm>
              <a:off x="6106449" y="4102977"/>
              <a:ext cx="1268973" cy="871835"/>
              <a:chOff x="6106449" y="4102977"/>
              <a:chExt cx="1268973" cy="871835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7323006" y="4659676"/>
                <a:ext cx="21939" cy="15592"/>
              </a:xfrm>
              <a:custGeom>
                <a:rect b="b" l="l" r="r" t="t"/>
                <a:pathLst>
                  <a:path extrusionOk="0" h="15592" w="21939">
                    <a:moveTo>
                      <a:pt x="20368" y="15592"/>
                    </a:moveTo>
                    <a:lnTo>
                      <a:pt x="0" y="4545"/>
                    </a:lnTo>
                    <a:lnTo>
                      <a:pt x="18814" y="0"/>
                    </a:lnTo>
                    <a:cubicBezTo>
                      <a:pt x="22324" y="4453"/>
                      <a:pt x="22928" y="10535"/>
                      <a:pt x="20368" y="15592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7323006" y="4659676"/>
                <a:ext cx="21939" cy="15592"/>
              </a:xfrm>
              <a:custGeom>
                <a:rect b="b" l="l" r="r" t="t"/>
                <a:pathLst>
                  <a:path extrusionOk="0" h="15592" w="21939">
                    <a:moveTo>
                      <a:pt x="20368" y="15592"/>
                    </a:moveTo>
                    <a:lnTo>
                      <a:pt x="0" y="4545"/>
                    </a:lnTo>
                    <a:lnTo>
                      <a:pt x="18814" y="0"/>
                    </a:lnTo>
                    <a:cubicBezTo>
                      <a:pt x="22324" y="4453"/>
                      <a:pt x="22928" y="10535"/>
                      <a:pt x="20368" y="15592"/>
                    </a:cubicBezTo>
                    <a:close/>
                  </a:path>
                </a:pathLst>
              </a:custGeom>
              <a:solidFill>
                <a:srgbClr val="000000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6106449" y="4267793"/>
                <a:ext cx="1203266" cy="688197"/>
              </a:xfrm>
              <a:custGeom>
                <a:rect b="b" l="l" r="r" t="t"/>
                <a:pathLst>
                  <a:path extrusionOk="0" h="688197" w="1203266">
                    <a:moveTo>
                      <a:pt x="689406" y="683192"/>
                    </a:moveTo>
                    <a:cubicBezTo>
                      <a:pt x="702633" y="689866"/>
                      <a:pt x="718243" y="689866"/>
                      <a:pt x="731465" y="683192"/>
                    </a:cubicBezTo>
                    <a:lnTo>
                      <a:pt x="1203266" y="410755"/>
                    </a:lnTo>
                    <a:lnTo>
                      <a:pt x="496945" y="9551"/>
                    </a:lnTo>
                    <a:lnTo>
                      <a:pt x="480432" y="0"/>
                    </a:lnTo>
                    <a:lnTo>
                      <a:pt x="8631" y="265762"/>
                    </a:lnTo>
                    <a:cubicBezTo>
                      <a:pt x="-2877" y="272494"/>
                      <a:pt x="-2877" y="283426"/>
                      <a:pt x="8631" y="290043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6915474" y="4442935"/>
                <a:ext cx="452526" cy="244934"/>
              </a:xfrm>
              <a:custGeom>
                <a:rect b="b" l="l" r="r" t="t"/>
                <a:pathLst>
                  <a:path extrusionOk="0" h="244934" w="452526">
                    <a:moveTo>
                      <a:pt x="57537" y="0"/>
                    </a:moveTo>
                    <a:lnTo>
                      <a:pt x="222092" y="94706"/>
                    </a:lnTo>
                    <a:lnTo>
                      <a:pt x="328592" y="33256"/>
                    </a:lnTo>
                    <a:lnTo>
                      <a:pt x="452527" y="104832"/>
                    </a:lnTo>
                    <a:lnTo>
                      <a:pt x="452527" y="187512"/>
                    </a:lnTo>
                    <a:cubicBezTo>
                      <a:pt x="452527" y="198329"/>
                      <a:pt x="440386" y="213749"/>
                      <a:pt x="435956" y="211217"/>
                    </a:cubicBezTo>
                    <a:cubicBezTo>
                      <a:pt x="427803" y="213180"/>
                      <a:pt x="419874" y="215993"/>
                      <a:pt x="412308" y="219618"/>
                    </a:cubicBezTo>
                    <a:cubicBezTo>
                      <a:pt x="399927" y="226655"/>
                      <a:pt x="388431" y="235159"/>
                      <a:pt x="378074" y="244934"/>
                    </a:cubicBezTo>
                    <a:lnTo>
                      <a:pt x="0" y="33256"/>
                    </a:ln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6915474" y="4442935"/>
                <a:ext cx="452526" cy="244934"/>
              </a:xfrm>
              <a:custGeom>
                <a:rect b="b" l="l" r="r" t="t"/>
                <a:pathLst>
                  <a:path extrusionOk="0" h="244934" w="452526">
                    <a:moveTo>
                      <a:pt x="57537" y="0"/>
                    </a:moveTo>
                    <a:lnTo>
                      <a:pt x="222092" y="94706"/>
                    </a:lnTo>
                    <a:lnTo>
                      <a:pt x="328592" y="33256"/>
                    </a:lnTo>
                    <a:lnTo>
                      <a:pt x="452527" y="104832"/>
                    </a:lnTo>
                    <a:lnTo>
                      <a:pt x="452527" y="187512"/>
                    </a:lnTo>
                    <a:cubicBezTo>
                      <a:pt x="452527" y="198329"/>
                      <a:pt x="440386" y="213749"/>
                      <a:pt x="435956" y="211217"/>
                    </a:cubicBezTo>
                    <a:cubicBezTo>
                      <a:pt x="427803" y="213180"/>
                      <a:pt x="419874" y="215993"/>
                      <a:pt x="412308" y="219618"/>
                    </a:cubicBezTo>
                    <a:cubicBezTo>
                      <a:pt x="399927" y="226655"/>
                      <a:pt x="388431" y="235159"/>
                      <a:pt x="378074" y="244934"/>
                    </a:cubicBezTo>
                    <a:lnTo>
                      <a:pt x="0" y="33256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7299992" y="4537525"/>
                <a:ext cx="34867" cy="109952"/>
              </a:xfrm>
              <a:custGeom>
                <a:rect b="b" l="l" r="r" t="t"/>
                <a:pathLst>
                  <a:path extrusionOk="0" h="109952" w="34867">
                    <a:moveTo>
                      <a:pt x="0" y="20195"/>
                    </a:moveTo>
                    <a:lnTo>
                      <a:pt x="0" y="109953"/>
                    </a:lnTo>
                    <a:cubicBezTo>
                      <a:pt x="478" y="109619"/>
                      <a:pt x="978" y="109308"/>
                      <a:pt x="1496" y="109032"/>
                    </a:cubicBezTo>
                    <a:cubicBezTo>
                      <a:pt x="7560" y="105246"/>
                      <a:pt x="14494" y="103066"/>
                      <a:pt x="21634" y="102703"/>
                    </a:cubicBezTo>
                    <a:cubicBezTo>
                      <a:pt x="26277" y="102226"/>
                      <a:pt x="30943" y="103342"/>
                      <a:pt x="34867" y="105868"/>
                    </a:cubicBezTo>
                    <a:lnTo>
                      <a:pt x="34867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7276862" y="4558123"/>
                <a:ext cx="23014" cy="120136"/>
              </a:xfrm>
              <a:custGeom>
                <a:rect b="b" l="l" r="r" t="t"/>
                <a:pathLst>
                  <a:path extrusionOk="0" h="120136" w="23014">
                    <a:moveTo>
                      <a:pt x="115" y="120137"/>
                    </a:moveTo>
                    <a:cubicBezTo>
                      <a:pt x="472" y="114579"/>
                      <a:pt x="2474" y="109251"/>
                      <a:pt x="5869" y="104832"/>
                    </a:cubicBezTo>
                    <a:cubicBezTo>
                      <a:pt x="7595" y="102467"/>
                      <a:pt x="9522" y="100252"/>
                      <a:pt x="11622" y="98215"/>
                    </a:cubicBezTo>
                    <a:lnTo>
                      <a:pt x="13636" y="96317"/>
                    </a:lnTo>
                    <a:lnTo>
                      <a:pt x="16225" y="94130"/>
                    </a:lnTo>
                    <a:lnTo>
                      <a:pt x="18354" y="92519"/>
                    </a:lnTo>
                    <a:cubicBezTo>
                      <a:pt x="19908" y="91368"/>
                      <a:pt x="21519" y="90333"/>
                      <a:pt x="23015" y="89355"/>
                    </a:cubicBezTo>
                    <a:lnTo>
                      <a:pt x="23015" y="0"/>
                    </a:lnTo>
                    <a:lnTo>
                      <a:pt x="0" y="13349"/>
                    </a:lnTo>
                    <a:lnTo>
                      <a:pt x="0" y="12888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7334859" y="4543164"/>
                <a:ext cx="33141" cy="111264"/>
              </a:xfrm>
              <a:custGeom>
                <a:rect b="b" l="l" r="r" t="t"/>
                <a:pathLst>
                  <a:path extrusionOk="0" h="111264" w="33141">
                    <a:moveTo>
                      <a:pt x="33141" y="87283"/>
                    </a:moveTo>
                    <a:cubicBezTo>
                      <a:pt x="33141" y="98100"/>
                      <a:pt x="21001" y="113520"/>
                      <a:pt x="16571" y="110988"/>
                    </a:cubicBezTo>
                    <a:lnTo>
                      <a:pt x="16571" y="110988"/>
                    </a:lnTo>
                    <a:lnTo>
                      <a:pt x="0" y="100229"/>
                    </a:lnTo>
                    <a:lnTo>
                      <a:pt x="0" y="31990"/>
                    </a:lnTo>
                    <a:lnTo>
                      <a:pt x="16628" y="3222"/>
                    </a:lnTo>
                    <a:lnTo>
                      <a:pt x="25661" y="0"/>
                    </a:lnTo>
                    <a:lnTo>
                      <a:pt x="33141" y="4373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6816683" y="4571012"/>
                <a:ext cx="460294" cy="368068"/>
              </a:xfrm>
              <a:custGeom>
                <a:rect b="b" l="l" r="r" t="t"/>
                <a:pathLst>
                  <a:path extrusionOk="0" h="368068" w="460294">
                    <a:moveTo>
                      <a:pt x="0" y="265647"/>
                    </a:moveTo>
                    <a:lnTo>
                      <a:pt x="0" y="368063"/>
                    </a:lnTo>
                    <a:cubicBezTo>
                      <a:pt x="4885" y="368160"/>
                      <a:pt x="9718" y="367010"/>
                      <a:pt x="14039" y="364725"/>
                    </a:cubicBezTo>
                    <a:lnTo>
                      <a:pt x="65822" y="334864"/>
                    </a:lnTo>
                    <a:lnTo>
                      <a:pt x="460294" y="107249"/>
                    </a:lnTo>
                    <a:lnTo>
                      <a:pt x="46029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6126875" y="4451911"/>
                <a:ext cx="690095" cy="487170"/>
              </a:xfrm>
              <a:custGeom>
                <a:rect b="b" l="l" r="r" t="t"/>
                <a:pathLst>
                  <a:path extrusionOk="0" h="487170" w="690095">
                    <a:moveTo>
                      <a:pt x="0" y="0"/>
                    </a:moveTo>
                    <a:lnTo>
                      <a:pt x="0" y="77329"/>
                    </a:lnTo>
                    <a:cubicBezTo>
                      <a:pt x="558" y="87180"/>
                      <a:pt x="5742" y="96184"/>
                      <a:pt x="13981" y="101610"/>
                    </a:cubicBezTo>
                    <a:lnTo>
                      <a:pt x="624331" y="453965"/>
                    </a:lnTo>
                    <a:lnTo>
                      <a:pt x="676114" y="483827"/>
                    </a:lnTo>
                    <a:cubicBezTo>
                      <a:pt x="680407" y="486128"/>
                      <a:pt x="685228" y="487273"/>
                      <a:pt x="690096" y="487164"/>
                    </a:cubicBezTo>
                    <a:lnTo>
                      <a:pt x="690096" y="396313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6603394" y="4116529"/>
                <a:ext cx="740152" cy="450103"/>
              </a:xfrm>
              <a:custGeom>
                <a:rect b="b" l="l" r="r" t="t"/>
                <a:pathLst>
                  <a:path extrusionOk="0" h="450103" w="740152">
                    <a:moveTo>
                      <a:pt x="0" y="27790"/>
                    </a:moveTo>
                    <a:lnTo>
                      <a:pt x="706321" y="435611"/>
                    </a:lnTo>
                    <a:lnTo>
                      <a:pt x="706321" y="445047"/>
                    </a:lnTo>
                    <a:cubicBezTo>
                      <a:pt x="706321" y="450340"/>
                      <a:pt x="713686" y="452239"/>
                      <a:pt x="722777" y="447003"/>
                    </a:cubicBezTo>
                    <a:cubicBezTo>
                      <a:pt x="731868" y="441767"/>
                      <a:pt x="739290" y="435496"/>
                      <a:pt x="739290" y="426117"/>
                    </a:cubicBezTo>
                    <a:lnTo>
                      <a:pt x="740153" y="417142"/>
                    </a:lnTo>
                    <a:lnTo>
                      <a:pt x="20483" y="1726"/>
                    </a:lnTo>
                    <a:lnTo>
                      <a:pt x="17549" y="0"/>
                    </a:lnTo>
                    <a:cubicBezTo>
                      <a:pt x="16824" y="1346"/>
                      <a:pt x="16410" y="2842"/>
                      <a:pt x="16340" y="4373"/>
                    </a:cubicBezTo>
                    <a:lnTo>
                      <a:pt x="16340" y="8746"/>
                    </a:lnTo>
                    <a:cubicBezTo>
                      <a:pt x="16340" y="13981"/>
                      <a:pt x="9091" y="22382"/>
                      <a:pt x="0" y="27790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6603394" y="4116529"/>
                <a:ext cx="740152" cy="450103"/>
              </a:xfrm>
              <a:custGeom>
                <a:rect b="b" l="l" r="r" t="t"/>
                <a:pathLst>
                  <a:path extrusionOk="0" h="450103" w="740152">
                    <a:moveTo>
                      <a:pt x="0" y="27790"/>
                    </a:moveTo>
                    <a:lnTo>
                      <a:pt x="706321" y="435611"/>
                    </a:lnTo>
                    <a:lnTo>
                      <a:pt x="706321" y="445047"/>
                    </a:lnTo>
                    <a:cubicBezTo>
                      <a:pt x="706321" y="450340"/>
                      <a:pt x="713686" y="452239"/>
                      <a:pt x="722777" y="447003"/>
                    </a:cubicBezTo>
                    <a:cubicBezTo>
                      <a:pt x="731868" y="441767"/>
                      <a:pt x="739290" y="435496"/>
                      <a:pt x="739290" y="426117"/>
                    </a:cubicBezTo>
                    <a:lnTo>
                      <a:pt x="740153" y="417142"/>
                    </a:lnTo>
                    <a:lnTo>
                      <a:pt x="20483" y="1726"/>
                    </a:lnTo>
                    <a:lnTo>
                      <a:pt x="17549" y="0"/>
                    </a:lnTo>
                    <a:cubicBezTo>
                      <a:pt x="16824" y="1346"/>
                      <a:pt x="16410" y="2842"/>
                      <a:pt x="16340" y="4373"/>
                    </a:cubicBezTo>
                    <a:lnTo>
                      <a:pt x="16340" y="8746"/>
                    </a:lnTo>
                    <a:cubicBezTo>
                      <a:pt x="16340" y="13981"/>
                      <a:pt x="9091" y="22382"/>
                      <a:pt x="0" y="27790"/>
                    </a:cubicBezTo>
                    <a:close/>
                  </a:path>
                </a:pathLst>
              </a:custGeom>
              <a:solidFill>
                <a:srgbClr val="000000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6106449" y="4138233"/>
                <a:ext cx="1206315" cy="691322"/>
              </a:xfrm>
              <a:custGeom>
                <a:rect b="b" l="l" r="r" t="t"/>
                <a:pathLst>
                  <a:path extrusionOk="0" h="691322" w="1206315">
                    <a:moveTo>
                      <a:pt x="731465" y="686286"/>
                    </a:moveTo>
                    <a:lnTo>
                      <a:pt x="1192795" y="419891"/>
                    </a:lnTo>
                    <a:cubicBezTo>
                      <a:pt x="1198548" y="416784"/>
                      <a:pt x="1204014" y="414137"/>
                      <a:pt x="1206316" y="415518"/>
                    </a:cubicBezTo>
                    <a:lnTo>
                      <a:pt x="1203266" y="413849"/>
                    </a:lnTo>
                    <a:lnTo>
                      <a:pt x="496945" y="6086"/>
                    </a:lnTo>
                    <a:lnTo>
                      <a:pt x="488717" y="1311"/>
                    </a:lnTo>
                    <a:cubicBezTo>
                      <a:pt x="484172" y="-1336"/>
                      <a:pt x="474160" y="160"/>
                      <a:pt x="466451" y="4590"/>
                    </a:cubicBezTo>
                    <a:lnTo>
                      <a:pt x="8631" y="268914"/>
                    </a:lnTo>
                    <a:cubicBezTo>
                      <a:pt x="-2877" y="275646"/>
                      <a:pt x="-2877" y="286578"/>
                      <a:pt x="8631" y="293195"/>
                    </a:cubicBezTo>
                    <a:lnTo>
                      <a:pt x="689406" y="686343"/>
                    </a:lnTo>
                    <a:cubicBezTo>
                      <a:pt x="702639" y="693000"/>
                      <a:pt x="718249" y="692983"/>
                      <a:pt x="731465" y="686286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6621058" y="4102977"/>
                <a:ext cx="754076" cy="451809"/>
              </a:xfrm>
              <a:custGeom>
                <a:rect b="b" l="l" r="r" t="t"/>
                <a:pathLst>
                  <a:path extrusionOk="0" h="451809" w="754076">
                    <a:moveTo>
                      <a:pt x="0" y="13494"/>
                    </a:moveTo>
                    <a:lnTo>
                      <a:pt x="2934" y="15220"/>
                    </a:lnTo>
                    <a:lnTo>
                      <a:pt x="722604" y="430636"/>
                    </a:lnTo>
                    <a:cubicBezTo>
                      <a:pt x="722961" y="429888"/>
                      <a:pt x="723490" y="429232"/>
                      <a:pt x="724158" y="428737"/>
                    </a:cubicBezTo>
                    <a:lnTo>
                      <a:pt x="726574" y="427356"/>
                    </a:lnTo>
                    <a:lnTo>
                      <a:pt x="731753" y="424364"/>
                    </a:lnTo>
                    <a:lnTo>
                      <a:pt x="738139" y="420624"/>
                    </a:lnTo>
                    <a:cubicBezTo>
                      <a:pt x="740694" y="418910"/>
                      <a:pt x="744106" y="419220"/>
                      <a:pt x="746309" y="421372"/>
                    </a:cubicBezTo>
                    <a:cubicBezTo>
                      <a:pt x="746632" y="421534"/>
                      <a:pt x="746908" y="421769"/>
                      <a:pt x="747115" y="422063"/>
                    </a:cubicBezTo>
                    <a:cubicBezTo>
                      <a:pt x="747966" y="422966"/>
                      <a:pt x="748703" y="423967"/>
                      <a:pt x="749301" y="425055"/>
                    </a:cubicBezTo>
                    <a:cubicBezTo>
                      <a:pt x="750084" y="426332"/>
                      <a:pt x="750705" y="427707"/>
                      <a:pt x="751142" y="429140"/>
                    </a:cubicBezTo>
                    <a:cubicBezTo>
                      <a:pt x="751747" y="430659"/>
                      <a:pt x="752241" y="432218"/>
                      <a:pt x="752638" y="433800"/>
                    </a:cubicBezTo>
                    <a:cubicBezTo>
                      <a:pt x="753041" y="435584"/>
                      <a:pt x="753329" y="437368"/>
                      <a:pt x="753674" y="439554"/>
                    </a:cubicBezTo>
                    <a:cubicBezTo>
                      <a:pt x="753870" y="440641"/>
                      <a:pt x="754002" y="441735"/>
                      <a:pt x="754077" y="442834"/>
                    </a:cubicBezTo>
                    <a:cubicBezTo>
                      <a:pt x="754077" y="443754"/>
                      <a:pt x="754077" y="444560"/>
                      <a:pt x="754077" y="445538"/>
                    </a:cubicBezTo>
                    <a:cubicBezTo>
                      <a:pt x="754077" y="447552"/>
                      <a:pt x="754077" y="449623"/>
                      <a:pt x="754077" y="451809"/>
                    </a:cubicBezTo>
                    <a:lnTo>
                      <a:pt x="754077" y="431614"/>
                    </a:lnTo>
                    <a:cubicBezTo>
                      <a:pt x="754077" y="420452"/>
                      <a:pt x="744641" y="405953"/>
                      <a:pt x="733076" y="399278"/>
                    </a:cubicBezTo>
                    <a:lnTo>
                      <a:pt x="52589" y="5899"/>
                    </a:lnTo>
                    <a:cubicBezTo>
                      <a:pt x="41081" y="-832"/>
                      <a:pt x="24166" y="-1926"/>
                      <a:pt x="15132" y="3253"/>
                    </a:cubicBezTo>
                    <a:lnTo>
                      <a:pt x="6559" y="8258"/>
                    </a:lnTo>
                    <a:lnTo>
                      <a:pt x="6214" y="8258"/>
                    </a:lnTo>
                    <a:cubicBezTo>
                      <a:pt x="5639" y="8661"/>
                      <a:pt x="4200" y="9467"/>
                      <a:pt x="2589" y="10330"/>
                    </a:cubicBezTo>
                    <a:lnTo>
                      <a:pt x="2589" y="10330"/>
                    </a:lnTo>
                    <a:cubicBezTo>
                      <a:pt x="1450" y="11124"/>
                      <a:pt x="552" y="12217"/>
                      <a:pt x="0" y="13494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6816971" y="4618825"/>
                <a:ext cx="558451" cy="355987"/>
              </a:xfrm>
              <a:custGeom>
                <a:rect b="b" l="l" r="r" t="t"/>
                <a:pathLst>
                  <a:path extrusionOk="0" h="355987" w="558451">
                    <a:moveTo>
                      <a:pt x="20943" y="332102"/>
                    </a:moveTo>
                    <a:lnTo>
                      <a:pt x="49424" y="315589"/>
                    </a:lnTo>
                    <a:lnTo>
                      <a:pt x="476577" y="68987"/>
                    </a:lnTo>
                    <a:cubicBezTo>
                      <a:pt x="476911" y="63423"/>
                      <a:pt x="478919" y="58089"/>
                      <a:pt x="482331" y="53682"/>
                    </a:cubicBezTo>
                    <a:cubicBezTo>
                      <a:pt x="487394" y="47013"/>
                      <a:pt x="493758" y="41432"/>
                      <a:pt x="501030" y="37284"/>
                    </a:cubicBezTo>
                    <a:cubicBezTo>
                      <a:pt x="507095" y="33498"/>
                      <a:pt x="514028" y="31317"/>
                      <a:pt x="521168" y="30955"/>
                    </a:cubicBezTo>
                    <a:cubicBezTo>
                      <a:pt x="525961" y="30880"/>
                      <a:pt x="530644" y="32422"/>
                      <a:pt x="534459" y="35328"/>
                    </a:cubicBezTo>
                    <a:cubicBezTo>
                      <a:pt x="539948" y="24378"/>
                      <a:pt x="542635" y="12244"/>
                      <a:pt x="542284" y="0"/>
                    </a:cubicBezTo>
                    <a:lnTo>
                      <a:pt x="558452" y="0"/>
                    </a:lnTo>
                    <a:cubicBezTo>
                      <a:pt x="558452" y="22324"/>
                      <a:pt x="551087" y="44706"/>
                      <a:pt x="542054" y="49884"/>
                    </a:cubicBezTo>
                    <a:lnTo>
                      <a:pt x="533884" y="54660"/>
                    </a:lnTo>
                    <a:cubicBezTo>
                      <a:pt x="529281" y="57364"/>
                      <a:pt x="525656" y="57479"/>
                      <a:pt x="525656" y="55005"/>
                    </a:cubicBezTo>
                    <a:lnTo>
                      <a:pt x="525656" y="50632"/>
                    </a:lnTo>
                    <a:cubicBezTo>
                      <a:pt x="525656" y="45799"/>
                      <a:pt x="518291" y="46029"/>
                      <a:pt x="509143" y="51265"/>
                    </a:cubicBezTo>
                    <a:cubicBezTo>
                      <a:pt x="499995" y="56501"/>
                      <a:pt x="492687" y="64729"/>
                      <a:pt x="492687" y="69562"/>
                    </a:cubicBezTo>
                    <a:lnTo>
                      <a:pt x="492687" y="73935"/>
                    </a:lnTo>
                    <a:cubicBezTo>
                      <a:pt x="492687" y="76409"/>
                      <a:pt x="486416" y="81990"/>
                      <a:pt x="478706" y="86478"/>
                    </a:cubicBezTo>
                    <a:lnTo>
                      <a:pt x="65649" y="325255"/>
                    </a:lnTo>
                    <a:lnTo>
                      <a:pt x="20943" y="351032"/>
                    </a:lnTo>
                    <a:lnTo>
                      <a:pt x="20943" y="351032"/>
                    </a:lnTo>
                    <a:cubicBezTo>
                      <a:pt x="14488" y="354409"/>
                      <a:pt x="7284" y="356112"/>
                      <a:pt x="0" y="355980"/>
                    </a:cubicBezTo>
                    <a:lnTo>
                      <a:pt x="0" y="337280"/>
                    </a:lnTo>
                    <a:cubicBezTo>
                      <a:pt x="7307" y="337378"/>
                      <a:pt x="14522" y="335595"/>
                      <a:pt x="20943" y="332102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6816971" y="4618825"/>
                <a:ext cx="558451" cy="355987"/>
              </a:xfrm>
              <a:custGeom>
                <a:rect b="b" l="l" r="r" t="t"/>
                <a:pathLst>
                  <a:path extrusionOk="0" h="355987" w="558451">
                    <a:moveTo>
                      <a:pt x="20943" y="332102"/>
                    </a:moveTo>
                    <a:lnTo>
                      <a:pt x="49424" y="315589"/>
                    </a:lnTo>
                    <a:lnTo>
                      <a:pt x="476577" y="68987"/>
                    </a:lnTo>
                    <a:cubicBezTo>
                      <a:pt x="476911" y="63423"/>
                      <a:pt x="478919" y="58089"/>
                      <a:pt x="482331" y="53682"/>
                    </a:cubicBezTo>
                    <a:cubicBezTo>
                      <a:pt x="487394" y="47013"/>
                      <a:pt x="493758" y="41432"/>
                      <a:pt x="501030" y="37284"/>
                    </a:cubicBezTo>
                    <a:cubicBezTo>
                      <a:pt x="507095" y="33498"/>
                      <a:pt x="514028" y="31317"/>
                      <a:pt x="521168" y="30955"/>
                    </a:cubicBezTo>
                    <a:cubicBezTo>
                      <a:pt x="525961" y="30880"/>
                      <a:pt x="530644" y="32422"/>
                      <a:pt x="534459" y="35328"/>
                    </a:cubicBezTo>
                    <a:cubicBezTo>
                      <a:pt x="539948" y="24378"/>
                      <a:pt x="542635" y="12244"/>
                      <a:pt x="542284" y="0"/>
                    </a:cubicBezTo>
                    <a:lnTo>
                      <a:pt x="558452" y="0"/>
                    </a:lnTo>
                    <a:cubicBezTo>
                      <a:pt x="558452" y="22324"/>
                      <a:pt x="551087" y="44706"/>
                      <a:pt x="542054" y="49884"/>
                    </a:cubicBezTo>
                    <a:lnTo>
                      <a:pt x="533884" y="54660"/>
                    </a:lnTo>
                    <a:cubicBezTo>
                      <a:pt x="529281" y="57364"/>
                      <a:pt x="525656" y="57479"/>
                      <a:pt x="525656" y="55005"/>
                    </a:cubicBezTo>
                    <a:lnTo>
                      <a:pt x="525656" y="50632"/>
                    </a:lnTo>
                    <a:cubicBezTo>
                      <a:pt x="525656" y="45799"/>
                      <a:pt x="518291" y="46029"/>
                      <a:pt x="509143" y="51265"/>
                    </a:cubicBezTo>
                    <a:cubicBezTo>
                      <a:pt x="499995" y="56501"/>
                      <a:pt x="492687" y="64729"/>
                      <a:pt x="492687" y="69562"/>
                    </a:cubicBezTo>
                    <a:lnTo>
                      <a:pt x="492687" y="73935"/>
                    </a:lnTo>
                    <a:cubicBezTo>
                      <a:pt x="492687" y="76409"/>
                      <a:pt x="486416" y="81990"/>
                      <a:pt x="478706" y="86478"/>
                    </a:cubicBezTo>
                    <a:lnTo>
                      <a:pt x="65649" y="325255"/>
                    </a:lnTo>
                    <a:lnTo>
                      <a:pt x="20943" y="351032"/>
                    </a:lnTo>
                    <a:lnTo>
                      <a:pt x="20943" y="351032"/>
                    </a:lnTo>
                    <a:cubicBezTo>
                      <a:pt x="14488" y="354409"/>
                      <a:pt x="7284" y="356112"/>
                      <a:pt x="0" y="355980"/>
                    </a:cubicBezTo>
                    <a:lnTo>
                      <a:pt x="0" y="337280"/>
                    </a:lnTo>
                    <a:cubicBezTo>
                      <a:pt x="7307" y="337378"/>
                      <a:pt x="14522" y="335595"/>
                      <a:pt x="20943" y="332102"/>
                    </a:cubicBezTo>
                    <a:close/>
                  </a:path>
                </a:pathLst>
              </a:custGeom>
              <a:solidFill>
                <a:srgbClr val="000000">
                  <a:alpha val="2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6816971" y="4522326"/>
                <a:ext cx="557646" cy="325789"/>
              </a:xfrm>
              <a:custGeom>
                <a:rect b="b" l="l" r="r" t="t"/>
                <a:pathLst>
                  <a:path extrusionOk="0" h="325789" w="557646">
                    <a:moveTo>
                      <a:pt x="20771" y="302251"/>
                    </a:moveTo>
                    <a:lnTo>
                      <a:pt x="20771" y="302251"/>
                    </a:lnTo>
                    <a:lnTo>
                      <a:pt x="49251" y="285737"/>
                    </a:lnTo>
                    <a:lnTo>
                      <a:pt x="377211" y="96384"/>
                    </a:lnTo>
                    <a:lnTo>
                      <a:pt x="481986" y="35855"/>
                    </a:lnTo>
                    <a:cubicBezTo>
                      <a:pt x="489408" y="31482"/>
                      <a:pt x="495507" y="30102"/>
                      <a:pt x="495909" y="32230"/>
                    </a:cubicBezTo>
                    <a:lnTo>
                      <a:pt x="495909" y="37006"/>
                    </a:lnTo>
                    <a:cubicBezTo>
                      <a:pt x="495909" y="42299"/>
                      <a:pt x="503274" y="42299"/>
                      <a:pt x="512365" y="37006"/>
                    </a:cubicBezTo>
                    <a:cubicBezTo>
                      <a:pt x="521456" y="31713"/>
                      <a:pt x="525138" y="25499"/>
                      <a:pt x="525311" y="20493"/>
                    </a:cubicBezTo>
                    <a:lnTo>
                      <a:pt x="525311" y="15315"/>
                    </a:lnTo>
                    <a:cubicBezTo>
                      <a:pt x="525115" y="13013"/>
                      <a:pt x="526013" y="10758"/>
                      <a:pt x="527727" y="9216"/>
                    </a:cubicBezTo>
                    <a:cubicBezTo>
                      <a:pt x="528510" y="8715"/>
                      <a:pt x="529315" y="8255"/>
                      <a:pt x="530144" y="7835"/>
                    </a:cubicBezTo>
                    <a:lnTo>
                      <a:pt x="535322" y="4843"/>
                    </a:lnTo>
                    <a:lnTo>
                      <a:pt x="541709" y="1103"/>
                    </a:lnTo>
                    <a:cubicBezTo>
                      <a:pt x="544263" y="-612"/>
                      <a:pt x="547675" y="-301"/>
                      <a:pt x="549879" y="1851"/>
                    </a:cubicBezTo>
                    <a:cubicBezTo>
                      <a:pt x="550201" y="2012"/>
                      <a:pt x="550477" y="2248"/>
                      <a:pt x="550684" y="2541"/>
                    </a:cubicBezTo>
                    <a:cubicBezTo>
                      <a:pt x="551260" y="3117"/>
                      <a:pt x="551743" y="3779"/>
                      <a:pt x="552123" y="4498"/>
                    </a:cubicBezTo>
                    <a:cubicBezTo>
                      <a:pt x="552422" y="4803"/>
                      <a:pt x="552675" y="5154"/>
                      <a:pt x="552871" y="5533"/>
                    </a:cubicBezTo>
                    <a:cubicBezTo>
                      <a:pt x="553653" y="6811"/>
                      <a:pt x="554275" y="8186"/>
                      <a:pt x="554712" y="9618"/>
                    </a:cubicBezTo>
                    <a:cubicBezTo>
                      <a:pt x="555316" y="11137"/>
                      <a:pt x="555811" y="12697"/>
                      <a:pt x="556208" y="14279"/>
                    </a:cubicBezTo>
                    <a:cubicBezTo>
                      <a:pt x="556611" y="16063"/>
                      <a:pt x="556898" y="17846"/>
                      <a:pt x="557244" y="20033"/>
                    </a:cubicBezTo>
                    <a:cubicBezTo>
                      <a:pt x="557439" y="21120"/>
                      <a:pt x="557572" y="22213"/>
                      <a:pt x="557646" y="23312"/>
                    </a:cubicBezTo>
                    <a:cubicBezTo>
                      <a:pt x="557646" y="24233"/>
                      <a:pt x="557646" y="25038"/>
                      <a:pt x="557646" y="26016"/>
                    </a:cubicBezTo>
                    <a:cubicBezTo>
                      <a:pt x="557646" y="28030"/>
                      <a:pt x="557646" y="30102"/>
                      <a:pt x="557646" y="32288"/>
                    </a:cubicBezTo>
                    <a:lnTo>
                      <a:pt x="557646" y="96557"/>
                    </a:lnTo>
                    <a:lnTo>
                      <a:pt x="541479" y="96557"/>
                    </a:lnTo>
                    <a:lnTo>
                      <a:pt x="541479" y="32230"/>
                    </a:lnTo>
                    <a:cubicBezTo>
                      <a:pt x="541479" y="30562"/>
                      <a:pt x="541479" y="28836"/>
                      <a:pt x="541479" y="27225"/>
                    </a:cubicBezTo>
                    <a:lnTo>
                      <a:pt x="541076" y="23197"/>
                    </a:lnTo>
                    <a:cubicBezTo>
                      <a:pt x="541105" y="23065"/>
                      <a:pt x="541105" y="22927"/>
                      <a:pt x="541076" y="22794"/>
                    </a:cubicBezTo>
                    <a:cubicBezTo>
                      <a:pt x="539637" y="35625"/>
                      <a:pt x="527325" y="47132"/>
                      <a:pt x="516623" y="53231"/>
                    </a:cubicBezTo>
                    <a:cubicBezTo>
                      <a:pt x="510679" y="56925"/>
                      <a:pt x="503878" y="59025"/>
                      <a:pt x="496888" y="59330"/>
                    </a:cubicBezTo>
                    <a:cubicBezTo>
                      <a:pt x="491588" y="59388"/>
                      <a:pt x="486450" y="57506"/>
                      <a:pt x="482446" y="54037"/>
                    </a:cubicBezTo>
                    <a:lnTo>
                      <a:pt x="480950" y="54842"/>
                    </a:lnTo>
                    <a:lnTo>
                      <a:pt x="478131" y="56511"/>
                    </a:lnTo>
                    <a:lnTo>
                      <a:pt x="65649" y="295173"/>
                    </a:lnTo>
                    <a:lnTo>
                      <a:pt x="20943" y="321007"/>
                    </a:lnTo>
                    <a:lnTo>
                      <a:pt x="20943" y="321007"/>
                    </a:lnTo>
                    <a:lnTo>
                      <a:pt x="20656" y="321007"/>
                    </a:lnTo>
                    <a:cubicBezTo>
                      <a:pt x="14269" y="324270"/>
                      <a:pt x="7175" y="325910"/>
                      <a:pt x="0" y="325783"/>
                    </a:cubicBezTo>
                    <a:lnTo>
                      <a:pt x="0" y="307084"/>
                    </a:lnTo>
                    <a:cubicBezTo>
                      <a:pt x="7221" y="307239"/>
                      <a:pt x="14361" y="305576"/>
                      <a:pt x="20771" y="302251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6816971" y="4522326"/>
                <a:ext cx="557646" cy="325789"/>
              </a:xfrm>
              <a:custGeom>
                <a:rect b="b" l="l" r="r" t="t"/>
                <a:pathLst>
                  <a:path extrusionOk="0" h="325789" w="557646">
                    <a:moveTo>
                      <a:pt x="20771" y="302251"/>
                    </a:moveTo>
                    <a:lnTo>
                      <a:pt x="20771" y="302251"/>
                    </a:lnTo>
                    <a:lnTo>
                      <a:pt x="49251" y="285737"/>
                    </a:lnTo>
                    <a:lnTo>
                      <a:pt x="377211" y="96384"/>
                    </a:lnTo>
                    <a:lnTo>
                      <a:pt x="481986" y="35855"/>
                    </a:lnTo>
                    <a:cubicBezTo>
                      <a:pt x="489408" y="31482"/>
                      <a:pt x="495507" y="30102"/>
                      <a:pt x="495909" y="32230"/>
                    </a:cubicBezTo>
                    <a:lnTo>
                      <a:pt x="495909" y="37006"/>
                    </a:lnTo>
                    <a:cubicBezTo>
                      <a:pt x="495909" y="42299"/>
                      <a:pt x="503274" y="42299"/>
                      <a:pt x="512365" y="37006"/>
                    </a:cubicBezTo>
                    <a:cubicBezTo>
                      <a:pt x="521456" y="31713"/>
                      <a:pt x="525138" y="25499"/>
                      <a:pt x="525311" y="20493"/>
                    </a:cubicBezTo>
                    <a:lnTo>
                      <a:pt x="525311" y="15315"/>
                    </a:lnTo>
                    <a:cubicBezTo>
                      <a:pt x="525115" y="13013"/>
                      <a:pt x="526013" y="10758"/>
                      <a:pt x="527727" y="9216"/>
                    </a:cubicBezTo>
                    <a:cubicBezTo>
                      <a:pt x="528510" y="8715"/>
                      <a:pt x="529315" y="8255"/>
                      <a:pt x="530144" y="7835"/>
                    </a:cubicBezTo>
                    <a:lnTo>
                      <a:pt x="535322" y="4843"/>
                    </a:lnTo>
                    <a:lnTo>
                      <a:pt x="541709" y="1103"/>
                    </a:lnTo>
                    <a:cubicBezTo>
                      <a:pt x="544263" y="-612"/>
                      <a:pt x="547675" y="-301"/>
                      <a:pt x="549879" y="1851"/>
                    </a:cubicBezTo>
                    <a:cubicBezTo>
                      <a:pt x="550201" y="2012"/>
                      <a:pt x="550477" y="2248"/>
                      <a:pt x="550684" y="2541"/>
                    </a:cubicBezTo>
                    <a:cubicBezTo>
                      <a:pt x="551260" y="3117"/>
                      <a:pt x="551743" y="3779"/>
                      <a:pt x="552123" y="4498"/>
                    </a:cubicBezTo>
                    <a:cubicBezTo>
                      <a:pt x="552422" y="4803"/>
                      <a:pt x="552675" y="5154"/>
                      <a:pt x="552871" y="5533"/>
                    </a:cubicBezTo>
                    <a:cubicBezTo>
                      <a:pt x="553653" y="6811"/>
                      <a:pt x="554275" y="8186"/>
                      <a:pt x="554712" y="9618"/>
                    </a:cubicBezTo>
                    <a:cubicBezTo>
                      <a:pt x="555316" y="11137"/>
                      <a:pt x="555811" y="12697"/>
                      <a:pt x="556208" y="14279"/>
                    </a:cubicBezTo>
                    <a:cubicBezTo>
                      <a:pt x="556611" y="16063"/>
                      <a:pt x="556898" y="17846"/>
                      <a:pt x="557244" y="20033"/>
                    </a:cubicBezTo>
                    <a:cubicBezTo>
                      <a:pt x="557439" y="21120"/>
                      <a:pt x="557572" y="22213"/>
                      <a:pt x="557646" y="23312"/>
                    </a:cubicBezTo>
                    <a:cubicBezTo>
                      <a:pt x="557646" y="24233"/>
                      <a:pt x="557646" y="25038"/>
                      <a:pt x="557646" y="26016"/>
                    </a:cubicBezTo>
                    <a:cubicBezTo>
                      <a:pt x="557646" y="28030"/>
                      <a:pt x="557646" y="30102"/>
                      <a:pt x="557646" y="32288"/>
                    </a:cubicBezTo>
                    <a:lnTo>
                      <a:pt x="557646" y="96557"/>
                    </a:lnTo>
                    <a:lnTo>
                      <a:pt x="541479" y="96557"/>
                    </a:lnTo>
                    <a:lnTo>
                      <a:pt x="541479" y="32230"/>
                    </a:lnTo>
                    <a:cubicBezTo>
                      <a:pt x="541479" y="30562"/>
                      <a:pt x="541479" y="28836"/>
                      <a:pt x="541479" y="27225"/>
                    </a:cubicBezTo>
                    <a:lnTo>
                      <a:pt x="541076" y="23197"/>
                    </a:lnTo>
                    <a:cubicBezTo>
                      <a:pt x="541105" y="23065"/>
                      <a:pt x="541105" y="22927"/>
                      <a:pt x="541076" y="22794"/>
                    </a:cubicBezTo>
                    <a:cubicBezTo>
                      <a:pt x="539637" y="35625"/>
                      <a:pt x="527325" y="47132"/>
                      <a:pt x="516623" y="53231"/>
                    </a:cubicBezTo>
                    <a:cubicBezTo>
                      <a:pt x="510679" y="56925"/>
                      <a:pt x="503878" y="59025"/>
                      <a:pt x="496888" y="59330"/>
                    </a:cubicBezTo>
                    <a:cubicBezTo>
                      <a:pt x="491588" y="59388"/>
                      <a:pt x="486450" y="57506"/>
                      <a:pt x="482446" y="54037"/>
                    </a:cubicBezTo>
                    <a:lnTo>
                      <a:pt x="480950" y="54842"/>
                    </a:lnTo>
                    <a:lnTo>
                      <a:pt x="478131" y="56511"/>
                    </a:lnTo>
                    <a:lnTo>
                      <a:pt x="65649" y="295173"/>
                    </a:lnTo>
                    <a:lnTo>
                      <a:pt x="20943" y="321007"/>
                    </a:lnTo>
                    <a:lnTo>
                      <a:pt x="20943" y="321007"/>
                    </a:lnTo>
                    <a:lnTo>
                      <a:pt x="20656" y="321007"/>
                    </a:lnTo>
                    <a:cubicBezTo>
                      <a:pt x="14269" y="324270"/>
                      <a:pt x="7175" y="325910"/>
                      <a:pt x="0" y="325783"/>
                    </a:cubicBezTo>
                    <a:lnTo>
                      <a:pt x="0" y="307084"/>
                    </a:lnTo>
                    <a:cubicBezTo>
                      <a:pt x="7221" y="307239"/>
                      <a:pt x="14361" y="305576"/>
                      <a:pt x="20771" y="302251"/>
                    </a:cubicBezTo>
                    <a:close/>
                  </a:path>
                </a:pathLst>
              </a:custGeom>
              <a:solidFill>
                <a:srgbClr val="000000">
                  <a:alpha val="2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6106449" y="4419000"/>
                <a:ext cx="710348" cy="429286"/>
              </a:xfrm>
              <a:custGeom>
                <a:rect b="b" l="l" r="r" t="t"/>
                <a:pathLst>
                  <a:path extrusionOk="0" h="429286" w="710348">
                    <a:moveTo>
                      <a:pt x="0" y="0"/>
                    </a:moveTo>
                    <a:lnTo>
                      <a:pt x="0" y="19045"/>
                    </a:lnTo>
                    <a:cubicBezTo>
                      <a:pt x="403" y="24234"/>
                      <a:pt x="3567" y="28809"/>
                      <a:pt x="8285" y="31012"/>
                    </a:cubicBezTo>
                    <a:lnTo>
                      <a:pt x="8631" y="31012"/>
                    </a:lnTo>
                    <a:lnTo>
                      <a:pt x="644757" y="398500"/>
                    </a:lnTo>
                    <a:lnTo>
                      <a:pt x="689406" y="424334"/>
                    </a:lnTo>
                    <a:lnTo>
                      <a:pt x="689406" y="424334"/>
                    </a:lnTo>
                    <a:cubicBezTo>
                      <a:pt x="695873" y="427688"/>
                      <a:pt x="703065" y="429385"/>
                      <a:pt x="710349" y="429282"/>
                    </a:cubicBezTo>
                    <a:lnTo>
                      <a:pt x="710349" y="410582"/>
                    </a:lnTo>
                    <a:cubicBezTo>
                      <a:pt x="703036" y="410749"/>
                      <a:pt x="695798" y="409029"/>
                      <a:pt x="689348" y="405577"/>
                    </a:cubicBezTo>
                    <a:lnTo>
                      <a:pt x="660925" y="389179"/>
                    </a:lnTo>
                    <a:lnTo>
                      <a:pt x="660925" y="389179"/>
                    </a:lnTo>
                    <a:lnTo>
                      <a:pt x="8631" y="12428"/>
                    </a:lnTo>
                    <a:cubicBezTo>
                      <a:pt x="3642" y="10247"/>
                      <a:pt x="305" y="5437"/>
                      <a:pt x="0" y="0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6106449" y="4419000"/>
                <a:ext cx="710348" cy="429286"/>
              </a:xfrm>
              <a:custGeom>
                <a:rect b="b" l="l" r="r" t="t"/>
                <a:pathLst>
                  <a:path extrusionOk="0" h="429286" w="710348">
                    <a:moveTo>
                      <a:pt x="0" y="0"/>
                    </a:moveTo>
                    <a:lnTo>
                      <a:pt x="0" y="19045"/>
                    </a:lnTo>
                    <a:cubicBezTo>
                      <a:pt x="403" y="24234"/>
                      <a:pt x="3567" y="28809"/>
                      <a:pt x="8285" y="31012"/>
                    </a:cubicBezTo>
                    <a:lnTo>
                      <a:pt x="8631" y="31012"/>
                    </a:lnTo>
                    <a:lnTo>
                      <a:pt x="644757" y="398500"/>
                    </a:lnTo>
                    <a:lnTo>
                      <a:pt x="689406" y="424334"/>
                    </a:lnTo>
                    <a:lnTo>
                      <a:pt x="689406" y="424334"/>
                    </a:lnTo>
                    <a:cubicBezTo>
                      <a:pt x="695873" y="427688"/>
                      <a:pt x="703065" y="429385"/>
                      <a:pt x="710349" y="429282"/>
                    </a:cubicBezTo>
                    <a:lnTo>
                      <a:pt x="710349" y="410582"/>
                    </a:lnTo>
                    <a:cubicBezTo>
                      <a:pt x="703036" y="410749"/>
                      <a:pt x="695798" y="409029"/>
                      <a:pt x="689348" y="405577"/>
                    </a:cubicBezTo>
                    <a:lnTo>
                      <a:pt x="660925" y="389179"/>
                    </a:lnTo>
                    <a:lnTo>
                      <a:pt x="660925" y="389179"/>
                    </a:lnTo>
                    <a:lnTo>
                      <a:pt x="8631" y="12428"/>
                    </a:lnTo>
                    <a:cubicBezTo>
                      <a:pt x="3642" y="10247"/>
                      <a:pt x="305" y="5437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6106449" y="4545465"/>
                <a:ext cx="710348" cy="429346"/>
              </a:xfrm>
              <a:custGeom>
                <a:rect b="b" l="l" r="r" t="t"/>
                <a:pathLst>
                  <a:path extrusionOk="0" h="429346" w="710348">
                    <a:moveTo>
                      <a:pt x="0" y="0"/>
                    </a:moveTo>
                    <a:lnTo>
                      <a:pt x="0" y="18872"/>
                    </a:lnTo>
                    <a:cubicBezTo>
                      <a:pt x="351" y="24108"/>
                      <a:pt x="3527" y="28740"/>
                      <a:pt x="8285" y="30955"/>
                    </a:cubicBezTo>
                    <a:lnTo>
                      <a:pt x="8631" y="30955"/>
                    </a:lnTo>
                    <a:lnTo>
                      <a:pt x="644757" y="398615"/>
                    </a:lnTo>
                    <a:lnTo>
                      <a:pt x="689406" y="424391"/>
                    </a:lnTo>
                    <a:lnTo>
                      <a:pt x="689406" y="424391"/>
                    </a:lnTo>
                    <a:cubicBezTo>
                      <a:pt x="695861" y="427768"/>
                      <a:pt x="703065" y="429472"/>
                      <a:pt x="710349" y="429339"/>
                    </a:cubicBezTo>
                    <a:lnTo>
                      <a:pt x="710349" y="410640"/>
                    </a:lnTo>
                    <a:cubicBezTo>
                      <a:pt x="703036" y="410807"/>
                      <a:pt x="695798" y="409086"/>
                      <a:pt x="689348" y="405634"/>
                    </a:cubicBezTo>
                    <a:lnTo>
                      <a:pt x="660925" y="389236"/>
                    </a:lnTo>
                    <a:lnTo>
                      <a:pt x="660925" y="389236"/>
                    </a:lnTo>
                    <a:lnTo>
                      <a:pt x="8631" y="12370"/>
                    </a:lnTo>
                    <a:cubicBezTo>
                      <a:pt x="3659" y="10196"/>
                      <a:pt x="322" y="5420"/>
                      <a:pt x="0" y="0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6106449" y="4545465"/>
                <a:ext cx="710348" cy="429346"/>
              </a:xfrm>
              <a:custGeom>
                <a:rect b="b" l="l" r="r" t="t"/>
                <a:pathLst>
                  <a:path extrusionOk="0" h="429346" w="710348">
                    <a:moveTo>
                      <a:pt x="0" y="0"/>
                    </a:moveTo>
                    <a:lnTo>
                      <a:pt x="0" y="18872"/>
                    </a:lnTo>
                    <a:cubicBezTo>
                      <a:pt x="351" y="24108"/>
                      <a:pt x="3527" y="28740"/>
                      <a:pt x="8285" y="30955"/>
                    </a:cubicBezTo>
                    <a:lnTo>
                      <a:pt x="8631" y="30955"/>
                    </a:lnTo>
                    <a:lnTo>
                      <a:pt x="644757" y="398615"/>
                    </a:lnTo>
                    <a:lnTo>
                      <a:pt x="689406" y="424391"/>
                    </a:lnTo>
                    <a:lnTo>
                      <a:pt x="689406" y="424391"/>
                    </a:lnTo>
                    <a:cubicBezTo>
                      <a:pt x="695861" y="427768"/>
                      <a:pt x="703065" y="429472"/>
                      <a:pt x="710349" y="429339"/>
                    </a:cubicBezTo>
                    <a:lnTo>
                      <a:pt x="710349" y="410640"/>
                    </a:lnTo>
                    <a:cubicBezTo>
                      <a:pt x="703036" y="410807"/>
                      <a:pt x="695798" y="409086"/>
                      <a:pt x="689348" y="405634"/>
                    </a:cubicBezTo>
                    <a:lnTo>
                      <a:pt x="660925" y="389236"/>
                    </a:lnTo>
                    <a:lnTo>
                      <a:pt x="660925" y="389236"/>
                    </a:lnTo>
                    <a:lnTo>
                      <a:pt x="8631" y="12370"/>
                    </a:lnTo>
                    <a:cubicBezTo>
                      <a:pt x="3659" y="10196"/>
                      <a:pt x="322" y="542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4" name="Google Shape;674;p13"/>
            <p:cNvGrpSpPr/>
            <p:nvPr/>
          </p:nvGrpSpPr>
          <p:grpSpPr>
            <a:xfrm>
              <a:off x="6038901" y="3890352"/>
              <a:ext cx="1304646" cy="906466"/>
              <a:chOff x="6038901" y="3890352"/>
              <a:chExt cx="1304646" cy="906466"/>
            </a:xfrm>
          </p:grpSpPr>
          <p:sp>
            <p:nvSpPr>
              <p:cNvPr id="675" name="Google Shape;675;p13"/>
              <p:cNvSpPr/>
              <p:nvPr/>
            </p:nvSpPr>
            <p:spPr>
              <a:xfrm>
                <a:off x="6058176" y="4047024"/>
                <a:ext cx="1285371" cy="735319"/>
              </a:xfrm>
              <a:custGeom>
                <a:rect b="b" l="l" r="r" t="t"/>
                <a:pathLst>
                  <a:path extrusionOk="0" h="735319" w="1285371">
                    <a:moveTo>
                      <a:pt x="1285371" y="421112"/>
                    </a:moveTo>
                    <a:lnTo>
                      <a:pt x="733709" y="735320"/>
                    </a:lnTo>
                    <a:lnTo>
                      <a:pt x="0" y="314323"/>
                    </a:lnTo>
                    <a:lnTo>
                      <a:pt x="551662" y="0"/>
                    </a:lnTo>
                    <a:lnTo>
                      <a:pt x="1285371" y="42111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6798215" y="4340404"/>
                <a:ext cx="539175" cy="418003"/>
              </a:xfrm>
              <a:custGeom>
                <a:rect b="b" l="l" r="r" t="t"/>
                <a:pathLst>
                  <a:path extrusionOk="0" h="418004" w="539176">
                    <a:moveTo>
                      <a:pt x="690" y="418005"/>
                    </a:moveTo>
                    <a:lnTo>
                      <a:pt x="536875" y="111104"/>
                    </a:lnTo>
                    <a:cubicBezTo>
                      <a:pt x="525655" y="79343"/>
                      <a:pt x="526518" y="42059"/>
                      <a:pt x="539176" y="0"/>
                    </a:cubicBezTo>
                    <a:lnTo>
                      <a:pt x="5983" y="304312"/>
                    </a:lnTo>
                    <a:cubicBezTo>
                      <a:pt x="5983" y="304312"/>
                      <a:pt x="-2418" y="331124"/>
                      <a:pt x="690" y="41800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6771818" y="4310817"/>
                <a:ext cx="570938" cy="486001"/>
              </a:xfrm>
              <a:custGeom>
                <a:rect b="b" l="l" r="r" t="t"/>
                <a:pathLst>
                  <a:path extrusionOk="0" h="486001" w="570937">
                    <a:moveTo>
                      <a:pt x="41139" y="303104"/>
                    </a:moveTo>
                    <a:cubicBezTo>
                      <a:pt x="16893" y="318805"/>
                      <a:pt x="1605" y="345146"/>
                      <a:pt x="0" y="373989"/>
                    </a:cubicBezTo>
                    <a:lnTo>
                      <a:pt x="0" y="456784"/>
                    </a:lnTo>
                    <a:cubicBezTo>
                      <a:pt x="0" y="482906"/>
                      <a:pt x="18412" y="493435"/>
                      <a:pt x="41196" y="480432"/>
                    </a:cubicBezTo>
                    <a:lnTo>
                      <a:pt x="570937" y="177041"/>
                    </a:lnTo>
                    <a:lnTo>
                      <a:pt x="570937" y="156557"/>
                    </a:lnTo>
                    <a:lnTo>
                      <a:pt x="46777" y="455173"/>
                    </a:lnTo>
                    <a:cubicBezTo>
                      <a:pt x="33141" y="462998"/>
                      <a:pt x="22094" y="456612"/>
                      <a:pt x="22152" y="440962"/>
                    </a:cubicBezTo>
                    <a:lnTo>
                      <a:pt x="22497" y="364265"/>
                    </a:lnTo>
                    <a:cubicBezTo>
                      <a:pt x="23504" y="346964"/>
                      <a:pt x="32692" y="331170"/>
                      <a:pt x="47238" y="321746"/>
                    </a:cubicBezTo>
                    <a:lnTo>
                      <a:pt x="570822" y="23015"/>
                    </a:lnTo>
                    <a:lnTo>
                      <a:pt x="570822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6039016" y="3890352"/>
                <a:ext cx="1304473" cy="904535"/>
              </a:xfrm>
              <a:custGeom>
                <a:rect b="b" l="l" r="r" t="t"/>
                <a:pathLst>
                  <a:path extrusionOk="0" h="904535" w="1304473">
                    <a:moveTo>
                      <a:pt x="1304473" y="420824"/>
                    </a:moveTo>
                    <a:lnTo>
                      <a:pt x="570535" y="0"/>
                    </a:lnTo>
                    <a:lnTo>
                      <a:pt x="41196" y="303334"/>
                    </a:lnTo>
                    <a:cubicBezTo>
                      <a:pt x="16916" y="319013"/>
                      <a:pt x="1600" y="345359"/>
                      <a:pt x="0" y="374219"/>
                    </a:cubicBezTo>
                    <a:lnTo>
                      <a:pt x="0" y="457014"/>
                    </a:lnTo>
                    <a:cubicBezTo>
                      <a:pt x="0" y="470018"/>
                      <a:pt x="4603" y="479166"/>
                      <a:pt x="12083" y="483481"/>
                    </a:cubicBezTo>
                    <a:lnTo>
                      <a:pt x="745734" y="904535"/>
                    </a:lnTo>
                    <a:cubicBezTo>
                      <a:pt x="738254" y="900220"/>
                      <a:pt x="733709" y="891072"/>
                      <a:pt x="733651" y="878069"/>
                    </a:cubicBezTo>
                    <a:lnTo>
                      <a:pt x="733651" y="795216"/>
                    </a:lnTo>
                    <a:cubicBezTo>
                      <a:pt x="735262" y="766361"/>
                      <a:pt x="750573" y="740015"/>
                      <a:pt x="774848" y="724330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6039016" y="3890352"/>
                <a:ext cx="1304473" cy="904535"/>
              </a:xfrm>
              <a:custGeom>
                <a:rect b="b" l="l" r="r" t="t"/>
                <a:pathLst>
                  <a:path extrusionOk="0" h="904535" w="1304473">
                    <a:moveTo>
                      <a:pt x="1304473" y="420824"/>
                    </a:moveTo>
                    <a:lnTo>
                      <a:pt x="570535" y="0"/>
                    </a:lnTo>
                    <a:lnTo>
                      <a:pt x="41196" y="303334"/>
                    </a:lnTo>
                    <a:cubicBezTo>
                      <a:pt x="16916" y="319013"/>
                      <a:pt x="1600" y="345359"/>
                      <a:pt x="0" y="374219"/>
                    </a:cubicBezTo>
                    <a:lnTo>
                      <a:pt x="0" y="457014"/>
                    </a:lnTo>
                    <a:cubicBezTo>
                      <a:pt x="0" y="470018"/>
                      <a:pt x="4603" y="479166"/>
                      <a:pt x="12083" y="483481"/>
                    </a:cubicBezTo>
                    <a:lnTo>
                      <a:pt x="745734" y="904535"/>
                    </a:lnTo>
                    <a:cubicBezTo>
                      <a:pt x="738254" y="900220"/>
                      <a:pt x="733709" y="891072"/>
                      <a:pt x="733651" y="878069"/>
                    </a:cubicBezTo>
                    <a:lnTo>
                      <a:pt x="733651" y="795216"/>
                    </a:lnTo>
                    <a:cubicBezTo>
                      <a:pt x="735262" y="766361"/>
                      <a:pt x="750573" y="740015"/>
                      <a:pt x="774848" y="72433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6038901" y="4224295"/>
                <a:ext cx="745676" cy="570534"/>
              </a:xfrm>
              <a:custGeom>
                <a:rect b="b" l="l" r="r" t="t"/>
                <a:pathLst>
                  <a:path extrusionOk="0" h="570534" w="745676">
                    <a:moveTo>
                      <a:pt x="745676" y="420939"/>
                    </a:moveTo>
                    <a:cubicBezTo>
                      <a:pt x="738283" y="433114"/>
                      <a:pt x="734123" y="446980"/>
                      <a:pt x="733594" y="461215"/>
                    </a:cubicBezTo>
                    <a:lnTo>
                      <a:pt x="733594" y="544068"/>
                    </a:lnTo>
                    <a:cubicBezTo>
                      <a:pt x="733594" y="557071"/>
                      <a:pt x="738197" y="566219"/>
                      <a:pt x="745676" y="570535"/>
                    </a:cubicBezTo>
                    <a:lnTo>
                      <a:pt x="12083" y="149538"/>
                    </a:lnTo>
                    <a:cubicBezTo>
                      <a:pt x="4603" y="145223"/>
                      <a:pt x="0" y="136074"/>
                      <a:pt x="0" y="123071"/>
                    </a:cubicBezTo>
                    <a:lnTo>
                      <a:pt x="0" y="40276"/>
                    </a:lnTo>
                    <a:cubicBezTo>
                      <a:pt x="501" y="26035"/>
                      <a:pt x="4666" y="12163"/>
                      <a:pt x="12083" y="0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6038901" y="4224295"/>
                <a:ext cx="745676" cy="570534"/>
              </a:xfrm>
              <a:custGeom>
                <a:rect b="b" l="l" r="r" t="t"/>
                <a:pathLst>
                  <a:path extrusionOk="0" h="570534" w="745676">
                    <a:moveTo>
                      <a:pt x="745676" y="420939"/>
                    </a:moveTo>
                    <a:cubicBezTo>
                      <a:pt x="738283" y="433114"/>
                      <a:pt x="734123" y="446980"/>
                      <a:pt x="733594" y="461215"/>
                    </a:cubicBezTo>
                    <a:lnTo>
                      <a:pt x="733594" y="544068"/>
                    </a:lnTo>
                    <a:cubicBezTo>
                      <a:pt x="733594" y="557071"/>
                      <a:pt x="738197" y="566219"/>
                      <a:pt x="745676" y="570535"/>
                    </a:cubicBezTo>
                    <a:lnTo>
                      <a:pt x="12083" y="149538"/>
                    </a:lnTo>
                    <a:cubicBezTo>
                      <a:pt x="4603" y="145223"/>
                      <a:pt x="0" y="136074"/>
                      <a:pt x="0" y="123071"/>
                    </a:cubicBezTo>
                    <a:lnTo>
                      <a:pt x="0" y="40276"/>
                    </a:lnTo>
                    <a:cubicBezTo>
                      <a:pt x="501" y="26035"/>
                      <a:pt x="4666" y="12163"/>
                      <a:pt x="120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6137756" y="4279128"/>
                <a:ext cx="44066" cy="170193"/>
              </a:xfrm>
              <a:custGeom>
                <a:rect b="b" l="l" r="r" t="t"/>
                <a:pathLst>
                  <a:path extrusionOk="0" h="170193" w="44066">
                    <a:moveTo>
                      <a:pt x="9947" y="0"/>
                    </a:moveTo>
                    <a:cubicBezTo>
                      <a:pt x="-3402" y="57940"/>
                      <a:pt x="-3229" y="107997"/>
                      <a:pt x="9947" y="150516"/>
                    </a:cubicBezTo>
                    <a:lnTo>
                      <a:pt x="44066" y="170194"/>
                    </a:lnTo>
                    <a:cubicBezTo>
                      <a:pt x="30890" y="127674"/>
                      <a:pt x="30718" y="77617"/>
                      <a:pt x="44066" y="196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6625057" y="4560482"/>
                <a:ext cx="43986" cy="170193"/>
              </a:xfrm>
              <a:custGeom>
                <a:rect b="b" l="l" r="r" t="t"/>
                <a:pathLst>
                  <a:path extrusionOk="0" h="170193" w="43986">
                    <a:moveTo>
                      <a:pt x="9925" y="0"/>
                    </a:moveTo>
                    <a:cubicBezTo>
                      <a:pt x="-3423" y="57939"/>
                      <a:pt x="-3193" y="107997"/>
                      <a:pt x="9925" y="150516"/>
                    </a:cubicBezTo>
                    <a:lnTo>
                      <a:pt x="43987" y="170194"/>
                    </a:lnTo>
                    <a:cubicBezTo>
                      <a:pt x="30869" y="127674"/>
                      <a:pt x="30696" y="77617"/>
                      <a:pt x="43987" y="196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4" name="Google Shape;684;p13"/>
          <p:cNvGrpSpPr/>
          <p:nvPr/>
        </p:nvGrpSpPr>
        <p:grpSpPr>
          <a:xfrm>
            <a:off x="6260839" y="3032892"/>
            <a:ext cx="1401900" cy="810033"/>
            <a:chOff x="4805651" y="4576880"/>
            <a:chExt cx="1811092" cy="1046468"/>
          </a:xfrm>
        </p:grpSpPr>
        <p:sp>
          <p:nvSpPr>
            <p:cNvPr id="685" name="Google Shape;685;p13"/>
            <p:cNvSpPr/>
            <p:nvPr/>
          </p:nvSpPr>
          <p:spPr>
            <a:xfrm>
              <a:off x="4805651" y="4576880"/>
              <a:ext cx="1809940" cy="1046468"/>
            </a:xfrm>
            <a:custGeom>
              <a:rect b="b" l="l" r="r" t="t"/>
              <a:pathLst>
                <a:path extrusionOk="0" h="1046468" w="1809940">
                  <a:moveTo>
                    <a:pt x="11457" y="486071"/>
                  </a:moveTo>
                  <a:cubicBezTo>
                    <a:pt x="-3790" y="477268"/>
                    <a:pt x="-3848" y="463056"/>
                    <a:pt x="11457" y="454080"/>
                  </a:cubicBezTo>
                  <a:lnTo>
                    <a:pt x="792921" y="0"/>
                  </a:lnTo>
                  <a:lnTo>
                    <a:pt x="1809941" y="587163"/>
                  </a:lnTo>
                  <a:lnTo>
                    <a:pt x="1025945" y="1039862"/>
                  </a:lnTo>
                  <a:cubicBezTo>
                    <a:pt x="1008546" y="1048671"/>
                    <a:pt x="987994" y="1048671"/>
                    <a:pt x="970595" y="1039862"/>
                  </a:cubicBezTo>
                  <a:lnTo>
                    <a:pt x="389474" y="704480"/>
                  </a:lnTo>
                  <a:lnTo>
                    <a:pt x="292236" y="722777"/>
                  </a:lnTo>
                  <a:cubicBezTo>
                    <a:pt x="286025" y="723979"/>
                    <a:pt x="279589" y="722898"/>
                    <a:pt x="274112" y="719727"/>
                  </a:cubicBezTo>
                  <a:lnTo>
                    <a:pt x="33033" y="580834"/>
                  </a:lnTo>
                  <a:cubicBezTo>
                    <a:pt x="20371" y="573532"/>
                    <a:pt x="16027" y="557347"/>
                    <a:pt x="23330" y="544683"/>
                  </a:cubicBezTo>
                  <a:cubicBezTo>
                    <a:pt x="23597" y="544223"/>
                    <a:pt x="23878" y="543768"/>
                    <a:pt x="24173" y="543320"/>
                  </a:cubicBezTo>
                  <a:lnTo>
                    <a:pt x="49661" y="508280"/>
                  </a:ln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805651" y="4576880"/>
              <a:ext cx="1809940" cy="1046468"/>
            </a:xfrm>
            <a:custGeom>
              <a:rect b="b" l="l" r="r" t="t"/>
              <a:pathLst>
                <a:path extrusionOk="0" h="1046468" w="1809940">
                  <a:moveTo>
                    <a:pt x="11457" y="486071"/>
                  </a:moveTo>
                  <a:cubicBezTo>
                    <a:pt x="-3790" y="477268"/>
                    <a:pt x="-3848" y="463056"/>
                    <a:pt x="11457" y="454080"/>
                  </a:cubicBezTo>
                  <a:lnTo>
                    <a:pt x="792921" y="0"/>
                  </a:lnTo>
                  <a:lnTo>
                    <a:pt x="1809941" y="587163"/>
                  </a:lnTo>
                  <a:lnTo>
                    <a:pt x="1025945" y="1039862"/>
                  </a:lnTo>
                  <a:cubicBezTo>
                    <a:pt x="1008546" y="1048671"/>
                    <a:pt x="987994" y="1048671"/>
                    <a:pt x="970595" y="1039862"/>
                  </a:cubicBezTo>
                  <a:lnTo>
                    <a:pt x="389474" y="704480"/>
                  </a:lnTo>
                  <a:lnTo>
                    <a:pt x="292236" y="722777"/>
                  </a:lnTo>
                  <a:cubicBezTo>
                    <a:pt x="286025" y="723979"/>
                    <a:pt x="279589" y="722898"/>
                    <a:pt x="274112" y="719727"/>
                  </a:cubicBezTo>
                  <a:lnTo>
                    <a:pt x="33033" y="580834"/>
                  </a:lnTo>
                  <a:cubicBezTo>
                    <a:pt x="20371" y="573532"/>
                    <a:pt x="16027" y="557347"/>
                    <a:pt x="23330" y="544683"/>
                  </a:cubicBezTo>
                  <a:cubicBezTo>
                    <a:pt x="23597" y="544223"/>
                    <a:pt x="23878" y="543768"/>
                    <a:pt x="24173" y="543320"/>
                  </a:cubicBezTo>
                  <a:lnTo>
                    <a:pt x="49661" y="50828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858822" y="4595292"/>
              <a:ext cx="1722362" cy="994235"/>
            </a:xfrm>
            <a:custGeom>
              <a:rect b="b" l="l" r="r" t="t"/>
              <a:pathLst>
                <a:path extrusionOk="0" h="994235" w="1722362">
                  <a:moveTo>
                    <a:pt x="771798" y="0"/>
                  </a:moveTo>
                  <a:lnTo>
                    <a:pt x="1722363" y="548958"/>
                  </a:lnTo>
                  <a:lnTo>
                    <a:pt x="945099" y="994235"/>
                  </a:lnTo>
                  <a:lnTo>
                    <a:pt x="0" y="448384"/>
                  </a:lnTo>
                  <a:lnTo>
                    <a:pt x="77179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884189" y="4577341"/>
              <a:ext cx="1732554" cy="1000286"/>
            </a:xfrm>
            <a:custGeom>
              <a:rect b="b" l="l" r="r" t="t"/>
              <a:pathLst>
                <a:path extrusionOk="0" h="1000286" w="1732554">
                  <a:moveTo>
                    <a:pt x="1732554" y="587393"/>
                  </a:moveTo>
                  <a:lnTo>
                    <a:pt x="1024852" y="994293"/>
                  </a:lnTo>
                  <a:cubicBezTo>
                    <a:pt x="1007781" y="1002595"/>
                    <a:pt x="987775" y="1002256"/>
                    <a:pt x="970997" y="993372"/>
                  </a:cubicBezTo>
                  <a:lnTo>
                    <a:pt x="11917" y="439639"/>
                  </a:lnTo>
                  <a:cubicBezTo>
                    <a:pt x="-3388" y="430835"/>
                    <a:pt x="-4020" y="416911"/>
                    <a:pt x="10421" y="408511"/>
                  </a:cubicBezTo>
                  <a:lnTo>
                    <a:pt x="715419" y="0"/>
                  </a:ln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13"/>
          <p:cNvGrpSpPr/>
          <p:nvPr/>
        </p:nvGrpSpPr>
        <p:grpSpPr>
          <a:xfrm>
            <a:off x="7130120" y="2170641"/>
            <a:ext cx="294567" cy="460838"/>
            <a:chOff x="5928661" y="3462952"/>
            <a:chExt cx="380547" cy="595349"/>
          </a:xfrm>
        </p:grpSpPr>
        <p:grpSp>
          <p:nvGrpSpPr>
            <p:cNvPr id="690" name="Google Shape;690;p13"/>
            <p:cNvGrpSpPr/>
            <p:nvPr/>
          </p:nvGrpSpPr>
          <p:grpSpPr>
            <a:xfrm>
              <a:off x="5928661" y="3462952"/>
              <a:ext cx="380547" cy="595349"/>
              <a:chOff x="5928661" y="3462952"/>
              <a:chExt cx="380547" cy="595349"/>
            </a:xfrm>
          </p:grpSpPr>
          <p:sp>
            <p:nvSpPr>
              <p:cNvPr id="691" name="Google Shape;691;p13"/>
              <p:cNvSpPr/>
              <p:nvPr/>
            </p:nvSpPr>
            <p:spPr>
              <a:xfrm>
                <a:off x="6061858" y="3901609"/>
                <a:ext cx="125517" cy="152691"/>
              </a:xfrm>
              <a:custGeom>
                <a:rect b="b" l="l" r="r" t="t"/>
                <a:pathLst>
                  <a:path extrusionOk="0" h="152691" w="125517">
                    <a:moveTo>
                      <a:pt x="89355" y="38800"/>
                    </a:moveTo>
                    <a:lnTo>
                      <a:pt x="79803" y="4738"/>
                    </a:lnTo>
                    <a:cubicBezTo>
                      <a:pt x="83946" y="-14824"/>
                      <a:pt x="4143" y="31263"/>
                      <a:pt x="0" y="50768"/>
                    </a:cubicBezTo>
                    <a:lnTo>
                      <a:pt x="25719" y="119812"/>
                    </a:lnTo>
                    <a:cubicBezTo>
                      <a:pt x="26588" y="121900"/>
                      <a:pt x="28101" y="123650"/>
                      <a:pt x="30034" y="124818"/>
                    </a:cubicBezTo>
                    <a:cubicBezTo>
                      <a:pt x="35788" y="128327"/>
                      <a:pt x="73762" y="149904"/>
                      <a:pt x="75603" y="151054"/>
                    </a:cubicBezTo>
                    <a:cubicBezTo>
                      <a:pt x="80833" y="154259"/>
                      <a:pt x="87669" y="152614"/>
                      <a:pt x="90874" y="147384"/>
                    </a:cubicBezTo>
                    <a:cubicBezTo>
                      <a:pt x="91351" y="146607"/>
                      <a:pt x="91731" y="145772"/>
                      <a:pt x="92001" y="144898"/>
                    </a:cubicBezTo>
                    <a:lnTo>
                      <a:pt x="125315" y="30687"/>
                    </a:lnTo>
                    <a:cubicBezTo>
                      <a:pt x="127674" y="21251"/>
                      <a:pt x="109032" y="27580"/>
                      <a:pt x="89355" y="38800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6061858" y="3901609"/>
                <a:ext cx="125517" cy="152691"/>
              </a:xfrm>
              <a:custGeom>
                <a:rect b="b" l="l" r="r" t="t"/>
                <a:pathLst>
                  <a:path extrusionOk="0" h="152691" w="125517">
                    <a:moveTo>
                      <a:pt x="89355" y="38800"/>
                    </a:moveTo>
                    <a:lnTo>
                      <a:pt x="79803" y="4738"/>
                    </a:lnTo>
                    <a:cubicBezTo>
                      <a:pt x="83946" y="-14824"/>
                      <a:pt x="4143" y="31263"/>
                      <a:pt x="0" y="50768"/>
                    </a:cubicBezTo>
                    <a:lnTo>
                      <a:pt x="25719" y="119812"/>
                    </a:lnTo>
                    <a:cubicBezTo>
                      <a:pt x="26588" y="121900"/>
                      <a:pt x="28101" y="123650"/>
                      <a:pt x="30034" y="124818"/>
                    </a:cubicBezTo>
                    <a:cubicBezTo>
                      <a:pt x="35788" y="128327"/>
                      <a:pt x="73762" y="149904"/>
                      <a:pt x="75603" y="151054"/>
                    </a:cubicBezTo>
                    <a:cubicBezTo>
                      <a:pt x="80833" y="154259"/>
                      <a:pt x="87669" y="152614"/>
                      <a:pt x="90874" y="147384"/>
                    </a:cubicBezTo>
                    <a:cubicBezTo>
                      <a:pt x="91351" y="146607"/>
                      <a:pt x="91731" y="145772"/>
                      <a:pt x="92001" y="144898"/>
                    </a:cubicBezTo>
                    <a:lnTo>
                      <a:pt x="125315" y="30687"/>
                    </a:lnTo>
                    <a:cubicBezTo>
                      <a:pt x="127674" y="21251"/>
                      <a:pt x="109032" y="27580"/>
                      <a:pt x="89355" y="3880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5928661" y="3462952"/>
                <a:ext cx="380433" cy="595349"/>
              </a:xfrm>
              <a:custGeom>
                <a:rect b="b" l="l" r="r" t="t"/>
                <a:pathLst>
                  <a:path extrusionOk="0" h="595349" w="380433">
                    <a:moveTo>
                      <a:pt x="313690" y="2433"/>
                    </a:moveTo>
                    <a:lnTo>
                      <a:pt x="10299" y="177345"/>
                    </a:lnTo>
                    <a:cubicBezTo>
                      <a:pt x="4223" y="181286"/>
                      <a:pt x="397" y="187892"/>
                      <a:pt x="0" y="195124"/>
                    </a:cubicBezTo>
                    <a:lnTo>
                      <a:pt x="0" y="554786"/>
                    </a:lnTo>
                    <a:cubicBezTo>
                      <a:pt x="397" y="562001"/>
                      <a:pt x="4258" y="568577"/>
                      <a:pt x="10357" y="572450"/>
                    </a:cubicBezTo>
                    <a:lnTo>
                      <a:pt x="46432" y="592933"/>
                    </a:lnTo>
                    <a:cubicBezTo>
                      <a:pt x="52899" y="596155"/>
                      <a:pt x="60506" y="596155"/>
                      <a:pt x="66973" y="592933"/>
                    </a:cubicBezTo>
                    <a:lnTo>
                      <a:pt x="370192" y="417676"/>
                    </a:lnTo>
                    <a:cubicBezTo>
                      <a:pt x="376204" y="413683"/>
                      <a:pt x="379996" y="407101"/>
                      <a:pt x="380433" y="399897"/>
                    </a:cubicBezTo>
                    <a:lnTo>
                      <a:pt x="380433" y="40350"/>
                    </a:lnTo>
                    <a:cubicBezTo>
                      <a:pt x="380053" y="33160"/>
                      <a:pt x="376244" y="26590"/>
                      <a:pt x="370192" y="22686"/>
                    </a:cubicBezTo>
                    <a:lnTo>
                      <a:pt x="334289" y="2433"/>
                    </a:lnTo>
                    <a:cubicBezTo>
                      <a:pt x="327804" y="-811"/>
                      <a:pt x="320175" y="-811"/>
                      <a:pt x="313690" y="2433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5928661" y="3462952"/>
                <a:ext cx="380433" cy="595349"/>
              </a:xfrm>
              <a:custGeom>
                <a:rect b="b" l="l" r="r" t="t"/>
                <a:pathLst>
                  <a:path extrusionOk="0" h="595349" w="380433">
                    <a:moveTo>
                      <a:pt x="313690" y="2433"/>
                    </a:moveTo>
                    <a:lnTo>
                      <a:pt x="10299" y="177345"/>
                    </a:lnTo>
                    <a:cubicBezTo>
                      <a:pt x="4223" y="181286"/>
                      <a:pt x="397" y="187892"/>
                      <a:pt x="0" y="195124"/>
                    </a:cubicBezTo>
                    <a:lnTo>
                      <a:pt x="0" y="554786"/>
                    </a:lnTo>
                    <a:cubicBezTo>
                      <a:pt x="397" y="562001"/>
                      <a:pt x="4258" y="568577"/>
                      <a:pt x="10357" y="572450"/>
                    </a:cubicBezTo>
                    <a:lnTo>
                      <a:pt x="46432" y="592933"/>
                    </a:lnTo>
                    <a:cubicBezTo>
                      <a:pt x="52899" y="596155"/>
                      <a:pt x="60506" y="596155"/>
                      <a:pt x="66973" y="592933"/>
                    </a:cubicBezTo>
                    <a:lnTo>
                      <a:pt x="370192" y="417676"/>
                    </a:lnTo>
                    <a:cubicBezTo>
                      <a:pt x="376204" y="413683"/>
                      <a:pt x="379996" y="407101"/>
                      <a:pt x="380433" y="399897"/>
                    </a:cubicBezTo>
                    <a:lnTo>
                      <a:pt x="380433" y="40350"/>
                    </a:lnTo>
                    <a:cubicBezTo>
                      <a:pt x="380053" y="33160"/>
                      <a:pt x="376244" y="26590"/>
                      <a:pt x="370192" y="22686"/>
                    </a:cubicBezTo>
                    <a:lnTo>
                      <a:pt x="334289" y="2433"/>
                    </a:lnTo>
                    <a:cubicBezTo>
                      <a:pt x="327804" y="-811"/>
                      <a:pt x="320175" y="-811"/>
                      <a:pt x="313690" y="243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5985392" y="3496004"/>
                <a:ext cx="323709" cy="561101"/>
              </a:xfrm>
              <a:custGeom>
                <a:rect b="b" l="l" r="r" t="t"/>
                <a:pathLst>
                  <a:path extrusionOk="0" h="561101" w="323709">
                    <a:moveTo>
                      <a:pt x="313460" y="1372"/>
                    </a:moveTo>
                    <a:lnTo>
                      <a:pt x="10242" y="176514"/>
                    </a:lnTo>
                    <a:cubicBezTo>
                      <a:pt x="4229" y="180506"/>
                      <a:pt x="437" y="187088"/>
                      <a:pt x="0" y="194292"/>
                    </a:cubicBezTo>
                    <a:lnTo>
                      <a:pt x="0" y="553840"/>
                    </a:lnTo>
                    <a:cubicBezTo>
                      <a:pt x="0" y="560341"/>
                      <a:pt x="4603" y="563045"/>
                      <a:pt x="10242" y="559593"/>
                    </a:cubicBezTo>
                    <a:lnTo>
                      <a:pt x="126351" y="492966"/>
                    </a:lnTo>
                    <a:lnTo>
                      <a:pt x="147697" y="552114"/>
                    </a:lnTo>
                    <a:cubicBezTo>
                      <a:pt x="150148" y="557735"/>
                      <a:pt x="156690" y="560307"/>
                      <a:pt x="162311" y="557862"/>
                    </a:cubicBezTo>
                    <a:cubicBezTo>
                      <a:pt x="165257" y="556578"/>
                      <a:pt x="167501" y="554081"/>
                      <a:pt x="168468" y="551020"/>
                    </a:cubicBezTo>
                    <a:lnTo>
                      <a:pt x="196833" y="452287"/>
                    </a:lnTo>
                    <a:lnTo>
                      <a:pt x="313460" y="384624"/>
                    </a:lnTo>
                    <a:cubicBezTo>
                      <a:pt x="319473" y="380631"/>
                      <a:pt x="323265" y="374049"/>
                      <a:pt x="323702" y="366845"/>
                    </a:cubicBezTo>
                    <a:lnTo>
                      <a:pt x="323702" y="7298"/>
                    </a:lnTo>
                    <a:cubicBezTo>
                      <a:pt x="323932" y="796"/>
                      <a:pt x="319214" y="-1850"/>
                      <a:pt x="313460" y="1372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5985392" y="3496004"/>
                <a:ext cx="323709" cy="561101"/>
              </a:xfrm>
              <a:custGeom>
                <a:rect b="b" l="l" r="r" t="t"/>
                <a:pathLst>
                  <a:path extrusionOk="0" h="561101" w="323709">
                    <a:moveTo>
                      <a:pt x="313460" y="1372"/>
                    </a:moveTo>
                    <a:lnTo>
                      <a:pt x="10242" y="176514"/>
                    </a:lnTo>
                    <a:cubicBezTo>
                      <a:pt x="4229" y="180506"/>
                      <a:pt x="437" y="187088"/>
                      <a:pt x="0" y="194292"/>
                    </a:cubicBezTo>
                    <a:lnTo>
                      <a:pt x="0" y="553840"/>
                    </a:lnTo>
                    <a:cubicBezTo>
                      <a:pt x="0" y="560341"/>
                      <a:pt x="4603" y="563045"/>
                      <a:pt x="10242" y="559593"/>
                    </a:cubicBezTo>
                    <a:lnTo>
                      <a:pt x="126351" y="492966"/>
                    </a:lnTo>
                    <a:lnTo>
                      <a:pt x="147697" y="552114"/>
                    </a:lnTo>
                    <a:cubicBezTo>
                      <a:pt x="150148" y="557735"/>
                      <a:pt x="156690" y="560307"/>
                      <a:pt x="162311" y="557862"/>
                    </a:cubicBezTo>
                    <a:cubicBezTo>
                      <a:pt x="165257" y="556578"/>
                      <a:pt x="167501" y="554081"/>
                      <a:pt x="168468" y="551020"/>
                    </a:cubicBezTo>
                    <a:lnTo>
                      <a:pt x="196833" y="452287"/>
                    </a:lnTo>
                    <a:lnTo>
                      <a:pt x="313460" y="384624"/>
                    </a:lnTo>
                    <a:cubicBezTo>
                      <a:pt x="319473" y="380631"/>
                      <a:pt x="323265" y="374049"/>
                      <a:pt x="323702" y="366845"/>
                    </a:cubicBezTo>
                    <a:lnTo>
                      <a:pt x="323702" y="7298"/>
                    </a:lnTo>
                    <a:cubicBezTo>
                      <a:pt x="323932" y="796"/>
                      <a:pt x="319214" y="-1850"/>
                      <a:pt x="313460" y="1372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5931883" y="3462967"/>
                <a:ext cx="377325" cy="217260"/>
              </a:xfrm>
              <a:custGeom>
                <a:rect b="b" l="l" r="r" t="t"/>
                <a:pathLst>
                  <a:path extrusionOk="0" h="217260" w="377325">
                    <a:moveTo>
                      <a:pt x="377326" y="38494"/>
                    </a:moveTo>
                    <a:cubicBezTo>
                      <a:pt x="376521" y="33316"/>
                      <a:pt x="372263" y="31475"/>
                      <a:pt x="367200" y="34409"/>
                    </a:cubicBezTo>
                    <a:lnTo>
                      <a:pt x="63808" y="209551"/>
                    </a:lnTo>
                    <a:cubicBezTo>
                      <a:pt x="60770" y="211454"/>
                      <a:pt x="58273" y="214110"/>
                      <a:pt x="56559" y="217261"/>
                    </a:cubicBezTo>
                    <a:lnTo>
                      <a:pt x="0" y="184753"/>
                    </a:lnTo>
                    <a:cubicBezTo>
                      <a:pt x="1692" y="181750"/>
                      <a:pt x="4131" y="179233"/>
                      <a:pt x="7077" y="177446"/>
                    </a:cubicBezTo>
                    <a:lnTo>
                      <a:pt x="310526" y="2419"/>
                    </a:lnTo>
                    <a:cubicBezTo>
                      <a:pt x="316993" y="-806"/>
                      <a:pt x="324599" y="-806"/>
                      <a:pt x="331067" y="2419"/>
                    </a:cubicBezTo>
                    <a:lnTo>
                      <a:pt x="366969" y="22672"/>
                    </a:lnTo>
                    <a:cubicBezTo>
                      <a:pt x="372528" y="26218"/>
                      <a:pt x="376302" y="31980"/>
                      <a:pt x="377326" y="38494"/>
                    </a:cubicBez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8" name="Google Shape;698;p13"/>
            <p:cNvSpPr/>
            <p:nvPr/>
          </p:nvSpPr>
          <p:spPr>
            <a:xfrm>
              <a:off x="6048995" y="3626716"/>
              <a:ext cx="186693" cy="277618"/>
            </a:xfrm>
            <a:custGeom>
              <a:rect b="b" l="l" r="r" t="t"/>
              <a:pathLst>
                <a:path extrusionOk="0" h="277618" w="186693">
                  <a:moveTo>
                    <a:pt x="172873" y="1728"/>
                  </a:moveTo>
                  <a:cubicBezTo>
                    <a:pt x="161417" y="-3019"/>
                    <a:pt x="148276" y="2346"/>
                    <a:pt x="143414" y="13754"/>
                  </a:cubicBezTo>
                  <a:lnTo>
                    <a:pt x="58432" y="216053"/>
                  </a:lnTo>
                  <a:lnTo>
                    <a:pt x="38180" y="196318"/>
                  </a:lnTo>
                  <a:cubicBezTo>
                    <a:pt x="29267" y="187658"/>
                    <a:pt x="15021" y="187866"/>
                    <a:pt x="6362" y="196778"/>
                  </a:cubicBezTo>
                  <a:cubicBezTo>
                    <a:pt x="-2298" y="205690"/>
                    <a:pt x="-2091" y="219936"/>
                    <a:pt x="6822" y="228596"/>
                  </a:cubicBezTo>
                  <a:lnTo>
                    <a:pt x="50722" y="271288"/>
                  </a:lnTo>
                  <a:cubicBezTo>
                    <a:pt x="54911" y="275362"/>
                    <a:pt x="60533" y="277629"/>
                    <a:pt x="66372" y="277617"/>
                  </a:cubicBezTo>
                  <a:cubicBezTo>
                    <a:pt x="67880" y="277634"/>
                    <a:pt x="69387" y="277479"/>
                    <a:pt x="70860" y="277157"/>
                  </a:cubicBezTo>
                  <a:cubicBezTo>
                    <a:pt x="78150" y="275690"/>
                    <a:pt x="84243" y="270713"/>
                    <a:pt x="87143" y="263866"/>
                  </a:cubicBezTo>
                  <a:lnTo>
                    <a:pt x="184956" y="31187"/>
                  </a:lnTo>
                  <a:cubicBezTo>
                    <a:pt x="189731" y="19715"/>
                    <a:pt x="184329" y="6543"/>
                    <a:pt x="172873" y="1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13"/>
          <p:cNvGrpSpPr/>
          <p:nvPr/>
        </p:nvGrpSpPr>
        <p:grpSpPr>
          <a:xfrm>
            <a:off x="6306807" y="2661631"/>
            <a:ext cx="1426434" cy="1072764"/>
            <a:chOff x="4865036" y="4097254"/>
            <a:chExt cx="1842787" cy="1385887"/>
          </a:xfrm>
        </p:grpSpPr>
        <p:sp>
          <p:nvSpPr>
            <p:cNvPr id="700" name="Google Shape;700;p13"/>
            <p:cNvSpPr/>
            <p:nvPr/>
          </p:nvSpPr>
          <p:spPr>
            <a:xfrm>
              <a:off x="4865036" y="4418079"/>
              <a:ext cx="1842787" cy="1065062"/>
            </a:xfrm>
            <a:custGeom>
              <a:rect b="b" l="l" r="r" t="t"/>
              <a:pathLst>
                <a:path extrusionOk="0" h="1065062" w="1842787">
                  <a:moveTo>
                    <a:pt x="0" y="455691"/>
                  </a:moveTo>
                  <a:lnTo>
                    <a:pt x="789404" y="0"/>
                  </a:lnTo>
                  <a:lnTo>
                    <a:pt x="1842787" y="609372"/>
                  </a:lnTo>
                  <a:lnTo>
                    <a:pt x="1053441" y="1065063"/>
                  </a:lnTo>
                  <a:lnTo>
                    <a:pt x="0" y="455691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701;p13"/>
            <p:cNvGrpSpPr/>
            <p:nvPr/>
          </p:nvGrpSpPr>
          <p:grpSpPr>
            <a:xfrm>
              <a:off x="4932584" y="4097254"/>
              <a:ext cx="1707691" cy="1343770"/>
              <a:chOff x="4932584" y="4097254"/>
              <a:chExt cx="1707691" cy="1343770"/>
            </a:xfrm>
          </p:grpSpPr>
          <p:grpSp>
            <p:nvGrpSpPr>
              <p:cNvPr id="702" name="Google Shape;702;p13"/>
              <p:cNvGrpSpPr/>
              <p:nvPr/>
            </p:nvGrpSpPr>
            <p:grpSpPr>
              <a:xfrm>
                <a:off x="4932584" y="4097254"/>
                <a:ext cx="1707691" cy="1343770"/>
                <a:chOff x="4932584" y="4097254"/>
                <a:chExt cx="1707691" cy="1343770"/>
              </a:xfrm>
            </p:grpSpPr>
            <p:sp>
              <p:nvSpPr>
                <p:cNvPr id="703" name="Google Shape;703;p13"/>
                <p:cNvSpPr/>
                <p:nvPr/>
              </p:nvSpPr>
              <p:spPr>
                <a:xfrm>
                  <a:off x="4932584" y="4513935"/>
                  <a:ext cx="985892" cy="927089"/>
                </a:xfrm>
                <a:custGeom>
                  <a:rect b="b" l="l" r="r" t="t"/>
                  <a:pathLst>
                    <a:path extrusionOk="0" h="927089" w="985892">
                      <a:moveTo>
                        <a:pt x="58" y="356785"/>
                      </a:moveTo>
                      <a:lnTo>
                        <a:pt x="985892" y="927090"/>
                      </a:lnTo>
                      <a:lnTo>
                        <a:pt x="985892" y="570362"/>
                      </a:lnTo>
                      <a:lnTo>
                        <a:pt x="0" y="0"/>
                      </a:lnTo>
                      <a:lnTo>
                        <a:pt x="58" y="35678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13"/>
                <p:cNvSpPr/>
                <p:nvPr/>
              </p:nvSpPr>
              <p:spPr>
                <a:xfrm>
                  <a:off x="5918477" y="4667558"/>
                  <a:ext cx="721798" cy="773466"/>
                </a:xfrm>
                <a:custGeom>
                  <a:rect b="b" l="l" r="r" t="t"/>
                  <a:pathLst>
                    <a:path extrusionOk="0" h="773466" w="721798">
                      <a:moveTo>
                        <a:pt x="721799" y="356786"/>
                      </a:moveTo>
                      <a:lnTo>
                        <a:pt x="0" y="773467"/>
                      </a:lnTo>
                      <a:lnTo>
                        <a:pt x="0" y="416739"/>
                      </a:lnTo>
                      <a:lnTo>
                        <a:pt x="721799" y="0"/>
                      </a:lnTo>
                      <a:lnTo>
                        <a:pt x="721799" y="35678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13"/>
                <p:cNvSpPr/>
                <p:nvPr/>
              </p:nvSpPr>
              <p:spPr>
                <a:xfrm>
                  <a:off x="4932584" y="4097254"/>
                  <a:ext cx="1707691" cy="987043"/>
                </a:xfrm>
                <a:custGeom>
                  <a:rect b="b" l="l" r="r" t="t"/>
                  <a:pathLst>
                    <a:path extrusionOk="0" h="987043" w="1707691">
                      <a:moveTo>
                        <a:pt x="0" y="416681"/>
                      </a:moveTo>
                      <a:lnTo>
                        <a:pt x="721799" y="0"/>
                      </a:lnTo>
                      <a:lnTo>
                        <a:pt x="1707691" y="570304"/>
                      </a:lnTo>
                      <a:lnTo>
                        <a:pt x="985892" y="987043"/>
                      </a:lnTo>
                      <a:lnTo>
                        <a:pt x="0" y="41668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6" name="Google Shape;706;p13"/>
              <p:cNvSpPr/>
              <p:nvPr/>
            </p:nvSpPr>
            <p:spPr>
              <a:xfrm>
                <a:off x="5411002" y="4905875"/>
                <a:ext cx="806665" cy="296832"/>
              </a:xfrm>
              <a:custGeom>
                <a:rect b="b" l="l" r="r" t="t"/>
                <a:pathLst>
                  <a:path extrusionOk="0" h="296832" w="806665">
                    <a:moveTo>
                      <a:pt x="0" y="0"/>
                    </a:moveTo>
                    <a:lnTo>
                      <a:pt x="507474" y="278996"/>
                    </a:lnTo>
                    <a:lnTo>
                      <a:pt x="806665" y="106270"/>
                    </a:lnTo>
                    <a:lnTo>
                      <a:pt x="507474" y="2968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5120729" y="4892872"/>
                <a:ext cx="1300273" cy="466220"/>
              </a:xfrm>
              <a:custGeom>
                <a:rect b="b" l="l" r="r" t="t"/>
                <a:pathLst>
                  <a:path extrusionOk="0" h="466220" w="1300273">
                    <a:moveTo>
                      <a:pt x="0" y="0"/>
                    </a:moveTo>
                    <a:lnTo>
                      <a:pt x="797747" y="448787"/>
                    </a:lnTo>
                    <a:lnTo>
                      <a:pt x="1300273" y="146316"/>
                    </a:lnTo>
                    <a:lnTo>
                      <a:pt x="797747" y="466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5000568" y="4611517"/>
                <a:ext cx="353300" cy="197868"/>
              </a:xfrm>
              <a:custGeom>
                <a:rect b="b" l="l" r="r" t="t"/>
                <a:pathLst>
                  <a:path extrusionOk="0" h="197868" w="353300">
                    <a:moveTo>
                      <a:pt x="10554" y="0"/>
                    </a:moveTo>
                    <a:cubicBezTo>
                      <a:pt x="10554" y="0"/>
                      <a:pt x="-5959" y="93152"/>
                      <a:pt x="2326" y="140332"/>
                    </a:cubicBezTo>
                    <a:cubicBezTo>
                      <a:pt x="2326" y="140332"/>
                      <a:pt x="132877" y="137110"/>
                      <a:pt x="353300" y="197869"/>
                    </a:cubicBezTo>
                    <a:close/>
                  </a:path>
                </a:pathLst>
              </a:custGeom>
              <a:solidFill>
                <a:srgbClr val="000000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4974644" y="4611517"/>
                <a:ext cx="379167" cy="197868"/>
              </a:xfrm>
              <a:custGeom>
                <a:rect b="b" l="l" r="r" t="t"/>
                <a:pathLst>
                  <a:path extrusionOk="0" h="197868" w="379167">
                    <a:moveTo>
                      <a:pt x="36478" y="0"/>
                    </a:moveTo>
                    <a:lnTo>
                      <a:pt x="379167" y="197869"/>
                    </a:lnTo>
                    <a:lnTo>
                      <a:pt x="0" y="88434"/>
                    </a:lnTo>
                    <a:lnTo>
                      <a:pt x="364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5264571" y="4881595"/>
                <a:ext cx="458280" cy="345220"/>
              </a:xfrm>
              <a:custGeom>
                <a:rect b="b" l="l" r="r" t="t"/>
                <a:pathLst>
                  <a:path extrusionOk="0" h="345220" w="458280">
                    <a:moveTo>
                      <a:pt x="0" y="0"/>
                    </a:moveTo>
                    <a:lnTo>
                      <a:pt x="375715" y="345221"/>
                    </a:lnTo>
                    <a:cubicBezTo>
                      <a:pt x="375715" y="345221"/>
                      <a:pt x="386187" y="297753"/>
                      <a:pt x="458280" y="264381"/>
                    </a:cubicBezTo>
                    <a:close/>
                  </a:path>
                </a:pathLst>
              </a:custGeom>
              <a:solidFill>
                <a:srgbClr val="000000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5264571" y="4881595"/>
                <a:ext cx="458280" cy="297062"/>
              </a:xfrm>
              <a:custGeom>
                <a:rect b="b" l="l" r="r" t="t"/>
                <a:pathLst>
                  <a:path extrusionOk="0" h="297062" w="458280">
                    <a:moveTo>
                      <a:pt x="0" y="0"/>
                    </a:moveTo>
                    <a:lnTo>
                      <a:pt x="352873" y="297062"/>
                    </a:lnTo>
                    <a:lnTo>
                      <a:pt x="458280" y="2645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6270084" y="4797534"/>
                <a:ext cx="269220" cy="137110"/>
              </a:xfrm>
              <a:custGeom>
                <a:rect b="b" l="l" r="r" t="t"/>
                <a:pathLst>
                  <a:path extrusionOk="0" h="137110" w="269220">
                    <a:moveTo>
                      <a:pt x="240734" y="4660"/>
                    </a:moveTo>
                    <a:cubicBezTo>
                      <a:pt x="238778" y="1669"/>
                      <a:pt x="237569" y="0"/>
                      <a:pt x="237569" y="0"/>
                    </a:cubicBezTo>
                    <a:lnTo>
                      <a:pt x="0" y="137110"/>
                    </a:lnTo>
                    <a:lnTo>
                      <a:pt x="267258" y="115131"/>
                    </a:lnTo>
                    <a:cubicBezTo>
                      <a:pt x="276579" y="65534"/>
                      <a:pt x="250170" y="19217"/>
                      <a:pt x="240734" y="4660"/>
                    </a:cubicBezTo>
                    <a:close/>
                  </a:path>
                </a:pathLst>
              </a:custGeom>
              <a:solidFill>
                <a:srgbClr val="000000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6270199" y="4797534"/>
                <a:ext cx="316509" cy="137110"/>
              </a:xfrm>
              <a:custGeom>
                <a:rect b="b" l="l" r="r" t="t"/>
                <a:pathLst>
                  <a:path extrusionOk="0" h="137110" w="316509">
                    <a:moveTo>
                      <a:pt x="0" y="137110"/>
                    </a:moveTo>
                    <a:lnTo>
                      <a:pt x="237454" y="0"/>
                    </a:lnTo>
                    <a:lnTo>
                      <a:pt x="316510" y="41714"/>
                    </a:lnTo>
                    <a:lnTo>
                      <a:pt x="0" y="13711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4" name="Google Shape;714;p13"/>
            <p:cNvSpPr/>
            <p:nvPr/>
          </p:nvSpPr>
          <p:spPr>
            <a:xfrm>
              <a:off x="4932584" y="4513935"/>
              <a:ext cx="1707691" cy="547749"/>
            </a:xfrm>
            <a:custGeom>
              <a:rect b="b" l="l" r="r" t="t"/>
              <a:pathLst>
                <a:path extrusionOk="0" h="547749" w="1707691">
                  <a:moveTo>
                    <a:pt x="0" y="0"/>
                  </a:moveTo>
                  <a:lnTo>
                    <a:pt x="985892" y="547750"/>
                  </a:lnTo>
                  <a:lnTo>
                    <a:pt x="1707691" y="153623"/>
                  </a:lnTo>
                  <a:lnTo>
                    <a:pt x="985892" y="53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932584" y="4097254"/>
              <a:ext cx="1707691" cy="949701"/>
            </a:xfrm>
            <a:custGeom>
              <a:rect b="b" l="l" r="r" t="t"/>
              <a:pathLst>
                <a:path extrusionOk="0" h="949701" w="1707691">
                  <a:moveTo>
                    <a:pt x="0" y="416681"/>
                  </a:moveTo>
                  <a:lnTo>
                    <a:pt x="985892" y="949702"/>
                  </a:lnTo>
                  <a:lnTo>
                    <a:pt x="1707691" y="570304"/>
                  </a:lnTo>
                  <a:lnTo>
                    <a:pt x="721799" y="0"/>
                  </a:lnTo>
                  <a:lnTo>
                    <a:pt x="0" y="4166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932584" y="4097254"/>
              <a:ext cx="1707691" cy="949701"/>
            </a:xfrm>
            <a:custGeom>
              <a:rect b="b" l="l" r="r" t="t"/>
              <a:pathLst>
                <a:path extrusionOk="0" h="949701" w="1707691">
                  <a:moveTo>
                    <a:pt x="721856" y="5984"/>
                  </a:moveTo>
                  <a:lnTo>
                    <a:pt x="1697047" y="569844"/>
                  </a:lnTo>
                  <a:lnTo>
                    <a:pt x="986008" y="943833"/>
                  </a:lnTo>
                  <a:lnTo>
                    <a:pt x="10587" y="416566"/>
                  </a:lnTo>
                  <a:lnTo>
                    <a:pt x="721856" y="5984"/>
                  </a:lnTo>
                  <a:moveTo>
                    <a:pt x="721856" y="230"/>
                  </a:moveTo>
                  <a:lnTo>
                    <a:pt x="0" y="416681"/>
                  </a:lnTo>
                  <a:lnTo>
                    <a:pt x="985892" y="949702"/>
                  </a:lnTo>
                  <a:lnTo>
                    <a:pt x="1707691" y="570304"/>
                  </a:lnTo>
                  <a:lnTo>
                    <a:pt x="72185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7" name="Google Shape;717;p13"/>
          <p:cNvSpPr/>
          <p:nvPr/>
        </p:nvSpPr>
        <p:spPr>
          <a:xfrm>
            <a:off x="6610817" y="2801388"/>
            <a:ext cx="290292" cy="167592"/>
          </a:xfrm>
          <a:custGeom>
            <a:rect b="b" l="l" r="r" t="t"/>
            <a:pathLst>
              <a:path extrusionOk="0" h="216510" w="375024">
                <a:moveTo>
                  <a:pt x="365071" y="0"/>
                </a:moveTo>
                <a:lnTo>
                  <a:pt x="0" y="210757"/>
                </a:lnTo>
                <a:lnTo>
                  <a:pt x="9954" y="216511"/>
                </a:lnTo>
                <a:lnTo>
                  <a:pt x="375025" y="5754"/>
                </a:lnTo>
                <a:lnTo>
                  <a:pt x="365071" y="0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3"/>
          <p:cNvSpPr/>
          <p:nvPr/>
        </p:nvSpPr>
        <p:spPr>
          <a:xfrm>
            <a:off x="6610817" y="2801388"/>
            <a:ext cx="290292" cy="167592"/>
          </a:xfrm>
          <a:custGeom>
            <a:rect b="b" l="l" r="r" t="t"/>
            <a:pathLst>
              <a:path extrusionOk="0" h="216510" w="375024">
                <a:moveTo>
                  <a:pt x="365071" y="0"/>
                </a:moveTo>
                <a:lnTo>
                  <a:pt x="0" y="210757"/>
                </a:lnTo>
                <a:lnTo>
                  <a:pt x="9954" y="216511"/>
                </a:lnTo>
                <a:lnTo>
                  <a:pt x="375025" y="5754"/>
                </a:lnTo>
                <a:lnTo>
                  <a:pt x="365071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3"/>
          <p:cNvSpPr/>
          <p:nvPr/>
        </p:nvSpPr>
        <p:spPr>
          <a:xfrm>
            <a:off x="6551761" y="2767229"/>
            <a:ext cx="459890" cy="265530"/>
          </a:xfrm>
          <a:custGeom>
            <a:rect b="b" l="l" r="r" t="t"/>
            <a:pathLst>
              <a:path extrusionOk="0" h="343034" w="594124">
                <a:moveTo>
                  <a:pt x="594125" y="6271"/>
                </a:moveTo>
                <a:lnTo>
                  <a:pt x="10874" y="343034"/>
                </a:lnTo>
                <a:lnTo>
                  <a:pt x="0" y="336763"/>
                </a:lnTo>
                <a:lnTo>
                  <a:pt x="583250" y="0"/>
                </a:lnTo>
                <a:lnTo>
                  <a:pt x="594125" y="627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3"/>
          <p:cNvSpPr/>
          <p:nvPr/>
        </p:nvSpPr>
        <p:spPr>
          <a:xfrm>
            <a:off x="6571847" y="2778853"/>
            <a:ext cx="459935" cy="265530"/>
          </a:xfrm>
          <a:custGeom>
            <a:rect b="b" l="l" r="r" t="t"/>
            <a:pathLst>
              <a:path extrusionOk="0" h="343034" w="594182">
                <a:moveTo>
                  <a:pt x="594182" y="6271"/>
                </a:moveTo>
                <a:lnTo>
                  <a:pt x="10932" y="343034"/>
                </a:lnTo>
                <a:lnTo>
                  <a:pt x="0" y="336705"/>
                </a:lnTo>
                <a:lnTo>
                  <a:pt x="583308" y="0"/>
                </a:lnTo>
                <a:lnTo>
                  <a:pt x="594182" y="627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3"/>
          <p:cNvSpPr/>
          <p:nvPr/>
        </p:nvSpPr>
        <p:spPr>
          <a:xfrm>
            <a:off x="6591978" y="2790432"/>
            <a:ext cx="459935" cy="265574"/>
          </a:xfrm>
          <a:custGeom>
            <a:rect b="b" l="l" r="r" t="t"/>
            <a:pathLst>
              <a:path extrusionOk="0" h="343091" w="594182">
                <a:moveTo>
                  <a:pt x="594182" y="6329"/>
                </a:moveTo>
                <a:lnTo>
                  <a:pt x="10874" y="343092"/>
                </a:lnTo>
                <a:lnTo>
                  <a:pt x="0" y="336763"/>
                </a:lnTo>
                <a:lnTo>
                  <a:pt x="583250" y="0"/>
                </a:lnTo>
                <a:lnTo>
                  <a:pt x="594182" y="632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3"/>
          <p:cNvSpPr/>
          <p:nvPr/>
        </p:nvSpPr>
        <p:spPr>
          <a:xfrm>
            <a:off x="6742647" y="2877458"/>
            <a:ext cx="459935" cy="265530"/>
          </a:xfrm>
          <a:custGeom>
            <a:rect b="b" l="l" r="r" t="t"/>
            <a:pathLst>
              <a:path extrusionOk="0" h="343034" w="594182">
                <a:moveTo>
                  <a:pt x="594182" y="6271"/>
                </a:moveTo>
                <a:lnTo>
                  <a:pt x="10932" y="343034"/>
                </a:lnTo>
                <a:lnTo>
                  <a:pt x="0" y="336763"/>
                </a:lnTo>
                <a:lnTo>
                  <a:pt x="583250" y="0"/>
                </a:lnTo>
                <a:lnTo>
                  <a:pt x="594182" y="627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3"/>
          <p:cNvSpPr/>
          <p:nvPr/>
        </p:nvSpPr>
        <p:spPr>
          <a:xfrm>
            <a:off x="6762778" y="2889038"/>
            <a:ext cx="459935" cy="265574"/>
          </a:xfrm>
          <a:custGeom>
            <a:rect b="b" l="l" r="r" t="t"/>
            <a:pathLst>
              <a:path extrusionOk="0" h="343091" w="594182">
                <a:moveTo>
                  <a:pt x="594182" y="6329"/>
                </a:moveTo>
                <a:lnTo>
                  <a:pt x="10875" y="343092"/>
                </a:lnTo>
                <a:lnTo>
                  <a:pt x="0" y="336763"/>
                </a:lnTo>
                <a:lnTo>
                  <a:pt x="583250" y="0"/>
                </a:lnTo>
                <a:lnTo>
                  <a:pt x="594182" y="632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13"/>
          <p:cNvSpPr/>
          <p:nvPr/>
        </p:nvSpPr>
        <p:spPr>
          <a:xfrm>
            <a:off x="6782864" y="2900662"/>
            <a:ext cx="459935" cy="265530"/>
          </a:xfrm>
          <a:custGeom>
            <a:rect b="b" l="l" r="r" t="t"/>
            <a:pathLst>
              <a:path extrusionOk="0" h="343034" w="594182">
                <a:moveTo>
                  <a:pt x="594182" y="6329"/>
                </a:moveTo>
                <a:lnTo>
                  <a:pt x="10932" y="343034"/>
                </a:lnTo>
                <a:lnTo>
                  <a:pt x="0" y="336763"/>
                </a:lnTo>
                <a:lnTo>
                  <a:pt x="583308" y="0"/>
                </a:lnTo>
                <a:lnTo>
                  <a:pt x="594182" y="632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13"/>
          <p:cNvSpPr/>
          <p:nvPr/>
        </p:nvSpPr>
        <p:spPr>
          <a:xfrm>
            <a:off x="7082955" y="3068344"/>
            <a:ext cx="450314" cy="260007"/>
          </a:xfrm>
          <a:custGeom>
            <a:rect b="b" l="l" r="r" t="t"/>
            <a:pathLst>
              <a:path extrusionOk="0" h="335899" w="581754">
                <a:moveTo>
                  <a:pt x="581754" y="6329"/>
                </a:moveTo>
                <a:lnTo>
                  <a:pt x="10932" y="335900"/>
                </a:lnTo>
                <a:lnTo>
                  <a:pt x="0" y="329571"/>
                </a:lnTo>
                <a:lnTo>
                  <a:pt x="570822" y="0"/>
                </a:lnTo>
                <a:lnTo>
                  <a:pt x="581754" y="632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3"/>
          <p:cNvSpPr/>
          <p:nvPr/>
        </p:nvSpPr>
        <p:spPr>
          <a:xfrm>
            <a:off x="7103086" y="3079968"/>
            <a:ext cx="450270" cy="260007"/>
          </a:xfrm>
          <a:custGeom>
            <a:rect b="b" l="l" r="r" t="t"/>
            <a:pathLst>
              <a:path extrusionOk="0" h="335899" w="581696">
                <a:moveTo>
                  <a:pt x="581697" y="6271"/>
                </a:moveTo>
                <a:lnTo>
                  <a:pt x="10874" y="335900"/>
                </a:lnTo>
                <a:lnTo>
                  <a:pt x="0" y="329571"/>
                </a:lnTo>
                <a:lnTo>
                  <a:pt x="570822" y="0"/>
                </a:lnTo>
                <a:lnTo>
                  <a:pt x="581697" y="627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3"/>
          <p:cNvSpPr/>
          <p:nvPr/>
        </p:nvSpPr>
        <p:spPr>
          <a:xfrm>
            <a:off x="6616607" y="3034095"/>
            <a:ext cx="75579" cy="43601"/>
          </a:xfrm>
          <a:custGeom>
            <a:rect b="b" l="l" r="r" t="t"/>
            <a:pathLst>
              <a:path extrusionOk="0" h="56328" w="97639">
                <a:moveTo>
                  <a:pt x="97640" y="15938"/>
                </a:moveTo>
                <a:lnTo>
                  <a:pt x="27675" y="56329"/>
                </a:lnTo>
                <a:lnTo>
                  <a:pt x="0" y="40391"/>
                </a:lnTo>
                <a:lnTo>
                  <a:pt x="70022" y="0"/>
                </a:lnTo>
                <a:lnTo>
                  <a:pt x="97640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13"/>
          <p:cNvSpPr/>
          <p:nvPr/>
        </p:nvSpPr>
        <p:spPr>
          <a:xfrm>
            <a:off x="6682834" y="2995837"/>
            <a:ext cx="75535" cy="43646"/>
          </a:xfrm>
          <a:custGeom>
            <a:rect b="b" l="l" r="r" t="t"/>
            <a:pathLst>
              <a:path extrusionOk="0" h="56386" w="97582">
                <a:moveTo>
                  <a:pt x="97582" y="15938"/>
                </a:moveTo>
                <a:lnTo>
                  <a:pt x="27618" y="56386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13"/>
          <p:cNvSpPr/>
          <p:nvPr/>
        </p:nvSpPr>
        <p:spPr>
          <a:xfrm>
            <a:off x="6749060" y="295762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13"/>
          <p:cNvSpPr/>
          <p:nvPr/>
        </p:nvSpPr>
        <p:spPr>
          <a:xfrm>
            <a:off x="6815287" y="2919367"/>
            <a:ext cx="75535" cy="43646"/>
          </a:xfrm>
          <a:custGeom>
            <a:rect b="b" l="l" r="r" t="t"/>
            <a:pathLst>
              <a:path extrusionOk="0" h="56386" w="97582">
                <a:moveTo>
                  <a:pt x="97582" y="15995"/>
                </a:moveTo>
                <a:lnTo>
                  <a:pt x="27618" y="56386"/>
                </a:lnTo>
                <a:lnTo>
                  <a:pt x="0" y="40448"/>
                </a:lnTo>
                <a:lnTo>
                  <a:pt x="69965" y="0"/>
                </a:lnTo>
                <a:lnTo>
                  <a:pt x="97582" y="15995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13"/>
          <p:cNvSpPr/>
          <p:nvPr/>
        </p:nvSpPr>
        <p:spPr>
          <a:xfrm>
            <a:off x="6881513" y="2881155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3"/>
          <p:cNvSpPr/>
          <p:nvPr/>
        </p:nvSpPr>
        <p:spPr>
          <a:xfrm>
            <a:off x="6947741" y="2842941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3"/>
          <p:cNvSpPr/>
          <p:nvPr/>
        </p:nvSpPr>
        <p:spPr>
          <a:xfrm>
            <a:off x="6644577" y="3050217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3"/>
          <p:cNvSpPr/>
          <p:nvPr/>
        </p:nvSpPr>
        <p:spPr>
          <a:xfrm>
            <a:off x="6710803" y="301200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3"/>
          <p:cNvSpPr/>
          <p:nvPr/>
        </p:nvSpPr>
        <p:spPr>
          <a:xfrm>
            <a:off x="6777030" y="2973747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3"/>
          <p:cNvSpPr/>
          <p:nvPr/>
        </p:nvSpPr>
        <p:spPr>
          <a:xfrm>
            <a:off x="6843256" y="293553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13"/>
          <p:cNvSpPr/>
          <p:nvPr/>
        </p:nvSpPr>
        <p:spPr>
          <a:xfrm>
            <a:off x="6909483" y="2897277"/>
            <a:ext cx="75535" cy="43646"/>
          </a:xfrm>
          <a:custGeom>
            <a:rect b="b" l="l" r="r" t="t"/>
            <a:pathLst>
              <a:path extrusionOk="0" h="56386" w="97582">
                <a:moveTo>
                  <a:pt x="97582" y="15938"/>
                </a:moveTo>
                <a:lnTo>
                  <a:pt x="27618" y="56386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13"/>
          <p:cNvSpPr/>
          <p:nvPr/>
        </p:nvSpPr>
        <p:spPr>
          <a:xfrm>
            <a:off x="6975710" y="285906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3"/>
          <p:cNvSpPr/>
          <p:nvPr/>
        </p:nvSpPr>
        <p:spPr>
          <a:xfrm>
            <a:off x="7041892" y="2820806"/>
            <a:ext cx="75579" cy="43646"/>
          </a:xfrm>
          <a:custGeom>
            <a:rect b="b" l="l" r="r" t="t"/>
            <a:pathLst>
              <a:path extrusionOk="0" h="56386" w="97639">
                <a:moveTo>
                  <a:pt x="97640" y="15995"/>
                </a:moveTo>
                <a:lnTo>
                  <a:pt x="27675" y="56386"/>
                </a:lnTo>
                <a:lnTo>
                  <a:pt x="0" y="40448"/>
                </a:lnTo>
                <a:lnTo>
                  <a:pt x="70022" y="0"/>
                </a:lnTo>
                <a:lnTo>
                  <a:pt x="97640" y="15995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13"/>
          <p:cNvSpPr/>
          <p:nvPr/>
        </p:nvSpPr>
        <p:spPr>
          <a:xfrm>
            <a:off x="6672546" y="306638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3"/>
          <p:cNvSpPr/>
          <p:nvPr/>
        </p:nvSpPr>
        <p:spPr>
          <a:xfrm>
            <a:off x="6738772" y="3028127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13"/>
          <p:cNvSpPr/>
          <p:nvPr/>
        </p:nvSpPr>
        <p:spPr>
          <a:xfrm>
            <a:off x="6804999" y="2989913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3"/>
          <p:cNvSpPr/>
          <p:nvPr/>
        </p:nvSpPr>
        <p:spPr>
          <a:xfrm>
            <a:off x="6871225" y="2951656"/>
            <a:ext cx="75535" cy="43646"/>
          </a:xfrm>
          <a:custGeom>
            <a:rect b="b" l="l" r="r" t="t"/>
            <a:pathLst>
              <a:path extrusionOk="0" h="56386" w="97582">
                <a:moveTo>
                  <a:pt x="97582" y="15938"/>
                </a:moveTo>
                <a:lnTo>
                  <a:pt x="27618" y="56386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3"/>
          <p:cNvSpPr/>
          <p:nvPr/>
        </p:nvSpPr>
        <p:spPr>
          <a:xfrm>
            <a:off x="6937453" y="291344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560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3"/>
          <p:cNvSpPr/>
          <p:nvPr/>
        </p:nvSpPr>
        <p:spPr>
          <a:xfrm>
            <a:off x="7003634" y="2875186"/>
            <a:ext cx="75535" cy="43646"/>
          </a:xfrm>
          <a:custGeom>
            <a:rect b="b" l="l" r="r" t="t"/>
            <a:pathLst>
              <a:path extrusionOk="0" h="56386" w="97582">
                <a:moveTo>
                  <a:pt x="97582" y="15938"/>
                </a:moveTo>
                <a:lnTo>
                  <a:pt x="27618" y="56386"/>
                </a:lnTo>
                <a:lnTo>
                  <a:pt x="0" y="40391"/>
                </a:lnTo>
                <a:lnTo>
                  <a:pt x="70022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3"/>
          <p:cNvSpPr/>
          <p:nvPr/>
        </p:nvSpPr>
        <p:spPr>
          <a:xfrm>
            <a:off x="7069861" y="2836973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3"/>
          <p:cNvSpPr/>
          <p:nvPr/>
        </p:nvSpPr>
        <p:spPr>
          <a:xfrm>
            <a:off x="6700515" y="3082506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13"/>
          <p:cNvSpPr/>
          <p:nvPr/>
        </p:nvSpPr>
        <p:spPr>
          <a:xfrm>
            <a:off x="6766742" y="304429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3"/>
          <p:cNvSpPr/>
          <p:nvPr/>
        </p:nvSpPr>
        <p:spPr>
          <a:xfrm>
            <a:off x="6832968" y="3006036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3"/>
          <p:cNvSpPr/>
          <p:nvPr/>
        </p:nvSpPr>
        <p:spPr>
          <a:xfrm>
            <a:off x="6899151" y="2967823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3"/>
          <p:cNvSpPr/>
          <p:nvPr/>
        </p:nvSpPr>
        <p:spPr>
          <a:xfrm>
            <a:off x="6965377" y="2929566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13"/>
          <p:cNvSpPr/>
          <p:nvPr/>
        </p:nvSpPr>
        <p:spPr>
          <a:xfrm>
            <a:off x="7031604" y="289135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3"/>
          <p:cNvSpPr/>
          <p:nvPr/>
        </p:nvSpPr>
        <p:spPr>
          <a:xfrm>
            <a:off x="7097830" y="2853096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13"/>
          <p:cNvSpPr/>
          <p:nvPr/>
        </p:nvSpPr>
        <p:spPr>
          <a:xfrm>
            <a:off x="6616607" y="3034095"/>
            <a:ext cx="75579" cy="43601"/>
          </a:xfrm>
          <a:custGeom>
            <a:rect b="b" l="l" r="r" t="t"/>
            <a:pathLst>
              <a:path extrusionOk="0" h="56328" w="97639">
                <a:moveTo>
                  <a:pt x="97640" y="15938"/>
                </a:moveTo>
                <a:lnTo>
                  <a:pt x="27675" y="56329"/>
                </a:lnTo>
                <a:lnTo>
                  <a:pt x="0" y="40391"/>
                </a:lnTo>
                <a:lnTo>
                  <a:pt x="70022" y="0"/>
                </a:lnTo>
                <a:lnTo>
                  <a:pt x="97640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13"/>
          <p:cNvSpPr/>
          <p:nvPr/>
        </p:nvSpPr>
        <p:spPr>
          <a:xfrm>
            <a:off x="6682834" y="2995837"/>
            <a:ext cx="75535" cy="43646"/>
          </a:xfrm>
          <a:custGeom>
            <a:rect b="b" l="l" r="r" t="t"/>
            <a:pathLst>
              <a:path extrusionOk="0" h="56386" w="97582">
                <a:moveTo>
                  <a:pt x="97582" y="15938"/>
                </a:moveTo>
                <a:lnTo>
                  <a:pt x="27618" y="56386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3"/>
          <p:cNvSpPr/>
          <p:nvPr/>
        </p:nvSpPr>
        <p:spPr>
          <a:xfrm>
            <a:off x="6749060" y="295762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3"/>
          <p:cNvSpPr/>
          <p:nvPr/>
        </p:nvSpPr>
        <p:spPr>
          <a:xfrm>
            <a:off x="6815287" y="2919367"/>
            <a:ext cx="75535" cy="43646"/>
          </a:xfrm>
          <a:custGeom>
            <a:rect b="b" l="l" r="r" t="t"/>
            <a:pathLst>
              <a:path extrusionOk="0" h="56386" w="97582">
                <a:moveTo>
                  <a:pt x="97582" y="15995"/>
                </a:moveTo>
                <a:lnTo>
                  <a:pt x="27618" y="56386"/>
                </a:lnTo>
                <a:lnTo>
                  <a:pt x="0" y="40448"/>
                </a:lnTo>
                <a:lnTo>
                  <a:pt x="69965" y="0"/>
                </a:lnTo>
                <a:lnTo>
                  <a:pt x="97582" y="15995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3"/>
          <p:cNvSpPr/>
          <p:nvPr/>
        </p:nvSpPr>
        <p:spPr>
          <a:xfrm>
            <a:off x="6881513" y="2881155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13"/>
          <p:cNvSpPr/>
          <p:nvPr/>
        </p:nvSpPr>
        <p:spPr>
          <a:xfrm>
            <a:off x="6947741" y="2842941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9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13"/>
          <p:cNvSpPr/>
          <p:nvPr/>
        </p:nvSpPr>
        <p:spPr>
          <a:xfrm>
            <a:off x="7013967" y="2804684"/>
            <a:ext cx="75535" cy="43601"/>
          </a:xfrm>
          <a:custGeom>
            <a:rect b="b" l="l" r="r" t="t"/>
            <a:pathLst>
              <a:path extrusionOk="0" h="56328" w="97582">
                <a:moveTo>
                  <a:pt x="97582" y="15938"/>
                </a:moveTo>
                <a:lnTo>
                  <a:pt x="27618" y="56328"/>
                </a:lnTo>
                <a:lnTo>
                  <a:pt x="0" y="40391"/>
                </a:lnTo>
                <a:lnTo>
                  <a:pt x="69965" y="0"/>
                </a:lnTo>
                <a:lnTo>
                  <a:pt x="97582" y="15938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1" name="Google Shape;761;p13"/>
          <p:cNvGrpSpPr/>
          <p:nvPr/>
        </p:nvGrpSpPr>
        <p:grpSpPr>
          <a:xfrm>
            <a:off x="6616607" y="2804684"/>
            <a:ext cx="472895" cy="273012"/>
            <a:chOff x="5265262" y="4282062"/>
            <a:chExt cx="610925" cy="352700"/>
          </a:xfrm>
        </p:grpSpPr>
        <p:sp>
          <p:nvSpPr>
            <p:cNvPr id="762" name="Google Shape;762;p13"/>
            <p:cNvSpPr/>
            <p:nvPr/>
          </p:nvSpPr>
          <p:spPr>
            <a:xfrm>
              <a:off x="5265262" y="4578434"/>
              <a:ext cx="97639" cy="56328"/>
            </a:xfrm>
            <a:custGeom>
              <a:rect b="b" l="l" r="r" t="t"/>
              <a:pathLst>
                <a:path extrusionOk="0" h="56328" w="97639">
                  <a:moveTo>
                    <a:pt x="97640" y="15938"/>
                  </a:moveTo>
                  <a:lnTo>
                    <a:pt x="27675" y="56329"/>
                  </a:lnTo>
                  <a:lnTo>
                    <a:pt x="0" y="40391"/>
                  </a:lnTo>
                  <a:lnTo>
                    <a:pt x="70022" y="0"/>
                  </a:lnTo>
                  <a:lnTo>
                    <a:pt x="97640" y="15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350819" y="4529010"/>
              <a:ext cx="97582" cy="56386"/>
            </a:xfrm>
            <a:custGeom>
              <a:rect b="b" l="l" r="r" t="t"/>
              <a:pathLst>
                <a:path extrusionOk="0" h="56386" w="97582">
                  <a:moveTo>
                    <a:pt x="97582" y="15938"/>
                  </a:moveTo>
                  <a:lnTo>
                    <a:pt x="27618" y="56386"/>
                  </a:lnTo>
                  <a:lnTo>
                    <a:pt x="0" y="40391"/>
                  </a:lnTo>
                  <a:lnTo>
                    <a:pt x="69965" y="0"/>
                  </a:lnTo>
                  <a:lnTo>
                    <a:pt x="97582" y="15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436376" y="4479643"/>
              <a:ext cx="97582" cy="56328"/>
            </a:xfrm>
            <a:custGeom>
              <a:rect b="b" l="l" r="r" t="t"/>
              <a:pathLst>
                <a:path extrusionOk="0" h="56328" w="97582">
                  <a:moveTo>
                    <a:pt x="97582" y="15938"/>
                  </a:moveTo>
                  <a:lnTo>
                    <a:pt x="27618" y="56329"/>
                  </a:lnTo>
                  <a:lnTo>
                    <a:pt x="0" y="40391"/>
                  </a:lnTo>
                  <a:lnTo>
                    <a:pt x="69965" y="0"/>
                  </a:lnTo>
                  <a:lnTo>
                    <a:pt x="97582" y="15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5521933" y="4430219"/>
              <a:ext cx="97582" cy="56386"/>
            </a:xfrm>
            <a:custGeom>
              <a:rect b="b" l="l" r="r" t="t"/>
              <a:pathLst>
                <a:path extrusionOk="0" h="56386" w="97582">
                  <a:moveTo>
                    <a:pt x="97582" y="15995"/>
                  </a:moveTo>
                  <a:lnTo>
                    <a:pt x="27618" y="56386"/>
                  </a:lnTo>
                  <a:lnTo>
                    <a:pt x="0" y="40448"/>
                  </a:lnTo>
                  <a:lnTo>
                    <a:pt x="69965" y="0"/>
                  </a:lnTo>
                  <a:lnTo>
                    <a:pt x="97582" y="159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5607490" y="4380853"/>
              <a:ext cx="97582" cy="56328"/>
            </a:xfrm>
            <a:custGeom>
              <a:rect b="b" l="l" r="r" t="t"/>
              <a:pathLst>
                <a:path extrusionOk="0" h="56328" w="97582">
                  <a:moveTo>
                    <a:pt x="97582" y="15938"/>
                  </a:moveTo>
                  <a:lnTo>
                    <a:pt x="27618" y="56328"/>
                  </a:lnTo>
                  <a:lnTo>
                    <a:pt x="0" y="40391"/>
                  </a:lnTo>
                  <a:lnTo>
                    <a:pt x="69965" y="0"/>
                  </a:lnTo>
                  <a:lnTo>
                    <a:pt x="97582" y="15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5693048" y="4331486"/>
              <a:ext cx="97582" cy="56328"/>
            </a:xfrm>
            <a:custGeom>
              <a:rect b="b" l="l" r="r" t="t"/>
              <a:pathLst>
                <a:path extrusionOk="0" h="56328" w="97582">
                  <a:moveTo>
                    <a:pt x="97582" y="15938"/>
                  </a:moveTo>
                  <a:lnTo>
                    <a:pt x="27618" y="56329"/>
                  </a:lnTo>
                  <a:lnTo>
                    <a:pt x="0" y="40391"/>
                  </a:lnTo>
                  <a:lnTo>
                    <a:pt x="69965" y="0"/>
                  </a:lnTo>
                  <a:lnTo>
                    <a:pt x="97582" y="15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78605" y="4282062"/>
              <a:ext cx="97582" cy="56328"/>
            </a:xfrm>
            <a:custGeom>
              <a:rect b="b" l="l" r="r" t="t"/>
              <a:pathLst>
                <a:path extrusionOk="0" h="56328" w="97582">
                  <a:moveTo>
                    <a:pt x="97582" y="15938"/>
                  </a:moveTo>
                  <a:lnTo>
                    <a:pt x="27618" y="56328"/>
                  </a:lnTo>
                  <a:lnTo>
                    <a:pt x="0" y="40391"/>
                  </a:lnTo>
                  <a:lnTo>
                    <a:pt x="69965" y="0"/>
                  </a:lnTo>
                  <a:lnTo>
                    <a:pt x="97582" y="15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13"/>
          <p:cNvSpPr/>
          <p:nvPr/>
        </p:nvSpPr>
        <p:spPr>
          <a:xfrm>
            <a:off x="7039398" y="3023431"/>
            <a:ext cx="233741" cy="113989"/>
          </a:xfrm>
          <a:custGeom>
            <a:rect b="b" l="l" r="r" t="t"/>
            <a:pathLst>
              <a:path extrusionOk="0" h="147260" w="301966">
                <a:moveTo>
                  <a:pt x="126581" y="100426"/>
                </a:moveTo>
                <a:lnTo>
                  <a:pt x="0" y="27297"/>
                </a:lnTo>
                <a:cubicBezTo>
                  <a:pt x="52071" y="-2392"/>
                  <a:pt x="135902" y="-8261"/>
                  <a:pt x="203335" y="11647"/>
                </a:cubicBezTo>
                <a:cubicBezTo>
                  <a:pt x="286648" y="36272"/>
                  <a:pt x="326349" y="98297"/>
                  <a:pt x="286188" y="147261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3"/>
          <p:cNvSpPr/>
          <p:nvPr/>
        </p:nvSpPr>
        <p:spPr>
          <a:xfrm>
            <a:off x="7039398" y="3023431"/>
            <a:ext cx="233741" cy="113989"/>
          </a:xfrm>
          <a:custGeom>
            <a:rect b="b" l="l" r="r" t="t"/>
            <a:pathLst>
              <a:path extrusionOk="0" h="147260" w="301966">
                <a:moveTo>
                  <a:pt x="126581" y="100426"/>
                </a:moveTo>
                <a:lnTo>
                  <a:pt x="0" y="27297"/>
                </a:lnTo>
                <a:cubicBezTo>
                  <a:pt x="52071" y="-2392"/>
                  <a:pt x="135902" y="-8261"/>
                  <a:pt x="203335" y="11647"/>
                </a:cubicBezTo>
                <a:cubicBezTo>
                  <a:pt x="286648" y="36272"/>
                  <a:pt x="326349" y="98297"/>
                  <a:pt x="286188" y="147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13"/>
          <p:cNvSpPr/>
          <p:nvPr/>
        </p:nvSpPr>
        <p:spPr>
          <a:xfrm>
            <a:off x="7149003" y="3113504"/>
            <a:ext cx="99496" cy="57408"/>
          </a:xfrm>
          <a:custGeom>
            <a:rect b="b" l="l" r="r" t="t"/>
            <a:pathLst>
              <a:path extrusionOk="0" h="74164" w="128537">
                <a:moveTo>
                  <a:pt x="101437" y="58515"/>
                </a:moveTo>
                <a:cubicBezTo>
                  <a:pt x="90028" y="64970"/>
                  <a:pt x="77980" y="70218"/>
                  <a:pt x="65477" y="74165"/>
                </a:cubicBezTo>
                <a:lnTo>
                  <a:pt x="0" y="0"/>
                </a:lnTo>
                <a:lnTo>
                  <a:pt x="128537" y="37802"/>
                </a:lnTo>
                <a:cubicBezTo>
                  <a:pt x="120493" y="45914"/>
                  <a:pt x="111374" y="52882"/>
                  <a:pt x="101437" y="58515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13"/>
          <p:cNvSpPr/>
          <p:nvPr/>
        </p:nvSpPr>
        <p:spPr>
          <a:xfrm>
            <a:off x="7149003" y="3113504"/>
            <a:ext cx="99496" cy="57408"/>
          </a:xfrm>
          <a:custGeom>
            <a:rect b="b" l="l" r="r" t="t"/>
            <a:pathLst>
              <a:path extrusionOk="0" h="74164" w="128537">
                <a:moveTo>
                  <a:pt x="101437" y="58515"/>
                </a:moveTo>
                <a:cubicBezTo>
                  <a:pt x="90028" y="64970"/>
                  <a:pt x="77980" y="70218"/>
                  <a:pt x="65477" y="74165"/>
                </a:cubicBezTo>
                <a:lnTo>
                  <a:pt x="0" y="0"/>
                </a:lnTo>
                <a:lnTo>
                  <a:pt x="128537" y="37802"/>
                </a:lnTo>
                <a:cubicBezTo>
                  <a:pt x="120493" y="45914"/>
                  <a:pt x="111374" y="52882"/>
                  <a:pt x="101437" y="585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13"/>
          <p:cNvSpPr/>
          <p:nvPr/>
        </p:nvSpPr>
        <p:spPr>
          <a:xfrm>
            <a:off x="7075918" y="3113192"/>
            <a:ext cx="114638" cy="72272"/>
          </a:xfrm>
          <a:custGeom>
            <a:rect b="b" l="l" r="r" t="t"/>
            <a:pathLst>
              <a:path extrusionOk="0" h="93367" w="148099">
                <a:moveTo>
                  <a:pt x="148100" y="83831"/>
                </a:moveTo>
                <a:cubicBezTo>
                  <a:pt x="99550" y="96547"/>
                  <a:pt x="48549" y="96547"/>
                  <a:pt x="0" y="83831"/>
                </a:cubicBezTo>
                <a:lnTo>
                  <a:pt x="74107" y="0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13"/>
          <p:cNvSpPr/>
          <p:nvPr/>
        </p:nvSpPr>
        <p:spPr>
          <a:xfrm>
            <a:off x="7000345" y="3052978"/>
            <a:ext cx="124520" cy="117934"/>
          </a:xfrm>
          <a:custGeom>
            <a:rect b="b" l="l" r="r" t="t"/>
            <a:pathLst>
              <a:path extrusionOk="0" h="152357" w="160865">
                <a:moveTo>
                  <a:pt x="85895" y="152357"/>
                </a:moveTo>
                <a:cubicBezTo>
                  <a:pt x="73484" y="148370"/>
                  <a:pt x="61528" y="143088"/>
                  <a:pt x="50222" y="136592"/>
                </a:cubicBezTo>
                <a:cubicBezTo>
                  <a:pt x="-14622" y="99136"/>
                  <a:pt x="-16693" y="38780"/>
                  <a:pt x="44123" y="0"/>
                </a:cubicBezTo>
                <a:lnTo>
                  <a:pt x="160865" y="67433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13"/>
          <p:cNvSpPr/>
          <p:nvPr/>
        </p:nvSpPr>
        <p:spPr>
          <a:xfrm>
            <a:off x="7000345" y="3052978"/>
            <a:ext cx="124520" cy="117934"/>
          </a:xfrm>
          <a:custGeom>
            <a:rect b="b" l="l" r="r" t="t"/>
            <a:pathLst>
              <a:path extrusionOk="0" h="152357" w="160865">
                <a:moveTo>
                  <a:pt x="85895" y="152357"/>
                </a:moveTo>
                <a:cubicBezTo>
                  <a:pt x="73484" y="148370"/>
                  <a:pt x="61528" y="143088"/>
                  <a:pt x="50222" y="136592"/>
                </a:cubicBezTo>
                <a:cubicBezTo>
                  <a:pt x="-14622" y="99136"/>
                  <a:pt x="-16693" y="38780"/>
                  <a:pt x="44123" y="0"/>
                </a:cubicBezTo>
                <a:lnTo>
                  <a:pt x="160865" y="67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3"/>
          <p:cNvSpPr/>
          <p:nvPr/>
        </p:nvSpPr>
        <p:spPr>
          <a:xfrm>
            <a:off x="7168587" y="3010126"/>
            <a:ext cx="61790" cy="36132"/>
          </a:xfrm>
          <a:custGeom>
            <a:rect b="b" l="l" r="r" t="t"/>
            <a:pathLst>
              <a:path extrusionOk="0" h="46678" w="79825">
                <a:moveTo>
                  <a:pt x="1226" y="46672"/>
                </a:moveTo>
                <a:cubicBezTo>
                  <a:pt x="800" y="46684"/>
                  <a:pt x="403" y="46465"/>
                  <a:pt x="190" y="46097"/>
                </a:cubicBezTo>
                <a:cubicBezTo>
                  <a:pt x="-161" y="45568"/>
                  <a:pt x="-11" y="44854"/>
                  <a:pt x="518" y="44503"/>
                </a:cubicBezTo>
                <a:cubicBezTo>
                  <a:pt x="558" y="44475"/>
                  <a:pt x="604" y="44452"/>
                  <a:pt x="650" y="44429"/>
                </a:cubicBezTo>
                <a:lnTo>
                  <a:pt x="9166" y="39480"/>
                </a:lnTo>
                <a:cubicBezTo>
                  <a:pt x="9753" y="39147"/>
                  <a:pt x="10501" y="39354"/>
                  <a:pt x="10834" y="39941"/>
                </a:cubicBezTo>
                <a:cubicBezTo>
                  <a:pt x="11168" y="40528"/>
                  <a:pt x="10961" y="41276"/>
                  <a:pt x="10374" y="41609"/>
                </a:cubicBezTo>
                <a:lnTo>
                  <a:pt x="1859" y="46557"/>
                </a:lnTo>
                <a:cubicBezTo>
                  <a:pt x="1663" y="46655"/>
                  <a:pt x="1444" y="46696"/>
                  <a:pt x="1226" y="46672"/>
                </a:cubicBezTo>
                <a:close/>
                <a:moveTo>
                  <a:pt x="18487" y="36834"/>
                </a:moveTo>
                <a:cubicBezTo>
                  <a:pt x="18050" y="36834"/>
                  <a:pt x="17641" y="36621"/>
                  <a:pt x="17394" y="36258"/>
                </a:cubicBezTo>
                <a:cubicBezTo>
                  <a:pt x="17077" y="35649"/>
                  <a:pt x="17279" y="34901"/>
                  <a:pt x="17854" y="34532"/>
                </a:cubicBezTo>
                <a:lnTo>
                  <a:pt x="26369" y="29642"/>
                </a:lnTo>
                <a:cubicBezTo>
                  <a:pt x="26881" y="29170"/>
                  <a:pt x="27687" y="29199"/>
                  <a:pt x="28159" y="29716"/>
                </a:cubicBezTo>
                <a:cubicBezTo>
                  <a:pt x="28631" y="30229"/>
                  <a:pt x="28602" y="31028"/>
                  <a:pt x="28084" y="31500"/>
                </a:cubicBezTo>
                <a:cubicBezTo>
                  <a:pt x="27957" y="31621"/>
                  <a:pt x="27802" y="31713"/>
                  <a:pt x="27635" y="31770"/>
                </a:cubicBezTo>
                <a:lnTo>
                  <a:pt x="19120" y="36661"/>
                </a:lnTo>
                <a:cubicBezTo>
                  <a:pt x="18878" y="36805"/>
                  <a:pt x="18596" y="36863"/>
                  <a:pt x="18314" y="36834"/>
                </a:cubicBezTo>
                <a:close/>
                <a:moveTo>
                  <a:pt x="35748" y="26995"/>
                </a:moveTo>
                <a:cubicBezTo>
                  <a:pt x="35316" y="26983"/>
                  <a:pt x="34919" y="26742"/>
                  <a:pt x="34712" y="26362"/>
                </a:cubicBezTo>
                <a:cubicBezTo>
                  <a:pt x="34373" y="25787"/>
                  <a:pt x="34568" y="25044"/>
                  <a:pt x="35144" y="24711"/>
                </a:cubicBezTo>
                <a:cubicBezTo>
                  <a:pt x="35155" y="24705"/>
                  <a:pt x="35161" y="24699"/>
                  <a:pt x="35173" y="24693"/>
                </a:cubicBezTo>
                <a:lnTo>
                  <a:pt x="43688" y="19745"/>
                </a:lnTo>
                <a:cubicBezTo>
                  <a:pt x="44281" y="19435"/>
                  <a:pt x="45011" y="19636"/>
                  <a:pt x="45356" y="20206"/>
                </a:cubicBezTo>
                <a:cubicBezTo>
                  <a:pt x="45719" y="20769"/>
                  <a:pt x="45552" y="21512"/>
                  <a:pt x="44994" y="21874"/>
                </a:cubicBezTo>
                <a:cubicBezTo>
                  <a:pt x="44959" y="21897"/>
                  <a:pt x="44931" y="21914"/>
                  <a:pt x="44896" y="21932"/>
                </a:cubicBezTo>
                <a:lnTo>
                  <a:pt x="36381" y="26822"/>
                </a:lnTo>
                <a:cubicBezTo>
                  <a:pt x="36082" y="27041"/>
                  <a:pt x="35696" y="27110"/>
                  <a:pt x="35345" y="26995"/>
                </a:cubicBezTo>
                <a:close/>
                <a:moveTo>
                  <a:pt x="53009" y="17156"/>
                </a:moveTo>
                <a:cubicBezTo>
                  <a:pt x="52313" y="17104"/>
                  <a:pt x="51789" y="16500"/>
                  <a:pt x="51835" y="15804"/>
                </a:cubicBezTo>
                <a:cubicBezTo>
                  <a:pt x="51864" y="15424"/>
                  <a:pt x="52060" y="15073"/>
                  <a:pt x="52376" y="14855"/>
                </a:cubicBezTo>
                <a:lnTo>
                  <a:pt x="60949" y="9906"/>
                </a:lnTo>
                <a:cubicBezTo>
                  <a:pt x="61536" y="9573"/>
                  <a:pt x="62284" y="9780"/>
                  <a:pt x="62617" y="10367"/>
                </a:cubicBezTo>
                <a:cubicBezTo>
                  <a:pt x="62951" y="10954"/>
                  <a:pt x="62744" y="11702"/>
                  <a:pt x="62157" y="12035"/>
                </a:cubicBezTo>
                <a:lnTo>
                  <a:pt x="53642" y="16984"/>
                </a:lnTo>
                <a:cubicBezTo>
                  <a:pt x="53291" y="17237"/>
                  <a:pt x="52842" y="17300"/>
                  <a:pt x="52434" y="17156"/>
                </a:cubicBezTo>
                <a:close/>
                <a:moveTo>
                  <a:pt x="70270" y="7317"/>
                </a:moveTo>
                <a:cubicBezTo>
                  <a:pt x="69608" y="7392"/>
                  <a:pt x="69010" y="6915"/>
                  <a:pt x="68935" y="6253"/>
                </a:cubicBezTo>
                <a:cubicBezTo>
                  <a:pt x="68878" y="5729"/>
                  <a:pt x="69159" y="5235"/>
                  <a:pt x="69637" y="5016"/>
                </a:cubicBezTo>
                <a:lnTo>
                  <a:pt x="78152" y="68"/>
                </a:lnTo>
                <a:cubicBezTo>
                  <a:pt x="78814" y="-157"/>
                  <a:pt x="79533" y="194"/>
                  <a:pt x="79758" y="856"/>
                </a:cubicBezTo>
                <a:cubicBezTo>
                  <a:pt x="79919" y="1334"/>
                  <a:pt x="79787" y="1857"/>
                  <a:pt x="79418" y="2197"/>
                </a:cubicBezTo>
                <a:lnTo>
                  <a:pt x="70845" y="7145"/>
                </a:lnTo>
                <a:cubicBezTo>
                  <a:pt x="70494" y="7496"/>
                  <a:pt x="69953" y="7565"/>
                  <a:pt x="69522" y="7317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3"/>
          <p:cNvSpPr/>
          <p:nvPr/>
        </p:nvSpPr>
        <p:spPr>
          <a:xfrm>
            <a:off x="6964956" y="3119833"/>
            <a:ext cx="61922" cy="36249"/>
          </a:xfrm>
          <a:custGeom>
            <a:rect b="b" l="l" r="r" t="t"/>
            <a:pathLst>
              <a:path extrusionOk="0" h="46829" w="79996">
                <a:moveTo>
                  <a:pt x="1177" y="46829"/>
                </a:moveTo>
                <a:cubicBezTo>
                  <a:pt x="480" y="46777"/>
                  <a:pt x="-43" y="46173"/>
                  <a:pt x="3" y="45477"/>
                </a:cubicBezTo>
                <a:cubicBezTo>
                  <a:pt x="32" y="45097"/>
                  <a:pt x="227" y="44746"/>
                  <a:pt x="544" y="44528"/>
                </a:cubicBezTo>
                <a:lnTo>
                  <a:pt x="9117" y="39579"/>
                </a:lnTo>
                <a:cubicBezTo>
                  <a:pt x="9703" y="39246"/>
                  <a:pt x="10451" y="39453"/>
                  <a:pt x="10785" y="40040"/>
                </a:cubicBezTo>
                <a:cubicBezTo>
                  <a:pt x="11119" y="40627"/>
                  <a:pt x="10912" y="41375"/>
                  <a:pt x="10325" y="41708"/>
                </a:cubicBezTo>
                <a:lnTo>
                  <a:pt x="1809" y="46657"/>
                </a:lnTo>
                <a:cubicBezTo>
                  <a:pt x="1614" y="46766"/>
                  <a:pt x="1401" y="46823"/>
                  <a:pt x="1177" y="46829"/>
                </a:cubicBezTo>
                <a:close/>
                <a:moveTo>
                  <a:pt x="18438" y="36933"/>
                </a:moveTo>
                <a:cubicBezTo>
                  <a:pt x="17995" y="36956"/>
                  <a:pt x="17575" y="36737"/>
                  <a:pt x="17344" y="36357"/>
                </a:cubicBezTo>
                <a:cubicBezTo>
                  <a:pt x="17005" y="35782"/>
                  <a:pt x="17201" y="35040"/>
                  <a:pt x="17776" y="34706"/>
                </a:cubicBezTo>
                <a:cubicBezTo>
                  <a:pt x="17787" y="34700"/>
                  <a:pt x="17793" y="34695"/>
                  <a:pt x="17805" y="34689"/>
                </a:cubicBezTo>
                <a:lnTo>
                  <a:pt x="26320" y="29741"/>
                </a:lnTo>
                <a:cubicBezTo>
                  <a:pt x="26982" y="29516"/>
                  <a:pt x="27701" y="29867"/>
                  <a:pt x="27925" y="30529"/>
                </a:cubicBezTo>
                <a:cubicBezTo>
                  <a:pt x="28086" y="31007"/>
                  <a:pt x="27954" y="31530"/>
                  <a:pt x="27586" y="31870"/>
                </a:cubicBezTo>
                <a:lnTo>
                  <a:pt x="19013" y="36818"/>
                </a:lnTo>
                <a:cubicBezTo>
                  <a:pt x="18789" y="36950"/>
                  <a:pt x="18518" y="36990"/>
                  <a:pt x="18265" y="36933"/>
                </a:cubicBezTo>
                <a:close/>
                <a:moveTo>
                  <a:pt x="35699" y="27094"/>
                </a:moveTo>
                <a:cubicBezTo>
                  <a:pt x="35279" y="27088"/>
                  <a:pt x="34893" y="26870"/>
                  <a:pt x="34663" y="26519"/>
                </a:cubicBezTo>
                <a:cubicBezTo>
                  <a:pt x="34300" y="25955"/>
                  <a:pt x="34467" y="25213"/>
                  <a:pt x="35025" y="24850"/>
                </a:cubicBezTo>
                <a:cubicBezTo>
                  <a:pt x="35060" y="24827"/>
                  <a:pt x="35089" y="24810"/>
                  <a:pt x="35123" y="24793"/>
                </a:cubicBezTo>
                <a:lnTo>
                  <a:pt x="43639" y="19902"/>
                </a:lnTo>
                <a:cubicBezTo>
                  <a:pt x="44208" y="19551"/>
                  <a:pt x="44951" y="19729"/>
                  <a:pt x="45302" y="20293"/>
                </a:cubicBezTo>
                <a:cubicBezTo>
                  <a:pt x="45302" y="20299"/>
                  <a:pt x="45307" y="20299"/>
                  <a:pt x="45307" y="20305"/>
                </a:cubicBezTo>
                <a:cubicBezTo>
                  <a:pt x="45652" y="20909"/>
                  <a:pt x="45451" y="21680"/>
                  <a:pt x="44847" y="22031"/>
                </a:cubicBezTo>
                <a:lnTo>
                  <a:pt x="36332" y="26922"/>
                </a:lnTo>
                <a:cubicBezTo>
                  <a:pt x="36032" y="27140"/>
                  <a:pt x="35647" y="27209"/>
                  <a:pt x="35296" y="27094"/>
                </a:cubicBezTo>
                <a:close/>
                <a:moveTo>
                  <a:pt x="52960" y="17255"/>
                </a:moveTo>
                <a:cubicBezTo>
                  <a:pt x="52298" y="17330"/>
                  <a:pt x="51700" y="16853"/>
                  <a:pt x="51625" y="16191"/>
                </a:cubicBezTo>
                <a:cubicBezTo>
                  <a:pt x="51567" y="15667"/>
                  <a:pt x="51849" y="15173"/>
                  <a:pt x="52327" y="14954"/>
                </a:cubicBezTo>
                <a:lnTo>
                  <a:pt x="60842" y="10006"/>
                </a:lnTo>
                <a:cubicBezTo>
                  <a:pt x="61446" y="9660"/>
                  <a:pt x="62217" y="9862"/>
                  <a:pt x="62568" y="10466"/>
                </a:cubicBezTo>
                <a:cubicBezTo>
                  <a:pt x="62856" y="11076"/>
                  <a:pt x="62660" y="11807"/>
                  <a:pt x="62108" y="12192"/>
                </a:cubicBezTo>
                <a:lnTo>
                  <a:pt x="53535" y="17083"/>
                </a:lnTo>
                <a:cubicBezTo>
                  <a:pt x="53219" y="17359"/>
                  <a:pt x="52770" y="17422"/>
                  <a:pt x="52384" y="17255"/>
                </a:cubicBezTo>
                <a:close/>
                <a:moveTo>
                  <a:pt x="70221" y="7416"/>
                </a:moveTo>
                <a:cubicBezTo>
                  <a:pt x="69789" y="7405"/>
                  <a:pt x="69392" y="7163"/>
                  <a:pt x="69185" y="6784"/>
                </a:cubicBezTo>
                <a:cubicBezTo>
                  <a:pt x="68846" y="6208"/>
                  <a:pt x="69041" y="5466"/>
                  <a:pt x="69617" y="5132"/>
                </a:cubicBezTo>
                <a:cubicBezTo>
                  <a:pt x="69628" y="5127"/>
                  <a:pt x="69634" y="5121"/>
                  <a:pt x="69645" y="5115"/>
                </a:cubicBezTo>
                <a:lnTo>
                  <a:pt x="78161" y="167"/>
                </a:lnTo>
                <a:cubicBezTo>
                  <a:pt x="78736" y="-173"/>
                  <a:pt x="79478" y="23"/>
                  <a:pt x="79812" y="598"/>
                </a:cubicBezTo>
                <a:cubicBezTo>
                  <a:pt x="79818" y="610"/>
                  <a:pt x="79824" y="616"/>
                  <a:pt x="79829" y="627"/>
                </a:cubicBezTo>
                <a:cubicBezTo>
                  <a:pt x="80169" y="1203"/>
                  <a:pt x="79973" y="1945"/>
                  <a:pt x="79398" y="2278"/>
                </a:cubicBezTo>
                <a:cubicBezTo>
                  <a:pt x="79386" y="2284"/>
                  <a:pt x="79380" y="2290"/>
                  <a:pt x="79369" y="2296"/>
                </a:cubicBezTo>
                <a:lnTo>
                  <a:pt x="70854" y="7244"/>
                </a:lnTo>
                <a:cubicBezTo>
                  <a:pt x="70491" y="7652"/>
                  <a:pt x="69887" y="7750"/>
                  <a:pt x="69415" y="747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13"/>
          <p:cNvSpPr/>
          <p:nvPr/>
        </p:nvSpPr>
        <p:spPr>
          <a:xfrm>
            <a:off x="7158056" y="3046131"/>
            <a:ext cx="10122" cy="5812"/>
          </a:xfrm>
          <a:custGeom>
            <a:rect b="b" l="l" r="r" t="t"/>
            <a:pathLst>
              <a:path extrusionOk="0" h="7508" w="13077">
                <a:moveTo>
                  <a:pt x="1942" y="6430"/>
                </a:moveTo>
                <a:cubicBezTo>
                  <a:pt x="-647" y="4934"/>
                  <a:pt x="-647" y="2575"/>
                  <a:pt x="1942" y="1079"/>
                </a:cubicBezTo>
                <a:cubicBezTo>
                  <a:pt x="4842" y="-360"/>
                  <a:pt x="8248" y="-360"/>
                  <a:pt x="11148" y="1079"/>
                </a:cubicBezTo>
                <a:cubicBezTo>
                  <a:pt x="12626" y="1568"/>
                  <a:pt x="13426" y="3167"/>
                  <a:pt x="12931" y="4646"/>
                </a:cubicBezTo>
                <a:cubicBezTo>
                  <a:pt x="12655" y="5486"/>
                  <a:pt x="11993" y="6148"/>
                  <a:pt x="11148" y="6430"/>
                </a:cubicBezTo>
                <a:cubicBezTo>
                  <a:pt x="8248" y="7868"/>
                  <a:pt x="4842" y="7868"/>
                  <a:pt x="1942" y="643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13"/>
          <p:cNvSpPr/>
          <p:nvPr/>
        </p:nvSpPr>
        <p:spPr>
          <a:xfrm>
            <a:off x="7024187" y="3115609"/>
            <a:ext cx="10114" cy="5845"/>
          </a:xfrm>
          <a:custGeom>
            <a:rect b="b" l="l" r="r" t="t"/>
            <a:pathLst>
              <a:path extrusionOk="0" h="7551" w="13066">
                <a:moveTo>
                  <a:pt x="1930" y="6430"/>
                </a:moveTo>
                <a:cubicBezTo>
                  <a:pt x="451" y="5941"/>
                  <a:pt x="-348" y="4341"/>
                  <a:pt x="146" y="2862"/>
                </a:cubicBezTo>
                <a:cubicBezTo>
                  <a:pt x="423" y="2022"/>
                  <a:pt x="1084" y="1361"/>
                  <a:pt x="1930" y="1079"/>
                </a:cubicBezTo>
                <a:cubicBezTo>
                  <a:pt x="4830" y="-360"/>
                  <a:pt x="8236" y="-360"/>
                  <a:pt x="11136" y="1079"/>
                </a:cubicBezTo>
                <a:cubicBezTo>
                  <a:pt x="12615" y="1568"/>
                  <a:pt x="13414" y="3167"/>
                  <a:pt x="12920" y="4646"/>
                </a:cubicBezTo>
                <a:cubicBezTo>
                  <a:pt x="12644" y="5486"/>
                  <a:pt x="11982" y="6148"/>
                  <a:pt x="11136" y="6430"/>
                </a:cubicBezTo>
                <a:cubicBezTo>
                  <a:pt x="8248" y="7926"/>
                  <a:pt x="4819" y="7926"/>
                  <a:pt x="1930" y="643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13"/>
          <p:cNvSpPr/>
          <p:nvPr/>
        </p:nvSpPr>
        <p:spPr>
          <a:xfrm>
            <a:off x="7212766" y="3150314"/>
            <a:ext cx="10084" cy="5834"/>
          </a:xfrm>
          <a:custGeom>
            <a:rect b="b" l="l" r="r" t="t"/>
            <a:pathLst>
              <a:path extrusionOk="0" h="7537" w="13027">
                <a:moveTo>
                  <a:pt x="1975" y="6415"/>
                </a:moveTo>
                <a:cubicBezTo>
                  <a:pt x="513" y="5978"/>
                  <a:pt x="-321" y="4442"/>
                  <a:pt x="116" y="2980"/>
                </a:cubicBezTo>
                <a:cubicBezTo>
                  <a:pt x="381" y="2088"/>
                  <a:pt x="1083" y="1387"/>
                  <a:pt x="1975" y="1122"/>
                </a:cubicBezTo>
                <a:cubicBezTo>
                  <a:pt x="4863" y="-374"/>
                  <a:pt x="8292" y="-374"/>
                  <a:pt x="11181" y="1122"/>
                </a:cubicBezTo>
                <a:cubicBezTo>
                  <a:pt x="12642" y="1657"/>
                  <a:pt x="13390" y="3280"/>
                  <a:pt x="12855" y="4741"/>
                </a:cubicBezTo>
                <a:cubicBezTo>
                  <a:pt x="12573" y="5518"/>
                  <a:pt x="11957" y="6128"/>
                  <a:pt x="11181" y="6415"/>
                </a:cubicBezTo>
                <a:cubicBezTo>
                  <a:pt x="8292" y="7911"/>
                  <a:pt x="4863" y="7911"/>
                  <a:pt x="1975" y="641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13"/>
          <p:cNvSpPr/>
          <p:nvPr/>
        </p:nvSpPr>
        <p:spPr>
          <a:xfrm>
            <a:off x="7244764" y="2989334"/>
            <a:ext cx="19234" cy="13637"/>
          </a:xfrm>
          <a:custGeom>
            <a:rect b="b" l="l" r="r" t="t"/>
            <a:pathLst>
              <a:path extrusionOk="0" h="17617" w="24848">
                <a:moveTo>
                  <a:pt x="22087" y="13981"/>
                </a:moveTo>
                <a:cubicBezTo>
                  <a:pt x="21822" y="14045"/>
                  <a:pt x="21546" y="14045"/>
                  <a:pt x="21281" y="13981"/>
                </a:cubicBezTo>
                <a:cubicBezTo>
                  <a:pt x="20999" y="14050"/>
                  <a:pt x="20700" y="14050"/>
                  <a:pt x="20418" y="13981"/>
                </a:cubicBezTo>
                <a:lnTo>
                  <a:pt x="16621" y="11795"/>
                </a:lnTo>
                <a:lnTo>
                  <a:pt x="6897" y="17549"/>
                </a:lnTo>
                <a:cubicBezTo>
                  <a:pt x="6615" y="17641"/>
                  <a:pt x="6316" y="17641"/>
                  <a:pt x="6034" y="17549"/>
                </a:cubicBezTo>
                <a:cubicBezTo>
                  <a:pt x="5752" y="17635"/>
                  <a:pt x="5453" y="17635"/>
                  <a:pt x="5171" y="17549"/>
                </a:cubicBezTo>
                <a:lnTo>
                  <a:pt x="2984" y="16283"/>
                </a:lnTo>
                <a:cubicBezTo>
                  <a:pt x="2984" y="16283"/>
                  <a:pt x="2467" y="15938"/>
                  <a:pt x="2409" y="15708"/>
                </a:cubicBezTo>
                <a:cubicBezTo>
                  <a:pt x="2369" y="15477"/>
                  <a:pt x="2369" y="15247"/>
                  <a:pt x="2409" y="15017"/>
                </a:cubicBezTo>
                <a:lnTo>
                  <a:pt x="50" y="2589"/>
                </a:lnTo>
                <a:cubicBezTo>
                  <a:pt x="-100" y="2129"/>
                  <a:pt x="96" y="1628"/>
                  <a:pt x="510" y="1381"/>
                </a:cubicBezTo>
                <a:lnTo>
                  <a:pt x="2927" y="0"/>
                </a:lnTo>
                <a:lnTo>
                  <a:pt x="3790" y="0"/>
                </a:lnTo>
                <a:lnTo>
                  <a:pt x="4595" y="0"/>
                </a:lnTo>
                <a:lnTo>
                  <a:pt x="17138" y="7250"/>
                </a:lnTo>
                <a:lnTo>
                  <a:pt x="19843" y="5696"/>
                </a:lnTo>
                <a:cubicBezTo>
                  <a:pt x="20378" y="5385"/>
                  <a:pt x="21034" y="5385"/>
                  <a:pt x="21569" y="5696"/>
                </a:cubicBezTo>
                <a:lnTo>
                  <a:pt x="23755" y="6962"/>
                </a:lnTo>
                <a:cubicBezTo>
                  <a:pt x="23997" y="7019"/>
                  <a:pt x="24164" y="7232"/>
                  <a:pt x="24158" y="7480"/>
                </a:cubicBezTo>
                <a:cubicBezTo>
                  <a:pt x="24118" y="7675"/>
                  <a:pt x="23991" y="7842"/>
                  <a:pt x="23813" y="7940"/>
                </a:cubicBezTo>
                <a:lnTo>
                  <a:pt x="20706" y="9206"/>
                </a:lnTo>
                <a:lnTo>
                  <a:pt x="24503" y="11392"/>
                </a:lnTo>
                <a:cubicBezTo>
                  <a:pt x="24693" y="11502"/>
                  <a:pt x="24820" y="11692"/>
                  <a:pt x="24848" y="11910"/>
                </a:cubicBezTo>
                <a:cubicBezTo>
                  <a:pt x="24837" y="12117"/>
                  <a:pt x="24699" y="12301"/>
                  <a:pt x="24503" y="12370"/>
                </a:cubicBezTo>
                <a:close/>
                <a:moveTo>
                  <a:pt x="12708" y="9494"/>
                </a:moveTo>
                <a:lnTo>
                  <a:pt x="5976" y="5639"/>
                </a:lnTo>
                <a:lnTo>
                  <a:pt x="7357" y="12601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3"/>
          <p:cNvSpPr/>
          <p:nvPr/>
        </p:nvSpPr>
        <p:spPr>
          <a:xfrm>
            <a:off x="7253799" y="2979579"/>
            <a:ext cx="24865" cy="14697"/>
          </a:xfrm>
          <a:custGeom>
            <a:rect b="b" l="l" r="r" t="t"/>
            <a:pathLst>
              <a:path extrusionOk="0" h="18987" w="32123">
                <a:moveTo>
                  <a:pt x="345" y="8001"/>
                </a:moveTo>
                <a:cubicBezTo>
                  <a:pt x="150" y="7931"/>
                  <a:pt x="12" y="7747"/>
                  <a:pt x="0" y="7540"/>
                </a:cubicBezTo>
                <a:cubicBezTo>
                  <a:pt x="6" y="7316"/>
                  <a:pt x="138" y="7114"/>
                  <a:pt x="345" y="7022"/>
                </a:cubicBezTo>
                <a:lnTo>
                  <a:pt x="11853" y="233"/>
                </a:lnTo>
                <a:cubicBezTo>
                  <a:pt x="12388" y="-78"/>
                  <a:pt x="13044" y="-78"/>
                  <a:pt x="13579" y="233"/>
                </a:cubicBezTo>
                <a:lnTo>
                  <a:pt x="15823" y="1499"/>
                </a:lnTo>
                <a:cubicBezTo>
                  <a:pt x="16030" y="1591"/>
                  <a:pt x="16162" y="1792"/>
                  <a:pt x="16168" y="2017"/>
                </a:cubicBezTo>
                <a:cubicBezTo>
                  <a:pt x="16156" y="2224"/>
                  <a:pt x="16018" y="2408"/>
                  <a:pt x="15823" y="2477"/>
                </a:cubicBezTo>
                <a:lnTo>
                  <a:pt x="6962" y="7598"/>
                </a:lnTo>
                <a:lnTo>
                  <a:pt x="10644" y="10072"/>
                </a:lnTo>
                <a:cubicBezTo>
                  <a:pt x="10995" y="9600"/>
                  <a:pt x="11421" y="9192"/>
                  <a:pt x="11910" y="8864"/>
                </a:cubicBezTo>
                <a:lnTo>
                  <a:pt x="13233" y="8058"/>
                </a:lnTo>
                <a:cubicBezTo>
                  <a:pt x="14407" y="7368"/>
                  <a:pt x="15667" y="6827"/>
                  <a:pt x="16973" y="6447"/>
                </a:cubicBezTo>
                <a:cubicBezTo>
                  <a:pt x="18262" y="6050"/>
                  <a:pt x="19597" y="5820"/>
                  <a:pt x="20943" y="5757"/>
                </a:cubicBezTo>
                <a:cubicBezTo>
                  <a:pt x="22284" y="5613"/>
                  <a:pt x="23630" y="5613"/>
                  <a:pt x="24971" y="5757"/>
                </a:cubicBezTo>
                <a:cubicBezTo>
                  <a:pt x="26277" y="6062"/>
                  <a:pt x="27537" y="6551"/>
                  <a:pt x="28711" y="7195"/>
                </a:cubicBezTo>
                <a:cubicBezTo>
                  <a:pt x="29793" y="7770"/>
                  <a:pt x="30736" y="8576"/>
                  <a:pt x="31473" y="9554"/>
                </a:cubicBezTo>
                <a:cubicBezTo>
                  <a:pt x="31962" y="10239"/>
                  <a:pt x="32192" y="11079"/>
                  <a:pt x="32106" y="11913"/>
                </a:cubicBezTo>
                <a:cubicBezTo>
                  <a:pt x="31904" y="12782"/>
                  <a:pt x="31467" y="13582"/>
                  <a:pt x="30840" y="14214"/>
                </a:cubicBezTo>
                <a:cubicBezTo>
                  <a:pt x="29988" y="15037"/>
                  <a:pt x="29045" y="15751"/>
                  <a:pt x="28020" y="16343"/>
                </a:cubicBezTo>
                <a:cubicBezTo>
                  <a:pt x="26697" y="17114"/>
                  <a:pt x="25287" y="17730"/>
                  <a:pt x="23820" y="18184"/>
                </a:cubicBezTo>
                <a:cubicBezTo>
                  <a:pt x="22549" y="18564"/>
                  <a:pt x="21237" y="18794"/>
                  <a:pt x="19908" y="18875"/>
                </a:cubicBezTo>
                <a:cubicBezTo>
                  <a:pt x="18723" y="19025"/>
                  <a:pt x="17526" y="19025"/>
                  <a:pt x="16341" y="18875"/>
                </a:cubicBezTo>
                <a:cubicBezTo>
                  <a:pt x="15339" y="18662"/>
                  <a:pt x="14373" y="18311"/>
                  <a:pt x="13464" y="17839"/>
                </a:cubicBezTo>
                <a:cubicBezTo>
                  <a:pt x="13222" y="17787"/>
                  <a:pt x="13055" y="17569"/>
                  <a:pt x="13061" y="17321"/>
                </a:cubicBezTo>
                <a:cubicBezTo>
                  <a:pt x="13124" y="17120"/>
                  <a:pt x="13268" y="16947"/>
                  <a:pt x="13464" y="16861"/>
                </a:cubicBezTo>
                <a:lnTo>
                  <a:pt x="15995" y="15423"/>
                </a:lnTo>
                <a:cubicBezTo>
                  <a:pt x="16237" y="15331"/>
                  <a:pt x="16502" y="15331"/>
                  <a:pt x="16743" y="15423"/>
                </a:cubicBezTo>
                <a:cubicBezTo>
                  <a:pt x="17048" y="15359"/>
                  <a:pt x="17359" y="15359"/>
                  <a:pt x="17664" y="15423"/>
                </a:cubicBezTo>
                <a:cubicBezTo>
                  <a:pt x="18239" y="15618"/>
                  <a:pt x="18838" y="15739"/>
                  <a:pt x="19447" y="15768"/>
                </a:cubicBezTo>
                <a:lnTo>
                  <a:pt x="21116" y="15768"/>
                </a:lnTo>
                <a:cubicBezTo>
                  <a:pt x="21634" y="15659"/>
                  <a:pt x="22134" y="15480"/>
                  <a:pt x="22612" y="15250"/>
                </a:cubicBezTo>
                <a:cubicBezTo>
                  <a:pt x="23130" y="15037"/>
                  <a:pt x="23625" y="14784"/>
                  <a:pt x="24108" y="14502"/>
                </a:cubicBezTo>
                <a:cubicBezTo>
                  <a:pt x="25316" y="13812"/>
                  <a:pt x="25949" y="13064"/>
                  <a:pt x="26007" y="12316"/>
                </a:cubicBezTo>
                <a:cubicBezTo>
                  <a:pt x="26064" y="11568"/>
                  <a:pt x="25604" y="10762"/>
                  <a:pt x="24453" y="10129"/>
                </a:cubicBezTo>
                <a:cubicBezTo>
                  <a:pt x="23412" y="9525"/>
                  <a:pt x="22203" y="9261"/>
                  <a:pt x="21001" y="9381"/>
                </a:cubicBezTo>
                <a:cubicBezTo>
                  <a:pt x="19649" y="9462"/>
                  <a:pt x="18337" y="9836"/>
                  <a:pt x="17146" y="10475"/>
                </a:cubicBezTo>
                <a:cubicBezTo>
                  <a:pt x="16663" y="10733"/>
                  <a:pt x="16214" y="11067"/>
                  <a:pt x="15823" y="11453"/>
                </a:cubicBezTo>
                <a:cubicBezTo>
                  <a:pt x="15593" y="11648"/>
                  <a:pt x="15403" y="11884"/>
                  <a:pt x="15247" y="12143"/>
                </a:cubicBezTo>
                <a:lnTo>
                  <a:pt x="15247" y="12718"/>
                </a:lnTo>
                <a:cubicBezTo>
                  <a:pt x="15063" y="12908"/>
                  <a:pt x="14850" y="13064"/>
                  <a:pt x="14614" y="13179"/>
                </a:cubicBezTo>
                <a:lnTo>
                  <a:pt x="11738" y="14847"/>
                </a:lnTo>
                <a:cubicBezTo>
                  <a:pt x="11473" y="14934"/>
                  <a:pt x="11197" y="14934"/>
                  <a:pt x="10932" y="14847"/>
                </a:cubicBezTo>
                <a:cubicBezTo>
                  <a:pt x="10650" y="14939"/>
                  <a:pt x="10351" y="14939"/>
                  <a:pt x="10069" y="14847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3"/>
          <p:cNvSpPr/>
          <p:nvPr/>
        </p:nvSpPr>
        <p:spPr>
          <a:xfrm>
            <a:off x="7268664" y="2968580"/>
            <a:ext cx="31197" cy="17670"/>
          </a:xfrm>
          <a:custGeom>
            <a:rect b="b" l="l" r="r" t="t"/>
            <a:pathLst>
              <a:path extrusionOk="0" h="22827" w="40303">
                <a:moveTo>
                  <a:pt x="2200" y="8918"/>
                </a:moveTo>
                <a:cubicBezTo>
                  <a:pt x="2937" y="8487"/>
                  <a:pt x="3731" y="8159"/>
                  <a:pt x="4559" y="7940"/>
                </a:cubicBezTo>
                <a:cubicBezTo>
                  <a:pt x="5313" y="7762"/>
                  <a:pt x="6084" y="7664"/>
                  <a:pt x="6861" y="7652"/>
                </a:cubicBezTo>
                <a:cubicBezTo>
                  <a:pt x="7569" y="7566"/>
                  <a:pt x="8282" y="7566"/>
                  <a:pt x="8990" y="7652"/>
                </a:cubicBezTo>
                <a:cubicBezTo>
                  <a:pt x="9605" y="7767"/>
                  <a:pt x="10204" y="7957"/>
                  <a:pt x="10773" y="8228"/>
                </a:cubicBezTo>
                <a:lnTo>
                  <a:pt x="12615" y="9206"/>
                </a:lnTo>
                <a:lnTo>
                  <a:pt x="14283" y="10242"/>
                </a:lnTo>
                <a:cubicBezTo>
                  <a:pt x="14669" y="10541"/>
                  <a:pt x="15020" y="10892"/>
                  <a:pt x="15319" y="11277"/>
                </a:cubicBezTo>
                <a:cubicBezTo>
                  <a:pt x="15589" y="11645"/>
                  <a:pt x="15727" y="12088"/>
                  <a:pt x="15722" y="12543"/>
                </a:cubicBezTo>
                <a:cubicBezTo>
                  <a:pt x="15647" y="13026"/>
                  <a:pt x="15445" y="13481"/>
                  <a:pt x="15146" y="13866"/>
                </a:cubicBezTo>
                <a:cubicBezTo>
                  <a:pt x="14703" y="14436"/>
                  <a:pt x="14134" y="14885"/>
                  <a:pt x="13478" y="15190"/>
                </a:cubicBezTo>
                <a:cubicBezTo>
                  <a:pt x="12753" y="15644"/>
                  <a:pt x="11953" y="15978"/>
                  <a:pt x="11119" y="16168"/>
                </a:cubicBezTo>
                <a:cubicBezTo>
                  <a:pt x="10371" y="16392"/>
                  <a:pt x="9600" y="16513"/>
                  <a:pt x="8817" y="16513"/>
                </a:cubicBezTo>
                <a:cubicBezTo>
                  <a:pt x="8109" y="16599"/>
                  <a:pt x="7396" y="16599"/>
                  <a:pt x="6688" y="16513"/>
                </a:cubicBezTo>
                <a:cubicBezTo>
                  <a:pt x="6073" y="16369"/>
                  <a:pt x="5474" y="16162"/>
                  <a:pt x="4905" y="15880"/>
                </a:cubicBezTo>
                <a:lnTo>
                  <a:pt x="3121" y="14902"/>
                </a:lnTo>
                <a:cubicBezTo>
                  <a:pt x="2540" y="14597"/>
                  <a:pt x="1982" y="14252"/>
                  <a:pt x="1452" y="13866"/>
                </a:cubicBezTo>
                <a:cubicBezTo>
                  <a:pt x="1021" y="13596"/>
                  <a:pt x="653" y="13245"/>
                  <a:pt x="359" y="12831"/>
                </a:cubicBezTo>
                <a:cubicBezTo>
                  <a:pt x="77" y="12497"/>
                  <a:pt x="-44" y="12054"/>
                  <a:pt x="14" y="11622"/>
                </a:cubicBezTo>
                <a:cubicBezTo>
                  <a:pt x="31" y="11133"/>
                  <a:pt x="215" y="10667"/>
                  <a:pt x="532" y="10299"/>
                </a:cubicBezTo>
                <a:cubicBezTo>
                  <a:pt x="986" y="9729"/>
                  <a:pt x="1556" y="9258"/>
                  <a:pt x="2200" y="8918"/>
                </a:cubicBezTo>
                <a:close/>
                <a:moveTo>
                  <a:pt x="10946" y="12025"/>
                </a:moveTo>
                <a:lnTo>
                  <a:pt x="10371" y="11680"/>
                </a:lnTo>
                <a:lnTo>
                  <a:pt x="9508" y="11220"/>
                </a:lnTo>
                <a:lnTo>
                  <a:pt x="8702" y="10702"/>
                </a:lnTo>
                <a:lnTo>
                  <a:pt x="8069" y="10357"/>
                </a:lnTo>
                <a:cubicBezTo>
                  <a:pt x="7586" y="10184"/>
                  <a:pt x="7085" y="10063"/>
                  <a:pt x="6573" y="10011"/>
                </a:cubicBezTo>
                <a:cubicBezTo>
                  <a:pt x="5981" y="9983"/>
                  <a:pt x="5399" y="10144"/>
                  <a:pt x="4905" y="10472"/>
                </a:cubicBezTo>
                <a:cubicBezTo>
                  <a:pt x="4272" y="10817"/>
                  <a:pt x="3984" y="11162"/>
                  <a:pt x="4042" y="11450"/>
                </a:cubicBezTo>
                <a:cubicBezTo>
                  <a:pt x="4180" y="11801"/>
                  <a:pt x="4421" y="12100"/>
                  <a:pt x="4732" y="12313"/>
                </a:cubicBezTo>
                <a:lnTo>
                  <a:pt x="5307" y="12658"/>
                </a:lnTo>
                <a:lnTo>
                  <a:pt x="6113" y="13176"/>
                </a:lnTo>
                <a:lnTo>
                  <a:pt x="6976" y="13636"/>
                </a:lnTo>
                <a:lnTo>
                  <a:pt x="7609" y="13981"/>
                </a:lnTo>
                <a:cubicBezTo>
                  <a:pt x="8075" y="14212"/>
                  <a:pt x="8587" y="14327"/>
                  <a:pt x="9105" y="14327"/>
                </a:cubicBezTo>
                <a:cubicBezTo>
                  <a:pt x="9697" y="14355"/>
                  <a:pt x="10279" y="14194"/>
                  <a:pt x="10773" y="13866"/>
                </a:cubicBezTo>
                <a:cubicBezTo>
                  <a:pt x="11406" y="13521"/>
                  <a:pt x="11636" y="13176"/>
                  <a:pt x="11579" y="12888"/>
                </a:cubicBezTo>
                <a:cubicBezTo>
                  <a:pt x="11493" y="12526"/>
                  <a:pt x="11262" y="12215"/>
                  <a:pt x="10946" y="12025"/>
                </a:cubicBezTo>
                <a:close/>
                <a:moveTo>
                  <a:pt x="15549" y="2071"/>
                </a:moveTo>
                <a:cubicBezTo>
                  <a:pt x="15491" y="1904"/>
                  <a:pt x="15491" y="1720"/>
                  <a:pt x="15549" y="1553"/>
                </a:cubicBezTo>
                <a:cubicBezTo>
                  <a:pt x="15681" y="1358"/>
                  <a:pt x="15860" y="1203"/>
                  <a:pt x="16067" y="1093"/>
                </a:cubicBezTo>
                <a:lnTo>
                  <a:pt x="17965" y="0"/>
                </a:lnTo>
                <a:lnTo>
                  <a:pt x="18656" y="0"/>
                </a:lnTo>
                <a:lnTo>
                  <a:pt x="19346" y="0"/>
                </a:lnTo>
                <a:lnTo>
                  <a:pt x="19346" y="0"/>
                </a:lnTo>
                <a:cubicBezTo>
                  <a:pt x="19346" y="0"/>
                  <a:pt x="19346" y="0"/>
                  <a:pt x="19346" y="0"/>
                </a:cubicBezTo>
                <a:lnTo>
                  <a:pt x="24237" y="20713"/>
                </a:lnTo>
                <a:cubicBezTo>
                  <a:pt x="24295" y="20880"/>
                  <a:pt x="24295" y="21064"/>
                  <a:pt x="24237" y="21231"/>
                </a:cubicBezTo>
                <a:cubicBezTo>
                  <a:pt x="24105" y="21427"/>
                  <a:pt x="23926" y="21582"/>
                  <a:pt x="23719" y="21691"/>
                </a:cubicBezTo>
                <a:lnTo>
                  <a:pt x="21820" y="22785"/>
                </a:lnTo>
                <a:cubicBezTo>
                  <a:pt x="21590" y="22836"/>
                  <a:pt x="21360" y="22836"/>
                  <a:pt x="21130" y="22785"/>
                </a:cubicBezTo>
                <a:cubicBezTo>
                  <a:pt x="20923" y="22842"/>
                  <a:pt x="20704" y="22842"/>
                  <a:pt x="20497" y="22785"/>
                </a:cubicBezTo>
                <a:lnTo>
                  <a:pt x="20497" y="22785"/>
                </a:lnTo>
                <a:lnTo>
                  <a:pt x="20497" y="22785"/>
                </a:lnTo>
                <a:close/>
                <a:moveTo>
                  <a:pt x="26769" y="7422"/>
                </a:moveTo>
                <a:cubicBezTo>
                  <a:pt x="27511" y="6996"/>
                  <a:pt x="28305" y="6668"/>
                  <a:pt x="29128" y="6444"/>
                </a:cubicBezTo>
                <a:cubicBezTo>
                  <a:pt x="29904" y="6266"/>
                  <a:pt x="30693" y="6168"/>
                  <a:pt x="31487" y="6156"/>
                </a:cubicBezTo>
                <a:cubicBezTo>
                  <a:pt x="32194" y="6070"/>
                  <a:pt x="32908" y="6070"/>
                  <a:pt x="33615" y="6156"/>
                </a:cubicBezTo>
                <a:cubicBezTo>
                  <a:pt x="34231" y="6300"/>
                  <a:pt x="34829" y="6507"/>
                  <a:pt x="35399" y="6789"/>
                </a:cubicBezTo>
                <a:lnTo>
                  <a:pt x="37183" y="7710"/>
                </a:lnTo>
                <a:lnTo>
                  <a:pt x="38851" y="8803"/>
                </a:lnTo>
                <a:cubicBezTo>
                  <a:pt x="39266" y="9068"/>
                  <a:pt x="39634" y="9396"/>
                  <a:pt x="39945" y="9781"/>
                </a:cubicBezTo>
                <a:cubicBezTo>
                  <a:pt x="40221" y="10144"/>
                  <a:pt x="40347" y="10598"/>
                  <a:pt x="40290" y="11047"/>
                </a:cubicBezTo>
                <a:cubicBezTo>
                  <a:pt x="40261" y="11530"/>
                  <a:pt x="40083" y="11996"/>
                  <a:pt x="39772" y="12370"/>
                </a:cubicBezTo>
                <a:cubicBezTo>
                  <a:pt x="39306" y="12928"/>
                  <a:pt x="38736" y="13394"/>
                  <a:pt x="38103" y="13751"/>
                </a:cubicBezTo>
                <a:cubicBezTo>
                  <a:pt x="37361" y="14154"/>
                  <a:pt x="36567" y="14465"/>
                  <a:pt x="35744" y="14672"/>
                </a:cubicBezTo>
                <a:cubicBezTo>
                  <a:pt x="34996" y="14896"/>
                  <a:pt x="34220" y="15011"/>
                  <a:pt x="33443" y="15017"/>
                </a:cubicBezTo>
                <a:cubicBezTo>
                  <a:pt x="32735" y="15103"/>
                  <a:pt x="32022" y="15103"/>
                  <a:pt x="31314" y="15017"/>
                </a:cubicBezTo>
                <a:cubicBezTo>
                  <a:pt x="30693" y="14885"/>
                  <a:pt x="30094" y="14672"/>
                  <a:pt x="29530" y="14384"/>
                </a:cubicBezTo>
                <a:lnTo>
                  <a:pt x="27689" y="13464"/>
                </a:lnTo>
                <a:lnTo>
                  <a:pt x="26021" y="12370"/>
                </a:lnTo>
                <a:cubicBezTo>
                  <a:pt x="25606" y="12100"/>
                  <a:pt x="25255" y="11749"/>
                  <a:pt x="24985" y="11335"/>
                </a:cubicBezTo>
                <a:cubicBezTo>
                  <a:pt x="24709" y="10995"/>
                  <a:pt x="24565" y="10564"/>
                  <a:pt x="24582" y="10126"/>
                </a:cubicBezTo>
                <a:cubicBezTo>
                  <a:pt x="24657" y="9643"/>
                  <a:pt x="24858" y="9189"/>
                  <a:pt x="25158" y="8803"/>
                </a:cubicBezTo>
                <a:cubicBezTo>
                  <a:pt x="25572" y="8170"/>
                  <a:pt x="26118" y="7641"/>
                  <a:pt x="26769" y="7250"/>
                </a:cubicBezTo>
                <a:close/>
                <a:moveTo>
                  <a:pt x="35572" y="10587"/>
                </a:moveTo>
                <a:lnTo>
                  <a:pt x="34996" y="10184"/>
                </a:lnTo>
                <a:lnTo>
                  <a:pt x="34133" y="9724"/>
                </a:lnTo>
                <a:lnTo>
                  <a:pt x="33270" y="9206"/>
                </a:lnTo>
                <a:lnTo>
                  <a:pt x="32637" y="8918"/>
                </a:lnTo>
                <a:cubicBezTo>
                  <a:pt x="32189" y="8700"/>
                  <a:pt x="31699" y="8561"/>
                  <a:pt x="31199" y="8515"/>
                </a:cubicBezTo>
                <a:cubicBezTo>
                  <a:pt x="30589" y="8487"/>
                  <a:pt x="29991" y="8648"/>
                  <a:pt x="29473" y="8976"/>
                </a:cubicBezTo>
                <a:cubicBezTo>
                  <a:pt x="28897" y="9321"/>
                  <a:pt x="28610" y="9666"/>
                  <a:pt x="28667" y="9954"/>
                </a:cubicBezTo>
                <a:cubicBezTo>
                  <a:pt x="28777" y="10305"/>
                  <a:pt x="29001" y="10604"/>
                  <a:pt x="29300" y="10817"/>
                </a:cubicBezTo>
                <a:lnTo>
                  <a:pt x="29876" y="11220"/>
                </a:lnTo>
                <a:lnTo>
                  <a:pt x="30739" y="11680"/>
                </a:lnTo>
                <a:lnTo>
                  <a:pt x="31602" y="12140"/>
                </a:lnTo>
                <a:lnTo>
                  <a:pt x="32235" y="12485"/>
                </a:lnTo>
                <a:cubicBezTo>
                  <a:pt x="32683" y="12704"/>
                  <a:pt x="33172" y="12842"/>
                  <a:pt x="33673" y="12888"/>
                </a:cubicBezTo>
                <a:cubicBezTo>
                  <a:pt x="34289" y="12888"/>
                  <a:pt x="34887" y="12710"/>
                  <a:pt x="35399" y="12370"/>
                </a:cubicBezTo>
                <a:cubicBezTo>
                  <a:pt x="35974" y="12025"/>
                  <a:pt x="36262" y="11737"/>
                  <a:pt x="36205" y="11392"/>
                </a:cubicBezTo>
                <a:cubicBezTo>
                  <a:pt x="36182" y="11093"/>
                  <a:pt x="36061" y="10811"/>
                  <a:pt x="35859" y="10587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13"/>
          <p:cNvGrpSpPr/>
          <p:nvPr/>
        </p:nvGrpSpPr>
        <p:grpSpPr>
          <a:xfrm>
            <a:off x="7244764" y="2968580"/>
            <a:ext cx="55096" cy="34391"/>
            <a:chOff x="6076768" y="4493797"/>
            <a:chExt cx="71178" cy="44429"/>
          </a:xfrm>
        </p:grpSpPr>
        <p:sp>
          <p:nvSpPr>
            <p:cNvPr id="785" name="Google Shape;785;p13"/>
            <p:cNvSpPr/>
            <p:nvPr/>
          </p:nvSpPr>
          <p:spPr>
            <a:xfrm>
              <a:off x="6076768" y="4520609"/>
              <a:ext cx="24848" cy="17617"/>
            </a:xfrm>
            <a:custGeom>
              <a:rect b="b" l="l" r="r" t="t"/>
              <a:pathLst>
                <a:path extrusionOk="0" h="17617" w="24848">
                  <a:moveTo>
                    <a:pt x="22087" y="13981"/>
                  </a:moveTo>
                  <a:cubicBezTo>
                    <a:pt x="21822" y="14045"/>
                    <a:pt x="21546" y="14045"/>
                    <a:pt x="21281" y="13981"/>
                  </a:cubicBezTo>
                  <a:cubicBezTo>
                    <a:pt x="20999" y="14050"/>
                    <a:pt x="20700" y="14050"/>
                    <a:pt x="20418" y="13981"/>
                  </a:cubicBezTo>
                  <a:lnTo>
                    <a:pt x="16621" y="11795"/>
                  </a:lnTo>
                  <a:lnTo>
                    <a:pt x="6897" y="17549"/>
                  </a:lnTo>
                  <a:cubicBezTo>
                    <a:pt x="6615" y="17641"/>
                    <a:pt x="6316" y="17641"/>
                    <a:pt x="6034" y="17549"/>
                  </a:cubicBezTo>
                  <a:cubicBezTo>
                    <a:pt x="5752" y="17635"/>
                    <a:pt x="5453" y="17635"/>
                    <a:pt x="5171" y="17549"/>
                  </a:cubicBezTo>
                  <a:lnTo>
                    <a:pt x="2984" y="16283"/>
                  </a:lnTo>
                  <a:cubicBezTo>
                    <a:pt x="2984" y="16283"/>
                    <a:pt x="2467" y="15938"/>
                    <a:pt x="2409" y="15708"/>
                  </a:cubicBezTo>
                  <a:cubicBezTo>
                    <a:pt x="2369" y="15477"/>
                    <a:pt x="2369" y="15247"/>
                    <a:pt x="2409" y="15017"/>
                  </a:cubicBezTo>
                  <a:lnTo>
                    <a:pt x="50" y="2589"/>
                  </a:lnTo>
                  <a:cubicBezTo>
                    <a:pt x="-100" y="2129"/>
                    <a:pt x="96" y="1628"/>
                    <a:pt x="510" y="1381"/>
                  </a:cubicBezTo>
                  <a:lnTo>
                    <a:pt x="2927" y="0"/>
                  </a:lnTo>
                  <a:lnTo>
                    <a:pt x="3790" y="0"/>
                  </a:lnTo>
                  <a:lnTo>
                    <a:pt x="4595" y="0"/>
                  </a:lnTo>
                  <a:lnTo>
                    <a:pt x="17138" y="7250"/>
                  </a:lnTo>
                  <a:lnTo>
                    <a:pt x="19843" y="5696"/>
                  </a:lnTo>
                  <a:cubicBezTo>
                    <a:pt x="20378" y="5385"/>
                    <a:pt x="21034" y="5385"/>
                    <a:pt x="21569" y="5696"/>
                  </a:cubicBezTo>
                  <a:lnTo>
                    <a:pt x="23755" y="6962"/>
                  </a:lnTo>
                  <a:cubicBezTo>
                    <a:pt x="23997" y="7019"/>
                    <a:pt x="24164" y="7232"/>
                    <a:pt x="24158" y="7480"/>
                  </a:cubicBezTo>
                  <a:cubicBezTo>
                    <a:pt x="24118" y="7675"/>
                    <a:pt x="23991" y="7842"/>
                    <a:pt x="23813" y="7940"/>
                  </a:cubicBezTo>
                  <a:lnTo>
                    <a:pt x="20706" y="9206"/>
                  </a:lnTo>
                  <a:lnTo>
                    <a:pt x="24503" y="11392"/>
                  </a:lnTo>
                  <a:cubicBezTo>
                    <a:pt x="24693" y="11502"/>
                    <a:pt x="24820" y="11692"/>
                    <a:pt x="24848" y="11910"/>
                  </a:cubicBezTo>
                  <a:cubicBezTo>
                    <a:pt x="24837" y="12117"/>
                    <a:pt x="24699" y="12301"/>
                    <a:pt x="24503" y="12370"/>
                  </a:cubicBezTo>
                  <a:close/>
                  <a:moveTo>
                    <a:pt x="12708" y="9494"/>
                  </a:moveTo>
                  <a:lnTo>
                    <a:pt x="5976" y="5639"/>
                  </a:lnTo>
                  <a:lnTo>
                    <a:pt x="7357" y="126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6088440" y="4508006"/>
              <a:ext cx="32123" cy="18987"/>
            </a:xfrm>
            <a:custGeom>
              <a:rect b="b" l="l" r="r" t="t"/>
              <a:pathLst>
                <a:path extrusionOk="0" h="18987" w="32123">
                  <a:moveTo>
                    <a:pt x="345" y="8001"/>
                  </a:moveTo>
                  <a:cubicBezTo>
                    <a:pt x="150" y="7931"/>
                    <a:pt x="12" y="7747"/>
                    <a:pt x="0" y="7540"/>
                  </a:cubicBezTo>
                  <a:cubicBezTo>
                    <a:pt x="6" y="7316"/>
                    <a:pt x="138" y="7114"/>
                    <a:pt x="345" y="7022"/>
                  </a:cubicBezTo>
                  <a:lnTo>
                    <a:pt x="11853" y="233"/>
                  </a:lnTo>
                  <a:cubicBezTo>
                    <a:pt x="12388" y="-78"/>
                    <a:pt x="13044" y="-78"/>
                    <a:pt x="13579" y="233"/>
                  </a:cubicBezTo>
                  <a:lnTo>
                    <a:pt x="15823" y="1499"/>
                  </a:lnTo>
                  <a:cubicBezTo>
                    <a:pt x="16030" y="1591"/>
                    <a:pt x="16162" y="1792"/>
                    <a:pt x="16168" y="2017"/>
                  </a:cubicBezTo>
                  <a:cubicBezTo>
                    <a:pt x="16156" y="2224"/>
                    <a:pt x="16018" y="2408"/>
                    <a:pt x="15823" y="2477"/>
                  </a:cubicBezTo>
                  <a:lnTo>
                    <a:pt x="6962" y="7598"/>
                  </a:lnTo>
                  <a:lnTo>
                    <a:pt x="10644" y="10072"/>
                  </a:lnTo>
                  <a:cubicBezTo>
                    <a:pt x="10995" y="9600"/>
                    <a:pt x="11421" y="9192"/>
                    <a:pt x="11910" y="8864"/>
                  </a:cubicBezTo>
                  <a:lnTo>
                    <a:pt x="13233" y="8058"/>
                  </a:lnTo>
                  <a:cubicBezTo>
                    <a:pt x="14407" y="7368"/>
                    <a:pt x="15667" y="6827"/>
                    <a:pt x="16973" y="6447"/>
                  </a:cubicBezTo>
                  <a:cubicBezTo>
                    <a:pt x="18262" y="6050"/>
                    <a:pt x="19597" y="5820"/>
                    <a:pt x="20943" y="5757"/>
                  </a:cubicBezTo>
                  <a:cubicBezTo>
                    <a:pt x="22284" y="5613"/>
                    <a:pt x="23630" y="5613"/>
                    <a:pt x="24971" y="5757"/>
                  </a:cubicBezTo>
                  <a:cubicBezTo>
                    <a:pt x="26277" y="6062"/>
                    <a:pt x="27537" y="6551"/>
                    <a:pt x="28711" y="7195"/>
                  </a:cubicBezTo>
                  <a:cubicBezTo>
                    <a:pt x="29793" y="7770"/>
                    <a:pt x="30736" y="8576"/>
                    <a:pt x="31473" y="9554"/>
                  </a:cubicBezTo>
                  <a:cubicBezTo>
                    <a:pt x="31962" y="10239"/>
                    <a:pt x="32192" y="11079"/>
                    <a:pt x="32106" y="11913"/>
                  </a:cubicBezTo>
                  <a:cubicBezTo>
                    <a:pt x="31904" y="12782"/>
                    <a:pt x="31467" y="13582"/>
                    <a:pt x="30840" y="14214"/>
                  </a:cubicBezTo>
                  <a:cubicBezTo>
                    <a:pt x="29988" y="15037"/>
                    <a:pt x="29045" y="15751"/>
                    <a:pt x="28020" y="16343"/>
                  </a:cubicBezTo>
                  <a:cubicBezTo>
                    <a:pt x="26697" y="17114"/>
                    <a:pt x="25287" y="17730"/>
                    <a:pt x="23820" y="18184"/>
                  </a:cubicBezTo>
                  <a:cubicBezTo>
                    <a:pt x="22549" y="18564"/>
                    <a:pt x="21237" y="18794"/>
                    <a:pt x="19908" y="18875"/>
                  </a:cubicBezTo>
                  <a:cubicBezTo>
                    <a:pt x="18723" y="19025"/>
                    <a:pt x="17526" y="19025"/>
                    <a:pt x="16341" y="18875"/>
                  </a:cubicBezTo>
                  <a:cubicBezTo>
                    <a:pt x="15339" y="18662"/>
                    <a:pt x="14373" y="18311"/>
                    <a:pt x="13464" y="17839"/>
                  </a:cubicBezTo>
                  <a:cubicBezTo>
                    <a:pt x="13222" y="17787"/>
                    <a:pt x="13055" y="17569"/>
                    <a:pt x="13061" y="17321"/>
                  </a:cubicBezTo>
                  <a:cubicBezTo>
                    <a:pt x="13124" y="17120"/>
                    <a:pt x="13268" y="16947"/>
                    <a:pt x="13464" y="16861"/>
                  </a:cubicBezTo>
                  <a:lnTo>
                    <a:pt x="15995" y="15423"/>
                  </a:lnTo>
                  <a:cubicBezTo>
                    <a:pt x="16237" y="15331"/>
                    <a:pt x="16502" y="15331"/>
                    <a:pt x="16743" y="15423"/>
                  </a:cubicBezTo>
                  <a:cubicBezTo>
                    <a:pt x="17048" y="15359"/>
                    <a:pt x="17359" y="15359"/>
                    <a:pt x="17664" y="15423"/>
                  </a:cubicBezTo>
                  <a:cubicBezTo>
                    <a:pt x="18239" y="15618"/>
                    <a:pt x="18838" y="15739"/>
                    <a:pt x="19447" y="15768"/>
                  </a:cubicBezTo>
                  <a:lnTo>
                    <a:pt x="21116" y="15768"/>
                  </a:lnTo>
                  <a:cubicBezTo>
                    <a:pt x="21634" y="15659"/>
                    <a:pt x="22134" y="15480"/>
                    <a:pt x="22612" y="15250"/>
                  </a:cubicBezTo>
                  <a:cubicBezTo>
                    <a:pt x="23130" y="15037"/>
                    <a:pt x="23625" y="14784"/>
                    <a:pt x="24108" y="14502"/>
                  </a:cubicBezTo>
                  <a:cubicBezTo>
                    <a:pt x="25316" y="13812"/>
                    <a:pt x="25949" y="13064"/>
                    <a:pt x="26007" y="12316"/>
                  </a:cubicBezTo>
                  <a:cubicBezTo>
                    <a:pt x="26064" y="11568"/>
                    <a:pt x="25604" y="10762"/>
                    <a:pt x="24453" y="10129"/>
                  </a:cubicBezTo>
                  <a:cubicBezTo>
                    <a:pt x="23412" y="9525"/>
                    <a:pt x="22203" y="9261"/>
                    <a:pt x="21001" y="9381"/>
                  </a:cubicBezTo>
                  <a:cubicBezTo>
                    <a:pt x="19649" y="9462"/>
                    <a:pt x="18337" y="9836"/>
                    <a:pt x="17146" y="10475"/>
                  </a:cubicBezTo>
                  <a:cubicBezTo>
                    <a:pt x="16663" y="10733"/>
                    <a:pt x="16214" y="11067"/>
                    <a:pt x="15823" y="11453"/>
                  </a:cubicBezTo>
                  <a:cubicBezTo>
                    <a:pt x="15593" y="11648"/>
                    <a:pt x="15403" y="11884"/>
                    <a:pt x="15247" y="12143"/>
                  </a:cubicBezTo>
                  <a:lnTo>
                    <a:pt x="15247" y="12718"/>
                  </a:lnTo>
                  <a:cubicBezTo>
                    <a:pt x="15063" y="12908"/>
                    <a:pt x="14850" y="13064"/>
                    <a:pt x="14614" y="13179"/>
                  </a:cubicBezTo>
                  <a:lnTo>
                    <a:pt x="11738" y="14847"/>
                  </a:lnTo>
                  <a:cubicBezTo>
                    <a:pt x="11473" y="14934"/>
                    <a:pt x="11197" y="14934"/>
                    <a:pt x="10932" y="14847"/>
                  </a:cubicBezTo>
                  <a:cubicBezTo>
                    <a:pt x="10650" y="14939"/>
                    <a:pt x="10351" y="14939"/>
                    <a:pt x="10069" y="148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6107643" y="4493797"/>
              <a:ext cx="40303" cy="22827"/>
            </a:xfrm>
            <a:custGeom>
              <a:rect b="b" l="l" r="r" t="t"/>
              <a:pathLst>
                <a:path extrusionOk="0" h="22827" w="40303">
                  <a:moveTo>
                    <a:pt x="2200" y="8918"/>
                  </a:moveTo>
                  <a:cubicBezTo>
                    <a:pt x="2937" y="8487"/>
                    <a:pt x="3731" y="8159"/>
                    <a:pt x="4559" y="7940"/>
                  </a:cubicBezTo>
                  <a:cubicBezTo>
                    <a:pt x="5313" y="7762"/>
                    <a:pt x="6084" y="7664"/>
                    <a:pt x="6861" y="7652"/>
                  </a:cubicBezTo>
                  <a:cubicBezTo>
                    <a:pt x="7569" y="7566"/>
                    <a:pt x="8282" y="7566"/>
                    <a:pt x="8990" y="7652"/>
                  </a:cubicBezTo>
                  <a:cubicBezTo>
                    <a:pt x="9605" y="7767"/>
                    <a:pt x="10204" y="7957"/>
                    <a:pt x="10773" y="8228"/>
                  </a:cubicBezTo>
                  <a:lnTo>
                    <a:pt x="12615" y="9206"/>
                  </a:lnTo>
                  <a:lnTo>
                    <a:pt x="14283" y="10242"/>
                  </a:lnTo>
                  <a:cubicBezTo>
                    <a:pt x="14669" y="10541"/>
                    <a:pt x="15020" y="10892"/>
                    <a:pt x="15319" y="11277"/>
                  </a:cubicBezTo>
                  <a:cubicBezTo>
                    <a:pt x="15589" y="11645"/>
                    <a:pt x="15727" y="12088"/>
                    <a:pt x="15722" y="12543"/>
                  </a:cubicBezTo>
                  <a:cubicBezTo>
                    <a:pt x="15647" y="13026"/>
                    <a:pt x="15445" y="13481"/>
                    <a:pt x="15146" y="13866"/>
                  </a:cubicBezTo>
                  <a:cubicBezTo>
                    <a:pt x="14703" y="14436"/>
                    <a:pt x="14134" y="14885"/>
                    <a:pt x="13478" y="15190"/>
                  </a:cubicBezTo>
                  <a:cubicBezTo>
                    <a:pt x="12753" y="15644"/>
                    <a:pt x="11953" y="15978"/>
                    <a:pt x="11119" y="16168"/>
                  </a:cubicBezTo>
                  <a:cubicBezTo>
                    <a:pt x="10371" y="16392"/>
                    <a:pt x="9600" y="16513"/>
                    <a:pt x="8817" y="16513"/>
                  </a:cubicBezTo>
                  <a:cubicBezTo>
                    <a:pt x="8109" y="16599"/>
                    <a:pt x="7396" y="16599"/>
                    <a:pt x="6688" y="16513"/>
                  </a:cubicBezTo>
                  <a:cubicBezTo>
                    <a:pt x="6073" y="16369"/>
                    <a:pt x="5474" y="16162"/>
                    <a:pt x="4905" y="15880"/>
                  </a:cubicBezTo>
                  <a:lnTo>
                    <a:pt x="3121" y="14902"/>
                  </a:lnTo>
                  <a:cubicBezTo>
                    <a:pt x="2540" y="14597"/>
                    <a:pt x="1982" y="14252"/>
                    <a:pt x="1452" y="13866"/>
                  </a:cubicBezTo>
                  <a:cubicBezTo>
                    <a:pt x="1021" y="13596"/>
                    <a:pt x="653" y="13245"/>
                    <a:pt x="359" y="12831"/>
                  </a:cubicBezTo>
                  <a:cubicBezTo>
                    <a:pt x="77" y="12497"/>
                    <a:pt x="-44" y="12054"/>
                    <a:pt x="14" y="11622"/>
                  </a:cubicBezTo>
                  <a:cubicBezTo>
                    <a:pt x="31" y="11133"/>
                    <a:pt x="215" y="10667"/>
                    <a:pt x="532" y="10299"/>
                  </a:cubicBezTo>
                  <a:cubicBezTo>
                    <a:pt x="986" y="9729"/>
                    <a:pt x="1556" y="9258"/>
                    <a:pt x="2200" y="8918"/>
                  </a:cubicBezTo>
                  <a:close/>
                  <a:moveTo>
                    <a:pt x="10946" y="12025"/>
                  </a:moveTo>
                  <a:lnTo>
                    <a:pt x="10371" y="11680"/>
                  </a:lnTo>
                  <a:lnTo>
                    <a:pt x="9508" y="11220"/>
                  </a:lnTo>
                  <a:lnTo>
                    <a:pt x="8702" y="10702"/>
                  </a:lnTo>
                  <a:lnTo>
                    <a:pt x="8069" y="10357"/>
                  </a:lnTo>
                  <a:cubicBezTo>
                    <a:pt x="7586" y="10184"/>
                    <a:pt x="7085" y="10063"/>
                    <a:pt x="6573" y="10011"/>
                  </a:cubicBezTo>
                  <a:cubicBezTo>
                    <a:pt x="5981" y="9983"/>
                    <a:pt x="5399" y="10144"/>
                    <a:pt x="4905" y="10472"/>
                  </a:cubicBezTo>
                  <a:cubicBezTo>
                    <a:pt x="4272" y="10817"/>
                    <a:pt x="3984" y="11162"/>
                    <a:pt x="4042" y="11450"/>
                  </a:cubicBezTo>
                  <a:cubicBezTo>
                    <a:pt x="4180" y="11801"/>
                    <a:pt x="4421" y="12100"/>
                    <a:pt x="4732" y="12313"/>
                  </a:cubicBezTo>
                  <a:lnTo>
                    <a:pt x="5307" y="12658"/>
                  </a:lnTo>
                  <a:lnTo>
                    <a:pt x="6113" y="13176"/>
                  </a:lnTo>
                  <a:lnTo>
                    <a:pt x="6976" y="13636"/>
                  </a:lnTo>
                  <a:lnTo>
                    <a:pt x="7609" y="13981"/>
                  </a:lnTo>
                  <a:cubicBezTo>
                    <a:pt x="8075" y="14212"/>
                    <a:pt x="8587" y="14327"/>
                    <a:pt x="9105" y="14327"/>
                  </a:cubicBezTo>
                  <a:cubicBezTo>
                    <a:pt x="9697" y="14355"/>
                    <a:pt x="10279" y="14194"/>
                    <a:pt x="10773" y="13866"/>
                  </a:cubicBezTo>
                  <a:cubicBezTo>
                    <a:pt x="11406" y="13521"/>
                    <a:pt x="11636" y="13176"/>
                    <a:pt x="11579" y="12888"/>
                  </a:cubicBezTo>
                  <a:cubicBezTo>
                    <a:pt x="11493" y="12526"/>
                    <a:pt x="11262" y="12215"/>
                    <a:pt x="10946" y="12025"/>
                  </a:cubicBezTo>
                  <a:close/>
                  <a:moveTo>
                    <a:pt x="15549" y="2071"/>
                  </a:moveTo>
                  <a:cubicBezTo>
                    <a:pt x="15491" y="1904"/>
                    <a:pt x="15491" y="1720"/>
                    <a:pt x="15549" y="1553"/>
                  </a:cubicBezTo>
                  <a:cubicBezTo>
                    <a:pt x="15681" y="1358"/>
                    <a:pt x="15860" y="1203"/>
                    <a:pt x="16067" y="1093"/>
                  </a:cubicBezTo>
                  <a:lnTo>
                    <a:pt x="17965" y="0"/>
                  </a:lnTo>
                  <a:lnTo>
                    <a:pt x="18656" y="0"/>
                  </a:lnTo>
                  <a:lnTo>
                    <a:pt x="19346" y="0"/>
                  </a:lnTo>
                  <a:lnTo>
                    <a:pt x="19346" y="0"/>
                  </a:lnTo>
                  <a:cubicBezTo>
                    <a:pt x="19346" y="0"/>
                    <a:pt x="19346" y="0"/>
                    <a:pt x="19346" y="0"/>
                  </a:cubicBezTo>
                  <a:lnTo>
                    <a:pt x="24237" y="20713"/>
                  </a:lnTo>
                  <a:cubicBezTo>
                    <a:pt x="24295" y="20880"/>
                    <a:pt x="24295" y="21064"/>
                    <a:pt x="24237" y="21231"/>
                  </a:cubicBezTo>
                  <a:cubicBezTo>
                    <a:pt x="24105" y="21427"/>
                    <a:pt x="23926" y="21582"/>
                    <a:pt x="23719" y="21691"/>
                  </a:cubicBezTo>
                  <a:lnTo>
                    <a:pt x="21820" y="22785"/>
                  </a:lnTo>
                  <a:cubicBezTo>
                    <a:pt x="21590" y="22836"/>
                    <a:pt x="21360" y="22836"/>
                    <a:pt x="21130" y="22785"/>
                  </a:cubicBezTo>
                  <a:cubicBezTo>
                    <a:pt x="20923" y="22842"/>
                    <a:pt x="20704" y="22842"/>
                    <a:pt x="20497" y="22785"/>
                  </a:cubicBezTo>
                  <a:lnTo>
                    <a:pt x="20497" y="22785"/>
                  </a:lnTo>
                  <a:lnTo>
                    <a:pt x="20497" y="22785"/>
                  </a:lnTo>
                  <a:close/>
                  <a:moveTo>
                    <a:pt x="26769" y="7422"/>
                  </a:moveTo>
                  <a:cubicBezTo>
                    <a:pt x="27511" y="6996"/>
                    <a:pt x="28305" y="6668"/>
                    <a:pt x="29128" y="6444"/>
                  </a:cubicBezTo>
                  <a:cubicBezTo>
                    <a:pt x="29904" y="6266"/>
                    <a:pt x="30693" y="6168"/>
                    <a:pt x="31487" y="6156"/>
                  </a:cubicBezTo>
                  <a:cubicBezTo>
                    <a:pt x="32194" y="6070"/>
                    <a:pt x="32908" y="6070"/>
                    <a:pt x="33615" y="6156"/>
                  </a:cubicBezTo>
                  <a:cubicBezTo>
                    <a:pt x="34231" y="6300"/>
                    <a:pt x="34829" y="6507"/>
                    <a:pt x="35399" y="6789"/>
                  </a:cubicBezTo>
                  <a:lnTo>
                    <a:pt x="37183" y="7710"/>
                  </a:lnTo>
                  <a:lnTo>
                    <a:pt x="38851" y="8803"/>
                  </a:lnTo>
                  <a:cubicBezTo>
                    <a:pt x="39266" y="9068"/>
                    <a:pt x="39634" y="9396"/>
                    <a:pt x="39945" y="9781"/>
                  </a:cubicBezTo>
                  <a:cubicBezTo>
                    <a:pt x="40221" y="10144"/>
                    <a:pt x="40347" y="10598"/>
                    <a:pt x="40290" y="11047"/>
                  </a:cubicBezTo>
                  <a:cubicBezTo>
                    <a:pt x="40261" y="11530"/>
                    <a:pt x="40083" y="11996"/>
                    <a:pt x="39772" y="12370"/>
                  </a:cubicBezTo>
                  <a:cubicBezTo>
                    <a:pt x="39306" y="12928"/>
                    <a:pt x="38736" y="13394"/>
                    <a:pt x="38103" y="13751"/>
                  </a:cubicBezTo>
                  <a:cubicBezTo>
                    <a:pt x="37361" y="14154"/>
                    <a:pt x="36567" y="14465"/>
                    <a:pt x="35744" y="14672"/>
                  </a:cubicBezTo>
                  <a:cubicBezTo>
                    <a:pt x="34996" y="14896"/>
                    <a:pt x="34220" y="15011"/>
                    <a:pt x="33443" y="15017"/>
                  </a:cubicBezTo>
                  <a:cubicBezTo>
                    <a:pt x="32735" y="15103"/>
                    <a:pt x="32022" y="15103"/>
                    <a:pt x="31314" y="15017"/>
                  </a:cubicBezTo>
                  <a:cubicBezTo>
                    <a:pt x="30693" y="14885"/>
                    <a:pt x="30094" y="14672"/>
                    <a:pt x="29530" y="14384"/>
                  </a:cubicBezTo>
                  <a:lnTo>
                    <a:pt x="27689" y="13464"/>
                  </a:lnTo>
                  <a:lnTo>
                    <a:pt x="26021" y="12370"/>
                  </a:lnTo>
                  <a:cubicBezTo>
                    <a:pt x="25606" y="12100"/>
                    <a:pt x="25255" y="11749"/>
                    <a:pt x="24985" y="11335"/>
                  </a:cubicBezTo>
                  <a:cubicBezTo>
                    <a:pt x="24709" y="10995"/>
                    <a:pt x="24565" y="10564"/>
                    <a:pt x="24582" y="10126"/>
                  </a:cubicBezTo>
                  <a:cubicBezTo>
                    <a:pt x="24657" y="9643"/>
                    <a:pt x="24858" y="9189"/>
                    <a:pt x="25158" y="8803"/>
                  </a:cubicBezTo>
                  <a:cubicBezTo>
                    <a:pt x="25572" y="8170"/>
                    <a:pt x="26118" y="7641"/>
                    <a:pt x="26769" y="7250"/>
                  </a:cubicBezTo>
                  <a:close/>
                  <a:moveTo>
                    <a:pt x="35572" y="10587"/>
                  </a:moveTo>
                  <a:lnTo>
                    <a:pt x="34996" y="10184"/>
                  </a:lnTo>
                  <a:lnTo>
                    <a:pt x="34133" y="9724"/>
                  </a:lnTo>
                  <a:lnTo>
                    <a:pt x="33270" y="9206"/>
                  </a:lnTo>
                  <a:lnTo>
                    <a:pt x="32637" y="8918"/>
                  </a:lnTo>
                  <a:cubicBezTo>
                    <a:pt x="32189" y="8700"/>
                    <a:pt x="31699" y="8561"/>
                    <a:pt x="31199" y="8515"/>
                  </a:cubicBezTo>
                  <a:cubicBezTo>
                    <a:pt x="30589" y="8487"/>
                    <a:pt x="29991" y="8648"/>
                    <a:pt x="29473" y="8976"/>
                  </a:cubicBezTo>
                  <a:cubicBezTo>
                    <a:pt x="28897" y="9321"/>
                    <a:pt x="28610" y="9666"/>
                    <a:pt x="28667" y="9954"/>
                  </a:cubicBezTo>
                  <a:cubicBezTo>
                    <a:pt x="28777" y="10305"/>
                    <a:pt x="29001" y="10604"/>
                    <a:pt x="29300" y="10817"/>
                  </a:cubicBezTo>
                  <a:lnTo>
                    <a:pt x="29876" y="11220"/>
                  </a:lnTo>
                  <a:lnTo>
                    <a:pt x="30739" y="11680"/>
                  </a:lnTo>
                  <a:lnTo>
                    <a:pt x="31602" y="12140"/>
                  </a:lnTo>
                  <a:lnTo>
                    <a:pt x="32235" y="12485"/>
                  </a:lnTo>
                  <a:cubicBezTo>
                    <a:pt x="32683" y="12704"/>
                    <a:pt x="33172" y="12842"/>
                    <a:pt x="33673" y="12888"/>
                  </a:cubicBezTo>
                  <a:cubicBezTo>
                    <a:pt x="34289" y="12888"/>
                    <a:pt x="34887" y="12710"/>
                    <a:pt x="35399" y="12370"/>
                  </a:cubicBezTo>
                  <a:cubicBezTo>
                    <a:pt x="35974" y="12025"/>
                    <a:pt x="36262" y="11737"/>
                    <a:pt x="36205" y="11392"/>
                  </a:cubicBezTo>
                  <a:cubicBezTo>
                    <a:pt x="36182" y="11093"/>
                    <a:pt x="36061" y="10811"/>
                    <a:pt x="35859" y="105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8" name="Google Shape;788;p13"/>
          <p:cNvSpPr/>
          <p:nvPr/>
        </p:nvSpPr>
        <p:spPr>
          <a:xfrm>
            <a:off x="7251840" y="3019309"/>
            <a:ext cx="13182" cy="4988"/>
          </a:xfrm>
          <a:custGeom>
            <a:rect b="b" l="l" r="r" t="t"/>
            <a:pathLst>
              <a:path extrusionOk="0" h="6444" w="17030">
                <a:moveTo>
                  <a:pt x="15190" y="2014"/>
                </a:moveTo>
                <a:lnTo>
                  <a:pt x="15592" y="2014"/>
                </a:lnTo>
                <a:lnTo>
                  <a:pt x="15995" y="2014"/>
                </a:lnTo>
                <a:lnTo>
                  <a:pt x="17031" y="2647"/>
                </a:lnTo>
                <a:cubicBezTo>
                  <a:pt x="17031" y="2647"/>
                  <a:pt x="17031" y="2647"/>
                  <a:pt x="17031" y="2647"/>
                </a:cubicBezTo>
                <a:lnTo>
                  <a:pt x="10472" y="6444"/>
                </a:lnTo>
                <a:lnTo>
                  <a:pt x="9666" y="6444"/>
                </a:lnTo>
                <a:lnTo>
                  <a:pt x="0" y="690"/>
                </a:lnTo>
                <a:cubicBezTo>
                  <a:pt x="0" y="690"/>
                  <a:pt x="0" y="690"/>
                  <a:pt x="0" y="690"/>
                </a:cubicBezTo>
                <a:cubicBezTo>
                  <a:pt x="0" y="690"/>
                  <a:pt x="0" y="690"/>
                  <a:pt x="0" y="690"/>
                </a:cubicBezTo>
                <a:lnTo>
                  <a:pt x="1208" y="0"/>
                </a:lnTo>
                <a:lnTo>
                  <a:pt x="2014" y="0"/>
                </a:lnTo>
                <a:lnTo>
                  <a:pt x="10242" y="47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13"/>
          <p:cNvSpPr/>
          <p:nvPr/>
        </p:nvSpPr>
        <p:spPr>
          <a:xfrm>
            <a:off x="7259455" y="3013474"/>
            <a:ext cx="11535" cy="6508"/>
          </a:xfrm>
          <a:custGeom>
            <a:rect b="b" l="l" r="r" t="t"/>
            <a:pathLst>
              <a:path extrusionOk="0" h="8407" w="14902">
                <a:moveTo>
                  <a:pt x="1726" y="6099"/>
                </a:moveTo>
                <a:cubicBezTo>
                  <a:pt x="1254" y="5794"/>
                  <a:pt x="829" y="5426"/>
                  <a:pt x="460" y="5006"/>
                </a:cubicBezTo>
                <a:cubicBezTo>
                  <a:pt x="184" y="4660"/>
                  <a:pt x="23" y="4240"/>
                  <a:pt x="0" y="3797"/>
                </a:cubicBezTo>
                <a:cubicBezTo>
                  <a:pt x="23" y="3320"/>
                  <a:pt x="184" y="2860"/>
                  <a:pt x="460" y="2474"/>
                </a:cubicBezTo>
                <a:cubicBezTo>
                  <a:pt x="915" y="1962"/>
                  <a:pt x="1461" y="1530"/>
                  <a:pt x="2071" y="1208"/>
                </a:cubicBezTo>
                <a:cubicBezTo>
                  <a:pt x="2773" y="806"/>
                  <a:pt x="3533" y="495"/>
                  <a:pt x="4315" y="288"/>
                </a:cubicBezTo>
                <a:cubicBezTo>
                  <a:pt x="5029" y="104"/>
                  <a:pt x="5765" y="6"/>
                  <a:pt x="6502" y="0"/>
                </a:cubicBezTo>
                <a:cubicBezTo>
                  <a:pt x="7221" y="6"/>
                  <a:pt x="7934" y="104"/>
                  <a:pt x="8631" y="288"/>
                </a:cubicBezTo>
                <a:cubicBezTo>
                  <a:pt x="9286" y="455"/>
                  <a:pt x="9919" y="690"/>
                  <a:pt x="10529" y="978"/>
                </a:cubicBezTo>
                <a:lnTo>
                  <a:pt x="11162" y="1323"/>
                </a:lnTo>
                <a:lnTo>
                  <a:pt x="11910" y="1726"/>
                </a:lnTo>
                <a:lnTo>
                  <a:pt x="12601" y="2186"/>
                </a:lnTo>
                <a:lnTo>
                  <a:pt x="13176" y="2532"/>
                </a:lnTo>
                <a:cubicBezTo>
                  <a:pt x="13659" y="2819"/>
                  <a:pt x="14085" y="3193"/>
                  <a:pt x="14442" y="3625"/>
                </a:cubicBezTo>
                <a:cubicBezTo>
                  <a:pt x="14741" y="3958"/>
                  <a:pt x="14908" y="4384"/>
                  <a:pt x="14902" y="4833"/>
                </a:cubicBezTo>
                <a:cubicBezTo>
                  <a:pt x="14908" y="5316"/>
                  <a:pt x="14747" y="5782"/>
                  <a:pt x="14442" y="6156"/>
                </a:cubicBezTo>
                <a:cubicBezTo>
                  <a:pt x="13987" y="6668"/>
                  <a:pt x="13441" y="7100"/>
                  <a:pt x="12831" y="7422"/>
                </a:cubicBezTo>
                <a:cubicBezTo>
                  <a:pt x="12129" y="7825"/>
                  <a:pt x="11369" y="8136"/>
                  <a:pt x="10587" y="8343"/>
                </a:cubicBezTo>
                <a:cubicBezTo>
                  <a:pt x="9862" y="8429"/>
                  <a:pt x="9125" y="8429"/>
                  <a:pt x="8400" y="8343"/>
                </a:cubicBezTo>
                <a:cubicBezTo>
                  <a:pt x="7710" y="8429"/>
                  <a:pt x="7019" y="8429"/>
                  <a:pt x="6329" y="8343"/>
                </a:cubicBezTo>
                <a:cubicBezTo>
                  <a:pt x="5673" y="8182"/>
                  <a:pt x="5034" y="7952"/>
                  <a:pt x="4430" y="7652"/>
                </a:cubicBezTo>
                <a:lnTo>
                  <a:pt x="3740" y="7250"/>
                </a:lnTo>
                <a:lnTo>
                  <a:pt x="3049" y="6847"/>
                </a:lnTo>
                <a:cubicBezTo>
                  <a:pt x="2796" y="6760"/>
                  <a:pt x="2560" y="6622"/>
                  <a:pt x="2359" y="6444"/>
                </a:cubicBezTo>
                <a:close/>
                <a:moveTo>
                  <a:pt x="8573" y="2186"/>
                </a:moveTo>
                <a:cubicBezTo>
                  <a:pt x="7842" y="1818"/>
                  <a:pt x="7031" y="1640"/>
                  <a:pt x="6214" y="1669"/>
                </a:cubicBezTo>
                <a:cubicBezTo>
                  <a:pt x="5408" y="1680"/>
                  <a:pt x="4614" y="1899"/>
                  <a:pt x="3913" y="2301"/>
                </a:cubicBezTo>
                <a:cubicBezTo>
                  <a:pt x="3222" y="2704"/>
                  <a:pt x="2877" y="3107"/>
                  <a:pt x="2877" y="3567"/>
                </a:cubicBezTo>
                <a:cubicBezTo>
                  <a:pt x="2877" y="4028"/>
                  <a:pt x="2877" y="4545"/>
                  <a:pt x="3797" y="4948"/>
                </a:cubicBezTo>
                <a:lnTo>
                  <a:pt x="5063" y="5696"/>
                </a:lnTo>
                <a:lnTo>
                  <a:pt x="6329" y="6444"/>
                </a:lnTo>
                <a:cubicBezTo>
                  <a:pt x="7060" y="6807"/>
                  <a:pt x="7871" y="6985"/>
                  <a:pt x="8688" y="6962"/>
                </a:cubicBezTo>
                <a:cubicBezTo>
                  <a:pt x="9499" y="6956"/>
                  <a:pt x="10293" y="6737"/>
                  <a:pt x="10990" y="6329"/>
                </a:cubicBezTo>
                <a:cubicBezTo>
                  <a:pt x="11680" y="5926"/>
                  <a:pt x="12025" y="5523"/>
                  <a:pt x="12083" y="5006"/>
                </a:cubicBezTo>
                <a:cubicBezTo>
                  <a:pt x="12025" y="4419"/>
                  <a:pt x="11651" y="3912"/>
                  <a:pt x="11105" y="3682"/>
                </a:cubicBezTo>
                <a:cubicBezTo>
                  <a:pt x="10708" y="3395"/>
                  <a:pt x="10282" y="3147"/>
                  <a:pt x="9839" y="293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13"/>
          <p:cNvSpPr/>
          <p:nvPr/>
        </p:nvSpPr>
        <p:spPr>
          <a:xfrm>
            <a:off x="7266269" y="3008925"/>
            <a:ext cx="14162" cy="6500"/>
          </a:xfrm>
          <a:custGeom>
            <a:rect b="b" l="l" r="r" t="t"/>
            <a:pathLst>
              <a:path extrusionOk="0" h="8397" w="18296">
                <a:moveTo>
                  <a:pt x="4430" y="1158"/>
                </a:moveTo>
                <a:cubicBezTo>
                  <a:pt x="5529" y="439"/>
                  <a:pt x="6801" y="42"/>
                  <a:pt x="8113" y="7"/>
                </a:cubicBezTo>
                <a:cubicBezTo>
                  <a:pt x="9298" y="-50"/>
                  <a:pt x="10472" y="232"/>
                  <a:pt x="11507" y="813"/>
                </a:cubicBezTo>
                <a:cubicBezTo>
                  <a:pt x="12088" y="1118"/>
                  <a:pt x="12555" y="1601"/>
                  <a:pt x="12831" y="2194"/>
                </a:cubicBezTo>
                <a:cubicBezTo>
                  <a:pt x="13044" y="2706"/>
                  <a:pt x="12929" y="3293"/>
                  <a:pt x="12543" y="3690"/>
                </a:cubicBezTo>
                <a:lnTo>
                  <a:pt x="18297" y="4668"/>
                </a:lnTo>
                <a:lnTo>
                  <a:pt x="18297" y="4668"/>
                </a:lnTo>
                <a:lnTo>
                  <a:pt x="18297" y="4668"/>
                </a:lnTo>
                <a:cubicBezTo>
                  <a:pt x="18297" y="4668"/>
                  <a:pt x="18297" y="4668"/>
                  <a:pt x="18297" y="4668"/>
                </a:cubicBezTo>
                <a:lnTo>
                  <a:pt x="17031" y="5416"/>
                </a:lnTo>
                <a:cubicBezTo>
                  <a:pt x="16841" y="5468"/>
                  <a:pt x="16645" y="5468"/>
                  <a:pt x="16456" y="5416"/>
                </a:cubicBezTo>
                <a:lnTo>
                  <a:pt x="15938" y="5416"/>
                </a:lnTo>
                <a:lnTo>
                  <a:pt x="10184" y="4495"/>
                </a:lnTo>
                <a:lnTo>
                  <a:pt x="8228" y="5646"/>
                </a:lnTo>
                <a:lnTo>
                  <a:pt x="11680" y="7660"/>
                </a:lnTo>
                <a:cubicBezTo>
                  <a:pt x="11680" y="7660"/>
                  <a:pt x="11680" y="7660"/>
                  <a:pt x="11680" y="7660"/>
                </a:cubicBezTo>
                <a:lnTo>
                  <a:pt x="10472" y="8350"/>
                </a:lnTo>
                <a:cubicBezTo>
                  <a:pt x="10345" y="8413"/>
                  <a:pt x="10196" y="8413"/>
                  <a:pt x="10069" y="8350"/>
                </a:cubicBezTo>
                <a:cubicBezTo>
                  <a:pt x="9937" y="8396"/>
                  <a:pt x="9799" y="8396"/>
                  <a:pt x="9666" y="8350"/>
                </a:cubicBezTo>
                <a:lnTo>
                  <a:pt x="0" y="2596"/>
                </a:lnTo>
                <a:cubicBezTo>
                  <a:pt x="0" y="2596"/>
                  <a:pt x="0" y="2596"/>
                  <a:pt x="0" y="2596"/>
                </a:cubicBezTo>
                <a:lnTo>
                  <a:pt x="0" y="2596"/>
                </a:lnTo>
                <a:close/>
                <a:moveTo>
                  <a:pt x="6847" y="5128"/>
                </a:moveTo>
                <a:lnTo>
                  <a:pt x="9033" y="3920"/>
                </a:lnTo>
                <a:cubicBezTo>
                  <a:pt x="9471" y="3684"/>
                  <a:pt x="9845" y="3350"/>
                  <a:pt x="10127" y="2942"/>
                </a:cubicBezTo>
                <a:cubicBezTo>
                  <a:pt x="10127" y="2942"/>
                  <a:pt x="10127" y="2309"/>
                  <a:pt x="9494" y="1964"/>
                </a:cubicBezTo>
                <a:cubicBezTo>
                  <a:pt x="8982" y="1687"/>
                  <a:pt x="8400" y="1567"/>
                  <a:pt x="7825" y="1618"/>
                </a:cubicBezTo>
                <a:cubicBezTo>
                  <a:pt x="7255" y="1739"/>
                  <a:pt x="6715" y="1952"/>
                  <a:pt x="6214" y="2251"/>
                </a:cubicBezTo>
                <a:lnTo>
                  <a:pt x="4028" y="351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13"/>
          <p:cNvSpPr/>
          <p:nvPr/>
        </p:nvSpPr>
        <p:spPr>
          <a:xfrm>
            <a:off x="7274375" y="3003943"/>
            <a:ext cx="13182" cy="7385"/>
          </a:xfrm>
          <a:custGeom>
            <a:rect b="b" l="l" r="r" t="t"/>
            <a:pathLst>
              <a:path extrusionOk="0" h="9541" w="17030">
                <a:moveTo>
                  <a:pt x="15132" y="5063"/>
                </a:moveTo>
                <a:lnTo>
                  <a:pt x="15938" y="5063"/>
                </a:lnTo>
                <a:lnTo>
                  <a:pt x="17031" y="5696"/>
                </a:lnTo>
                <a:cubicBezTo>
                  <a:pt x="17031" y="5696"/>
                  <a:pt x="17031" y="5696"/>
                  <a:pt x="17031" y="5696"/>
                </a:cubicBezTo>
                <a:cubicBezTo>
                  <a:pt x="17031" y="5696"/>
                  <a:pt x="17031" y="5696"/>
                  <a:pt x="17031" y="5696"/>
                </a:cubicBezTo>
                <a:lnTo>
                  <a:pt x="10414" y="9494"/>
                </a:lnTo>
                <a:cubicBezTo>
                  <a:pt x="10305" y="9557"/>
                  <a:pt x="10178" y="9557"/>
                  <a:pt x="10069" y="9494"/>
                </a:cubicBezTo>
                <a:cubicBezTo>
                  <a:pt x="9942" y="9557"/>
                  <a:pt x="9793" y="9557"/>
                  <a:pt x="9666" y="9494"/>
                </a:cubicBezTo>
                <a:lnTo>
                  <a:pt x="0" y="3740"/>
                </a:lnTo>
                <a:cubicBezTo>
                  <a:pt x="0" y="3740"/>
                  <a:pt x="0" y="3740"/>
                  <a:pt x="0" y="3740"/>
                </a:cubicBezTo>
                <a:lnTo>
                  <a:pt x="6444" y="0"/>
                </a:lnTo>
                <a:lnTo>
                  <a:pt x="6847" y="0"/>
                </a:lnTo>
                <a:lnTo>
                  <a:pt x="7250" y="0"/>
                </a:lnTo>
                <a:lnTo>
                  <a:pt x="8285" y="633"/>
                </a:lnTo>
                <a:cubicBezTo>
                  <a:pt x="8285" y="633"/>
                  <a:pt x="8285" y="633"/>
                  <a:pt x="8285" y="633"/>
                </a:cubicBezTo>
                <a:lnTo>
                  <a:pt x="3452" y="3395"/>
                </a:lnTo>
                <a:lnTo>
                  <a:pt x="5869" y="4776"/>
                </a:lnTo>
                <a:lnTo>
                  <a:pt x="10357" y="2186"/>
                </a:lnTo>
                <a:lnTo>
                  <a:pt x="10759" y="2186"/>
                </a:lnTo>
                <a:lnTo>
                  <a:pt x="11162" y="2186"/>
                </a:lnTo>
                <a:lnTo>
                  <a:pt x="12198" y="2819"/>
                </a:lnTo>
                <a:cubicBezTo>
                  <a:pt x="12198" y="2819"/>
                  <a:pt x="12198" y="2819"/>
                  <a:pt x="12198" y="2819"/>
                </a:cubicBezTo>
                <a:lnTo>
                  <a:pt x="7710" y="5408"/>
                </a:lnTo>
                <a:lnTo>
                  <a:pt x="10184" y="68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3"/>
          <p:cNvSpPr/>
          <p:nvPr/>
        </p:nvSpPr>
        <p:spPr>
          <a:xfrm>
            <a:off x="7281457" y="2998999"/>
            <a:ext cx="14919" cy="7838"/>
          </a:xfrm>
          <a:custGeom>
            <a:rect b="b" l="l" r="r" t="t"/>
            <a:pathLst>
              <a:path extrusionOk="0" h="10126" w="19274">
                <a:moveTo>
                  <a:pt x="9896" y="5466"/>
                </a:moveTo>
                <a:lnTo>
                  <a:pt x="7825" y="921"/>
                </a:lnTo>
                <a:cubicBezTo>
                  <a:pt x="7825" y="921"/>
                  <a:pt x="7825" y="921"/>
                  <a:pt x="7825" y="575"/>
                </a:cubicBezTo>
                <a:lnTo>
                  <a:pt x="8861" y="0"/>
                </a:lnTo>
                <a:lnTo>
                  <a:pt x="9263" y="0"/>
                </a:lnTo>
                <a:lnTo>
                  <a:pt x="9666" y="0"/>
                </a:lnTo>
                <a:lnTo>
                  <a:pt x="19275" y="5754"/>
                </a:lnTo>
                <a:cubicBezTo>
                  <a:pt x="19275" y="5754"/>
                  <a:pt x="19275" y="5754"/>
                  <a:pt x="19275" y="5754"/>
                </a:cubicBezTo>
                <a:lnTo>
                  <a:pt x="18067" y="6444"/>
                </a:lnTo>
                <a:lnTo>
                  <a:pt x="17664" y="6444"/>
                </a:lnTo>
                <a:lnTo>
                  <a:pt x="17261" y="6444"/>
                </a:lnTo>
                <a:lnTo>
                  <a:pt x="11507" y="3049"/>
                </a:lnTo>
                <a:lnTo>
                  <a:pt x="12946" y="6156"/>
                </a:lnTo>
                <a:lnTo>
                  <a:pt x="12946" y="6156"/>
                </a:lnTo>
                <a:cubicBezTo>
                  <a:pt x="12998" y="6243"/>
                  <a:pt x="12998" y="6358"/>
                  <a:pt x="12946" y="6444"/>
                </a:cubicBezTo>
                <a:lnTo>
                  <a:pt x="12198" y="6904"/>
                </a:lnTo>
                <a:lnTo>
                  <a:pt x="11737" y="6904"/>
                </a:lnTo>
                <a:lnTo>
                  <a:pt x="11277" y="6904"/>
                </a:lnTo>
                <a:lnTo>
                  <a:pt x="5926" y="6041"/>
                </a:lnTo>
                <a:lnTo>
                  <a:pt x="11680" y="9436"/>
                </a:lnTo>
                <a:cubicBezTo>
                  <a:pt x="11680" y="9436"/>
                  <a:pt x="11680" y="9436"/>
                  <a:pt x="11680" y="9436"/>
                </a:cubicBezTo>
                <a:cubicBezTo>
                  <a:pt x="11680" y="9436"/>
                  <a:pt x="11680" y="9436"/>
                  <a:pt x="11680" y="9436"/>
                </a:cubicBezTo>
                <a:lnTo>
                  <a:pt x="10472" y="10126"/>
                </a:lnTo>
                <a:lnTo>
                  <a:pt x="10069" y="10126"/>
                </a:lnTo>
                <a:lnTo>
                  <a:pt x="9666" y="10126"/>
                </a:lnTo>
                <a:lnTo>
                  <a:pt x="0" y="4373"/>
                </a:lnTo>
                <a:cubicBezTo>
                  <a:pt x="0" y="4373"/>
                  <a:pt x="0" y="4373"/>
                  <a:pt x="0" y="4373"/>
                </a:cubicBezTo>
                <a:lnTo>
                  <a:pt x="1036" y="3797"/>
                </a:lnTo>
                <a:cubicBezTo>
                  <a:pt x="1226" y="3746"/>
                  <a:pt x="1421" y="3746"/>
                  <a:pt x="1611" y="3797"/>
                </a:cubicBezTo>
                <a:lnTo>
                  <a:pt x="2071" y="379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13"/>
          <p:cNvSpPr/>
          <p:nvPr/>
        </p:nvSpPr>
        <p:spPr>
          <a:xfrm>
            <a:off x="7293527" y="2995570"/>
            <a:ext cx="8996" cy="4988"/>
          </a:xfrm>
          <a:custGeom>
            <a:rect b="b" l="l" r="r" t="t"/>
            <a:pathLst>
              <a:path extrusionOk="0" h="6444" w="11622">
                <a:moveTo>
                  <a:pt x="10472" y="6444"/>
                </a:moveTo>
                <a:lnTo>
                  <a:pt x="10069" y="6444"/>
                </a:lnTo>
                <a:lnTo>
                  <a:pt x="9666" y="6444"/>
                </a:lnTo>
                <a:lnTo>
                  <a:pt x="0" y="690"/>
                </a:lnTo>
                <a:lnTo>
                  <a:pt x="1208" y="0"/>
                </a:lnTo>
                <a:lnTo>
                  <a:pt x="1611" y="0"/>
                </a:lnTo>
                <a:lnTo>
                  <a:pt x="1956" y="0"/>
                </a:lnTo>
                <a:lnTo>
                  <a:pt x="11622" y="5754"/>
                </a:lnTo>
                <a:cubicBezTo>
                  <a:pt x="11622" y="5754"/>
                  <a:pt x="11622" y="5754"/>
                  <a:pt x="11622" y="575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3"/>
          <p:cNvSpPr/>
          <p:nvPr/>
        </p:nvSpPr>
        <p:spPr>
          <a:xfrm>
            <a:off x="7296912" y="2991110"/>
            <a:ext cx="9844" cy="7089"/>
          </a:xfrm>
          <a:custGeom>
            <a:rect b="b" l="l" r="r" t="t"/>
            <a:pathLst>
              <a:path extrusionOk="0" h="9158" w="12717">
                <a:moveTo>
                  <a:pt x="4028" y="1159"/>
                </a:moveTo>
                <a:cubicBezTo>
                  <a:pt x="5127" y="492"/>
                  <a:pt x="6369" y="100"/>
                  <a:pt x="7652" y="8"/>
                </a:cubicBezTo>
                <a:cubicBezTo>
                  <a:pt x="8884" y="-55"/>
                  <a:pt x="10103" y="244"/>
                  <a:pt x="11162" y="871"/>
                </a:cubicBezTo>
                <a:cubicBezTo>
                  <a:pt x="12238" y="1522"/>
                  <a:pt x="12756" y="2212"/>
                  <a:pt x="12716" y="2943"/>
                </a:cubicBezTo>
                <a:cubicBezTo>
                  <a:pt x="12716" y="3633"/>
                  <a:pt x="11968" y="4381"/>
                  <a:pt x="10759" y="5071"/>
                </a:cubicBezTo>
                <a:lnTo>
                  <a:pt x="8343" y="6452"/>
                </a:lnTo>
                <a:lnTo>
                  <a:pt x="11680" y="8351"/>
                </a:lnTo>
                <a:cubicBezTo>
                  <a:pt x="11680" y="8351"/>
                  <a:pt x="11680" y="8351"/>
                  <a:pt x="11680" y="8351"/>
                </a:cubicBezTo>
                <a:lnTo>
                  <a:pt x="10472" y="9042"/>
                </a:lnTo>
                <a:cubicBezTo>
                  <a:pt x="10224" y="9197"/>
                  <a:pt x="9914" y="9197"/>
                  <a:pt x="9666" y="9042"/>
                </a:cubicBezTo>
                <a:lnTo>
                  <a:pt x="0" y="3288"/>
                </a:lnTo>
                <a:cubicBezTo>
                  <a:pt x="0" y="3288"/>
                  <a:pt x="0" y="3288"/>
                  <a:pt x="0" y="3288"/>
                </a:cubicBezTo>
                <a:close/>
                <a:moveTo>
                  <a:pt x="6502" y="5359"/>
                </a:moveTo>
                <a:lnTo>
                  <a:pt x="8803" y="4036"/>
                </a:lnTo>
                <a:cubicBezTo>
                  <a:pt x="9240" y="3823"/>
                  <a:pt x="9597" y="3478"/>
                  <a:pt x="9839" y="3058"/>
                </a:cubicBezTo>
                <a:cubicBezTo>
                  <a:pt x="9839" y="2713"/>
                  <a:pt x="9839" y="2367"/>
                  <a:pt x="9148" y="2080"/>
                </a:cubicBezTo>
                <a:cubicBezTo>
                  <a:pt x="8659" y="1752"/>
                  <a:pt x="8067" y="1608"/>
                  <a:pt x="7480" y="1677"/>
                </a:cubicBezTo>
                <a:cubicBezTo>
                  <a:pt x="6887" y="1769"/>
                  <a:pt x="6317" y="1988"/>
                  <a:pt x="5811" y="2310"/>
                </a:cubicBezTo>
                <a:lnTo>
                  <a:pt x="3510" y="3633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3"/>
          <p:cNvSpPr/>
          <p:nvPr/>
        </p:nvSpPr>
        <p:spPr>
          <a:xfrm>
            <a:off x="7305488" y="2987074"/>
            <a:ext cx="11770" cy="6140"/>
          </a:xfrm>
          <a:custGeom>
            <a:rect b="b" l="l" r="r" t="t"/>
            <a:pathLst>
              <a:path extrusionOk="0" h="7932" w="15206">
                <a:moveTo>
                  <a:pt x="1808" y="1251"/>
                </a:moveTo>
                <a:cubicBezTo>
                  <a:pt x="2453" y="866"/>
                  <a:pt x="3154" y="578"/>
                  <a:pt x="3879" y="388"/>
                </a:cubicBezTo>
                <a:lnTo>
                  <a:pt x="5778" y="43"/>
                </a:lnTo>
                <a:cubicBezTo>
                  <a:pt x="6330" y="-14"/>
                  <a:pt x="6894" y="-14"/>
                  <a:pt x="7447" y="43"/>
                </a:cubicBezTo>
                <a:lnTo>
                  <a:pt x="8655" y="388"/>
                </a:lnTo>
                <a:cubicBezTo>
                  <a:pt x="8655" y="388"/>
                  <a:pt x="8655" y="388"/>
                  <a:pt x="8655" y="676"/>
                </a:cubicBezTo>
                <a:lnTo>
                  <a:pt x="8655" y="676"/>
                </a:lnTo>
                <a:lnTo>
                  <a:pt x="7619" y="1251"/>
                </a:lnTo>
                <a:lnTo>
                  <a:pt x="7159" y="1251"/>
                </a:lnTo>
                <a:lnTo>
                  <a:pt x="5548" y="1251"/>
                </a:lnTo>
                <a:cubicBezTo>
                  <a:pt x="4973" y="1344"/>
                  <a:pt x="4420" y="1562"/>
                  <a:pt x="3937" y="1884"/>
                </a:cubicBezTo>
                <a:cubicBezTo>
                  <a:pt x="3678" y="1988"/>
                  <a:pt x="3442" y="2149"/>
                  <a:pt x="3247" y="2345"/>
                </a:cubicBezTo>
                <a:cubicBezTo>
                  <a:pt x="3091" y="2488"/>
                  <a:pt x="2976" y="2667"/>
                  <a:pt x="2901" y="2862"/>
                </a:cubicBezTo>
                <a:cubicBezTo>
                  <a:pt x="2850" y="2989"/>
                  <a:pt x="2850" y="3139"/>
                  <a:pt x="2901" y="3265"/>
                </a:cubicBezTo>
                <a:cubicBezTo>
                  <a:pt x="2970" y="3449"/>
                  <a:pt x="3120" y="3599"/>
                  <a:pt x="3304" y="3668"/>
                </a:cubicBezTo>
                <a:cubicBezTo>
                  <a:pt x="3528" y="3737"/>
                  <a:pt x="3770" y="3737"/>
                  <a:pt x="3994" y="3668"/>
                </a:cubicBezTo>
                <a:cubicBezTo>
                  <a:pt x="4282" y="3720"/>
                  <a:pt x="4570" y="3720"/>
                  <a:pt x="4858" y="3668"/>
                </a:cubicBezTo>
                <a:lnTo>
                  <a:pt x="6008" y="3323"/>
                </a:lnTo>
                <a:lnTo>
                  <a:pt x="7677" y="2747"/>
                </a:lnTo>
                <a:cubicBezTo>
                  <a:pt x="8333" y="2483"/>
                  <a:pt x="9006" y="2270"/>
                  <a:pt x="9691" y="2114"/>
                </a:cubicBezTo>
                <a:cubicBezTo>
                  <a:pt x="10254" y="1971"/>
                  <a:pt x="10836" y="1873"/>
                  <a:pt x="11417" y="1827"/>
                </a:cubicBezTo>
                <a:cubicBezTo>
                  <a:pt x="11894" y="1769"/>
                  <a:pt x="12378" y="1769"/>
                  <a:pt x="12855" y="1827"/>
                </a:cubicBezTo>
                <a:cubicBezTo>
                  <a:pt x="13315" y="1890"/>
                  <a:pt x="13753" y="2068"/>
                  <a:pt x="14121" y="2345"/>
                </a:cubicBezTo>
                <a:cubicBezTo>
                  <a:pt x="14529" y="2517"/>
                  <a:pt x="14875" y="2822"/>
                  <a:pt x="15099" y="3208"/>
                </a:cubicBezTo>
                <a:cubicBezTo>
                  <a:pt x="15243" y="3559"/>
                  <a:pt x="15243" y="3950"/>
                  <a:pt x="15099" y="4301"/>
                </a:cubicBezTo>
                <a:cubicBezTo>
                  <a:pt x="14990" y="4744"/>
                  <a:pt x="14748" y="5147"/>
                  <a:pt x="14409" y="5452"/>
                </a:cubicBezTo>
                <a:cubicBezTo>
                  <a:pt x="13948" y="5906"/>
                  <a:pt x="13425" y="6297"/>
                  <a:pt x="12855" y="6602"/>
                </a:cubicBezTo>
                <a:cubicBezTo>
                  <a:pt x="12286" y="6965"/>
                  <a:pt x="11664" y="7235"/>
                  <a:pt x="11014" y="7408"/>
                </a:cubicBezTo>
                <a:cubicBezTo>
                  <a:pt x="10404" y="7644"/>
                  <a:pt x="9765" y="7799"/>
                  <a:pt x="9115" y="7868"/>
                </a:cubicBezTo>
                <a:cubicBezTo>
                  <a:pt x="8482" y="7954"/>
                  <a:pt x="7844" y="7954"/>
                  <a:pt x="7216" y="7868"/>
                </a:cubicBezTo>
                <a:cubicBezTo>
                  <a:pt x="6653" y="7834"/>
                  <a:pt x="6106" y="7673"/>
                  <a:pt x="5605" y="7408"/>
                </a:cubicBezTo>
                <a:cubicBezTo>
                  <a:pt x="5605" y="7408"/>
                  <a:pt x="5605" y="7408"/>
                  <a:pt x="5605" y="7408"/>
                </a:cubicBezTo>
                <a:lnTo>
                  <a:pt x="6699" y="6833"/>
                </a:lnTo>
                <a:cubicBezTo>
                  <a:pt x="6848" y="6775"/>
                  <a:pt x="7009" y="6775"/>
                  <a:pt x="7159" y="6833"/>
                </a:cubicBezTo>
                <a:cubicBezTo>
                  <a:pt x="7309" y="6804"/>
                  <a:pt x="7470" y="6804"/>
                  <a:pt x="7619" y="6833"/>
                </a:cubicBezTo>
                <a:lnTo>
                  <a:pt x="8310" y="6833"/>
                </a:lnTo>
                <a:lnTo>
                  <a:pt x="9058" y="6833"/>
                </a:lnTo>
                <a:lnTo>
                  <a:pt x="9921" y="6833"/>
                </a:lnTo>
                <a:lnTo>
                  <a:pt x="10956" y="6372"/>
                </a:lnTo>
                <a:lnTo>
                  <a:pt x="11762" y="5797"/>
                </a:lnTo>
                <a:cubicBezTo>
                  <a:pt x="11963" y="5653"/>
                  <a:pt x="12136" y="5480"/>
                  <a:pt x="12280" y="5279"/>
                </a:cubicBezTo>
                <a:cubicBezTo>
                  <a:pt x="12326" y="5106"/>
                  <a:pt x="12326" y="4934"/>
                  <a:pt x="12280" y="4761"/>
                </a:cubicBezTo>
                <a:cubicBezTo>
                  <a:pt x="12280" y="4761"/>
                  <a:pt x="12280" y="4416"/>
                  <a:pt x="11877" y="4301"/>
                </a:cubicBezTo>
                <a:cubicBezTo>
                  <a:pt x="11630" y="4238"/>
                  <a:pt x="11376" y="4238"/>
                  <a:pt x="11129" y="4301"/>
                </a:cubicBezTo>
                <a:lnTo>
                  <a:pt x="10151" y="4301"/>
                </a:lnTo>
                <a:lnTo>
                  <a:pt x="8828" y="4761"/>
                </a:lnTo>
                <a:lnTo>
                  <a:pt x="7044" y="5394"/>
                </a:lnTo>
                <a:lnTo>
                  <a:pt x="5260" y="5912"/>
                </a:lnTo>
                <a:lnTo>
                  <a:pt x="3764" y="5912"/>
                </a:lnTo>
                <a:cubicBezTo>
                  <a:pt x="3304" y="5975"/>
                  <a:pt x="2844" y="5975"/>
                  <a:pt x="2383" y="5912"/>
                </a:cubicBezTo>
                <a:cubicBezTo>
                  <a:pt x="1894" y="5797"/>
                  <a:pt x="1428" y="5601"/>
                  <a:pt x="1003" y="5337"/>
                </a:cubicBezTo>
                <a:cubicBezTo>
                  <a:pt x="611" y="5158"/>
                  <a:pt x="283" y="4853"/>
                  <a:pt x="82" y="4473"/>
                </a:cubicBezTo>
                <a:cubicBezTo>
                  <a:pt x="-27" y="4140"/>
                  <a:pt x="-27" y="3772"/>
                  <a:pt x="82" y="3438"/>
                </a:cubicBezTo>
                <a:cubicBezTo>
                  <a:pt x="203" y="3029"/>
                  <a:pt x="421" y="2655"/>
                  <a:pt x="715" y="2345"/>
                </a:cubicBezTo>
                <a:cubicBezTo>
                  <a:pt x="1037" y="1936"/>
                  <a:pt x="1400" y="1574"/>
                  <a:pt x="1808" y="125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3"/>
          <p:cNvSpPr/>
          <p:nvPr/>
        </p:nvSpPr>
        <p:spPr>
          <a:xfrm>
            <a:off x="7312010" y="2981763"/>
            <a:ext cx="12826" cy="7437"/>
          </a:xfrm>
          <a:custGeom>
            <a:rect b="b" l="l" r="r" t="t"/>
            <a:pathLst>
              <a:path extrusionOk="0" h="9608" w="16570">
                <a:moveTo>
                  <a:pt x="7767" y="0"/>
                </a:moveTo>
                <a:lnTo>
                  <a:pt x="8170" y="0"/>
                </a:lnTo>
                <a:lnTo>
                  <a:pt x="8573" y="0"/>
                </a:lnTo>
                <a:lnTo>
                  <a:pt x="14672" y="3567"/>
                </a:lnTo>
                <a:cubicBezTo>
                  <a:pt x="15213" y="3838"/>
                  <a:pt x="15702" y="4212"/>
                  <a:pt x="16110" y="4660"/>
                </a:cubicBezTo>
                <a:cubicBezTo>
                  <a:pt x="16387" y="5006"/>
                  <a:pt x="16548" y="5426"/>
                  <a:pt x="16571" y="5869"/>
                </a:cubicBezTo>
                <a:cubicBezTo>
                  <a:pt x="16553" y="6341"/>
                  <a:pt x="16369" y="6784"/>
                  <a:pt x="16053" y="7135"/>
                </a:cubicBezTo>
                <a:cubicBezTo>
                  <a:pt x="15610" y="7641"/>
                  <a:pt x="15086" y="8067"/>
                  <a:pt x="14499" y="8400"/>
                </a:cubicBezTo>
                <a:cubicBezTo>
                  <a:pt x="13803" y="8780"/>
                  <a:pt x="13072" y="9091"/>
                  <a:pt x="12313" y="9321"/>
                </a:cubicBezTo>
                <a:cubicBezTo>
                  <a:pt x="11599" y="9499"/>
                  <a:pt x="10863" y="9597"/>
                  <a:pt x="10126" y="9609"/>
                </a:cubicBezTo>
                <a:cubicBezTo>
                  <a:pt x="9425" y="9597"/>
                  <a:pt x="8734" y="9499"/>
                  <a:pt x="8055" y="9321"/>
                </a:cubicBezTo>
                <a:cubicBezTo>
                  <a:pt x="7382" y="9114"/>
                  <a:pt x="6726" y="8843"/>
                  <a:pt x="6099" y="8515"/>
                </a:cubicBezTo>
                <a:lnTo>
                  <a:pt x="0" y="4948"/>
                </a:lnTo>
                <a:cubicBezTo>
                  <a:pt x="0" y="4948"/>
                  <a:pt x="0" y="4948"/>
                  <a:pt x="0" y="4948"/>
                </a:cubicBezTo>
                <a:cubicBezTo>
                  <a:pt x="0" y="4948"/>
                  <a:pt x="0" y="4948"/>
                  <a:pt x="0" y="4948"/>
                </a:cubicBezTo>
                <a:lnTo>
                  <a:pt x="1208" y="4258"/>
                </a:lnTo>
                <a:lnTo>
                  <a:pt x="1611" y="4258"/>
                </a:lnTo>
                <a:lnTo>
                  <a:pt x="2014" y="4258"/>
                </a:lnTo>
                <a:lnTo>
                  <a:pt x="8055" y="7767"/>
                </a:lnTo>
                <a:cubicBezTo>
                  <a:pt x="8423" y="7998"/>
                  <a:pt x="8838" y="8153"/>
                  <a:pt x="9263" y="8228"/>
                </a:cubicBezTo>
                <a:lnTo>
                  <a:pt x="10414" y="8228"/>
                </a:lnTo>
                <a:cubicBezTo>
                  <a:pt x="10794" y="8285"/>
                  <a:pt x="11185" y="8285"/>
                  <a:pt x="11565" y="8228"/>
                </a:cubicBezTo>
                <a:lnTo>
                  <a:pt x="12601" y="7767"/>
                </a:lnTo>
                <a:cubicBezTo>
                  <a:pt x="12905" y="7601"/>
                  <a:pt x="13176" y="7388"/>
                  <a:pt x="13406" y="7135"/>
                </a:cubicBezTo>
                <a:cubicBezTo>
                  <a:pt x="13481" y="6927"/>
                  <a:pt x="13481" y="6709"/>
                  <a:pt x="13406" y="6502"/>
                </a:cubicBezTo>
                <a:cubicBezTo>
                  <a:pt x="13504" y="6283"/>
                  <a:pt x="13504" y="6030"/>
                  <a:pt x="13406" y="5811"/>
                </a:cubicBezTo>
                <a:cubicBezTo>
                  <a:pt x="13164" y="5529"/>
                  <a:pt x="12871" y="5293"/>
                  <a:pt x="12543" y="5121"/>
                </a:cubicBezTo>
                <a:lnTo>
                  <a:pt x="6502" y="1611"/>
                </a:lnTo>
                <a:cubicBezTo>
                  <a:pt x="6502" y="1611"/>
                  <a:pt x="6502" y="1611"/>
                  <a:pt x="6502" y="1611"/>
                </a:cubicBezTo>
                <a:cubicBezTo>
                  <a:pt x="6502" y="1611"/>
                  <a:pt x="6502" y="1611"/>
                  <a:pt x="6502" y="161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3"/>
          <p:cNvSpPr/>
          <p:nvPr/>
        </p:nvSpPr>
        <p:spPr>
          <a:xfrm>
            <a:off x="7320472" y="2976597"/>
            <a:ext cx="14964" cy="7615"/>
          </a:xfrm>
          <a:custGeom>
            <a:rect b="b" l="l" r="r" t="t"/>
            <a:pathLst>
              <a:path extrusionOk="0" h="9838" w="19332">
                <a:moveTo>
                  <a:pt x="9724" y="5408"/>
                </a:moveTo>
                <a:lnTo>
                  <a:pt x="7595" y="921"/>
                </a:lnTo>
                <a:lnTo>
                  <a:pt x="7595" y="921"/>
                </a:lnTo>
                <a:cubicBezTo>
                  <a:pt x="7595" y="921"/>
                  <a:pt x="7595" y="921"/>
                  <a:pt x="7883" y="575"/>
                </a:cubicBezTo>
                <a:lnTo>
                  <a:pt x="8861" y="0"/>
                </a:lnTo>
                <a:lnTo>
                  <a:pt x="9264" y="0"/>
                </a:lnTo>
                <a:lnTo>
                  <a:pt x="9666" y="0"/>
                </a:lnTo>
                <a:lnTo>
                  <a:pt x="19332" y="5754"/>
                </a:lnTo>
                <a:cubicBezTo>
                  <a:pt x="19332" y="5754"/>
                  <a:pt x="19332" y="5754"/>
                  <a:pt x="19332" y="5754"/>
                </a:cubicBezTo>
                <a:cubicBezTo>
                  <a:pt x="19332" y="5754"/>
                  <a:pt x="19332" y="5754"/>
                  <a:pt x="19332" y="5754"/>
                </a:cubicBezTo>
                <a:lnTo>
                  <a:pt x="18124" y="6444"/>
                </a:lnTo>
                <a:lnTo>
                  <a:pt x="17721" y="6444"/>
                </a:lnTo>
                <a:lnTo>
                  <a:pt x="17319" y="6444"/>
                </a:lnTo>
                <a:lnTo>
                  <a:pt x="11565" y="3050"/>
                </a:lnTo>
                <a:lnTo>
                  <a:pt x="12946" y="6156"/>
                </a:lnTo>
                <a:lnTo>
                  <a:pt x="12198" y="6617"/>
                </a:lnTo>
                <a:lnTo>
                  <a:pt x="11680" y="6617"/>
                </a:lnTo>
                <a:lnTo>
                  <a:pt x="11277" y="6617"/>
                </a:lnTo>
                <a:lnTo>
                  <a:pt x="5926" y="5754"/>
                </a:lnTo>
                <a:lnTo>
                  <a:pt x="11680" y="9148"/>
                </a:lnTo>
                <a:cubicBezTo>
                  <a:pt x="11680" y="9148"/>
                  <a:pt x="11680" y="9148"/>
                  <a:pt x="11680" y="9148"/>
                </a:cubicBezTo>
                <a:cubicBezTo>
                  <a:pt x="11680" y="9148"/>
                  <a:pt x="11680" y="9148"/>
                  <a:pt x="11680" y="9148"/>
                </a:cubicBezTo>
                <a:lnTo>
                  <a:pt x="10472" y="9839"/>
                </a:lnTo>
                <a:lnTo>
                  <a:pt x="10069" y="9839"/>
                </a:lnTo>
                <a:lnTo>
                  <a:pt x="9666" y="9839"/>
                </a:lnTo>
                <a:lnTo>
                  <a:pt x="0" y="4085"/>
                </a:lnTo>
                <a:cubicBezTo>
                  <a:pt x="0" y="4085"/>
                  <a:pt x="0" y="4085"/>
                  <a:pt x="0" y="4085"/>
                </a:cubicBezTo>
                <a:lnTo>
                  <a:pt x="1036" y="3510"/>
                </a:lnTo>
                <a:cubicBezTo>
                  <a:pt x="1226" y="3452"/>
                  <a:pt x="1421" y="3452"/>
                  <a:pt x="1611" y="3510"/>
                </a:cubicBezTo>
                <a:lnTo>
                  <a:pt x="2071" y="351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3"/>
          <p:cNvSpPr/>
          <p:nvPr/>
        </p:nvSpPr>
        <p:spPr>
          <a:xfrm>
            <a:off x="6888016" y="3178217"/>
            <a:ext cx="26111" cy="15274"/>
          </a:xfrm>
          <a:custGeom>
            <a:rect b="b" l="l" r="r" t="t"/>
            <a:pathLst>
              <a:path extrusionOk="0" h="19732" w="33733">
                <a:moveTo>
                  <a:pt x="14096" y="173"/>
                </a:moveTo>
                <a:cubicBezTo>
                  <a:pt x="14649" y="-58"/>
                  <a:pt x="15270" y="-58"/>
                  <a:pt x="15823" y="173"/>
                </a:cubicBezTo>
                <a:lnTo>
                  <a:pt x="18009" y="1496"/>
                </a:lnTo>
                <a:cubicBezTo>
                  <a:pt x="18233" y="1588"/>
                  <a:pt x="18400" y="1778"/>
                  <a:pt x="18469" y="2014"/>
                </a:cubicBezTo>
                <a:cubicBezTo>
                  <a:pt x="18469" y="2014"/>
                  <a:pt x="18469" y="2359"/>
                  <a:pt x="18469" y="2532"/>
                </a:cubicBezTo>
                <a:lnTo>
                  <a:pt x="18469" y="7998"/>
                </a:lnTo>
                <a:cubicBezTo>
                  <a:pt x="19505" y="7520"/>
                  <a:pt x="20581" y="7158"/>
                  <a:pt x="21691" y="6905"/>
                </a:cubicBezTo>
                <a:cubicBezTo>
                  <a:pt x="22773" y="6686"/>
                  <a:pt x="23866" y="6554"/>
                  <a:pt x="24971" y="6502"/>
                </a:cubicBezTo>
                <a:cubicBezTo>
                  <a:pt x="26035" y="6519"/>
                  <a:pt x="27100" y="6651"/>
                  <a:pt x="28135" y="6905"/>
                </a:cubicBezTo>
                <a:cubicBezTo>
                  <a:pt x="29148" y="7140"/>
                  <a:pt x="30115" y="7532"/>
                  <a:pt x="31012" y="8055"/>
                </a:cubicBezTo>
                <a:cubicBezTo>
                  <a:pt x="31933" y="8533"/>
                  <a:pt x="32710" y="9246"/>
                  <a:pt x="33256" y="10127"/>
                </a:cubicBezTo>
                <a:cubicBezTo>
                  <a:pt x="33694" y="10788"/>
                  <a:pt x="33837" y="11599"/>
                  <a:pt x="33659" y="12370"/>
                </a:cubicBezTo>
                <a:cubicBezTo>
                  <a:pt x="33423" y="13268"/>
                  <a:pt x="32946" y="14085"/>
                  <a:pt x="32278" y="14729"/>
                </a:cubicBezTo>
                <a:cubicBezTo>
                  <a:pt x="31432" y="15598"/>
                  <a:pt x="30466" y="16335"/>
                  <a:pt x="29401" y="16916"/>
                </a:cubicBezTo>
                <a:cubicBezTo>
                  <a:pt x="28026" y="17727"/>
                  <a:pt x="26559" y="18366"/>
                  <a:pt x="25028" y="18815"/>
                </a:cubicBezTo>
                <a:cubicBezTo>
                  <a:pt x="23722" y="19235"/>
                  <a:pt x="22370" y="19505"/>
                  <a:pt x="21001" y="19620"/>
                </a:cubicBezTo>
                <a:cubicBezTo>
                  <a:pt x="19856" y="19770"/>
                  <a:pt x="18694" y="19770"/>
                  <a:pt x="17549" y="19620"/>
                </a:cubicBezTo>
                <a:cubicBezTo>
                  <a:pt x="16611" y="19488"/>
                  <a:pt x="15702" y="19217"/>
                  <a:pt x="14844" y="18815"/>
                </a:cubicBezTo>
                <a:cubicBezTo>
                  <a:pt x="14557" y="18815"/>
                  <a:pt x="14442" y="18527"/>
                  <a:pt x="14442" y="18354"/>
                </a:cubicBezTo>
                <a:cubicBezTo>
                  <a:pt x="14442" y="18182"/>
                  <a:pt x="14442" y="18009"/>
                  <a:pt x="14844" y="17836"/>
                </a:cubicBezTo>
                <a:lnTo>
                  <a:pt x="17319" y="16398"/>
                </a:lnTo>
                <a:cubicBezTo>
                  <a:pt x="17543" y="16340"/>
                  <a:pt x="17785" y="16340"/>
                  <a:pt x="18009" y="16398"/>
                </a:cubicBezTo>
                <a:lnTo>
                  <a:pt x="19045" y="16398"/>
                </a:lnTo>
                <a:lnTo>
                  <a:pt x="20253" y="16398"/>
                </a:lnTo>
                <a:lnTo>
                  <a:pt x="21691" y="16398"/>
                </a:lnTo>
                <a:cubicBezTo>
                  <a:pt x="22284" y="16312"/>
                  <a:pt x="22859" y="16156"/>
                  <a:pt x="23417" y="15938"/>
                </a:cubicBezTo>
                <a:cubicBezTo>
                  <a:pt x="24131" y="15639"/>
                  <a:pt x="24821" y="15293"/>
                  <a:pt x="25489" y="14902"/>
                </a:cubicBezTo>
                <a:cubicBezTo>
                  <a:pt x="26478" y="14424"/>
                  <a:pt x="27290" y="13636"/>
                  <a:pt x="27790" y="12658"/>
                </a:cubicBezTo>
                <a:cubicBezTo>
                  <a:pt x="28061" y="11893"/>
                  <a:pt x="27715" y="11260"/>
                  <a:pt x="26755" y="10759"/>
                </a:cubicBezTo>
                <a:cubicBezTo>
                  <a:pt x="25811" y="10173"/>
                  <a:pt x="24672" y="9988"/>
                  <a:pt x="23590" y="10242"/>
                </a:cubicBezTo>
                <a:cubicBezTo>
                  <a:pt x="22290" y="10506"/>
                  <a:pt x="21041" y="10990"/>
                  <a:pt x="19908" y="11680"/>
                </a:cubicBezTo>
                <a:lnTo>
                  <a:pt x="17261" y="13176"/>
                </a:lnTo>
                <a:cubicBezTo>
                  <a:pt x="16979" y="13245"/>
                  <a:pt x="16680" y="13245"/>
                  <a:pt x="16398" y="13176"/>
                </a:cubicBezTo>
                <a:cubicBezTo>
                  <a:pt x="16133" y="13233"/>
                  <a:pt x="15857" y="13233"/>
                  <a:pt x="15592" y="13176"/>
                </a:cubicBezTo>
                <a:lnTo>
                  <a:pt x="13348" y="11910"/>
                </a:lnTo>
                <a:cubicBezTo>
                  <a:pt x="13141" y="11807"/>
                  <a:pt x="12992" y="11617"/>
                  <a:pt x="12946" y="11392"/>
                </a:cubicBezTo>
                <a:cubicBezTo>
                  <a:pt x="12923" y="11202"/>
                  <a:pt x="12923" y="11007"/>
                  <a:pt x="12946" y="10817"/>
                </a:cubicBezTo>
                <a:lnTo>
                  <a:pt x="12946" y="5639"/>
                </a:lnTo>
                <a:lnTo>
                  <a:pt x="4315" y="10644"/>
                </a:lnTo>
                <a:cubicBezTo>
                  <a:pt x="3763" y="10875"/>
                  <a:pt x="3141" y="10875"/>
                  <a:pt x="2589" y="10644"/>
                </a:cubicBezTo>
                <a:lnTo>
                  <a:pt x="345" y="9321"/>
                </a:lnTo>
                <a:cubicBezTo>
                  <a:pt x="150" y="9252"/>
                  <a:pt x="12" y="9068"/>
                  <a:pt x="0" y="8861"/>
                </a:cubicBezTo>
                <a:cubicBezTo>
                  <a:pt x="0" y="8861"/>
                  <a:pt x="0" y="8516"/>
                  <a:pt x="345" y="8343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3"/>
          <p:cNvSpPr/>
          <p:nvPr/>
        </p:nvSpPr>
        <p:spPr>
          <a:xfrm>
            <a:off x="6906128" y="3170416"/>
            <a:ext cx="23672" cy="13728"/>
          </a:xfrm>
          <a:custGeom>
            <a:rect b="b" l="l" r="r" t="t"/>
            <a:pathLst>
              <a:path extrusionOk="0" h="17735" w="30582">
                <a:moveTo>
                  <a:pt x="20905" y="2367"/>
                </a:moveTo>
                <a:lnTo>
                  <a:pt x="22228" y="3115"/>
                </a:lnTo>
                <a:lnTo>
                  <a:pt x="23724" y="3978"/>
                </a:lnTo>
                <a:lnTo>
                  <a:pt x="25163" y="4841"/>
                </a:lnTo>
                <a:cubicBezTo>
                  <a:pt x="25617" y="5065"/>
                  <a:pt x="26060" y="5313"/>
                  <a:pt x="26486" y="5589"/>
                </a:cubicBezTo>
                <a:cubicBezTo>
                  <a:pt x="27516" y="6239"/>
                  <a:pt x="28465" y="7010"/>
                  <a:pt x="29305" y="7890"/>
                </a:cubicBezTo>
                <a:cubicBezTo>
                  <a:pt x="29973" y="8518"/>
                  <a:pt x="30416" y="9346"/>
                  <a:pt x="30571" y="10249"/>
                </a:cubicBezTo>
                <a:cubicBezTo>
                  <a:pt x="30646" y="11164"/>
                  <a:pt x="30358" y="12073"/>
                  <a:pt x="29766" y="12781"/>
                </a:cubicBezTo>
                <a:cubicBezTo>
                  <a:pt x="28874" y="13851"/>
                  <a:pt x="27781" y="14731"/>
                  <a:pt x="26544" y="15370"/>
                </a:cubicBezTo>
                <a:cubicBezTo>
                  <a:pt x="25134" y="16233"/>
                  <a:pt x="23603" y="16872"/>
                  <a:pt x="21998" y="17269"/>
                </a:cubicBezTo>
                <a:cubicBezTo>
                  <a:pt x="20589" y="17614"/>
                  <a:pt x="19133" y="17770"/>
                  <a:pt x="17683" y="17729"/>
                </a:cubicBezTo>
                <a:cubicBezTo>
                  <a:pt x="16256" y="17655"/>
                  <a:pt x="14846" y="17401"/>
                  <a:pt x="13483" y="16981"/>
                </a:cubicBezTo>
                <a:cubicBezTo>
                  <a:pt x="12142" y="16544"/>
                  <a:pt x="10830" y="16003"/>
                  <a:pt x="9570" y="15370"/>
                </a:cubicBezTo>
                <a:lnTo>
                  <a:pt x="6809" y="13817"/>
                </a:lnTo>
                <a:cubicBezTo>
                  <a:pt x="5830" y="13241"/>
                  <a:pt x="4910" y="12723"/>
                  <a:pt x="4162" y="12206"/>
                </a:cubicBezTo>
                <a:cubicBezTo>
                  <a:pt x="3115" y="11555"/>
                  <a:pt x="2148" y="10785"/>
                  <a:pt x="1285" y="9904"/>
                </a:cubicBezTo>
                <a:cubicBezTo>
                  <a:pt x="600" y="9266"/>
                  <a:pt x="157" y="8414"/>
                  <a:pt x="19" y="7488"/>
                </a:cubicBezTo>
                <a:cubicBezTo>
                  <a:pt x="-73" y="6584"/>
                  <a:pt x="169" y="5687"/>
                  <a:pt x="710" y="4956"/>
                </a:cubicBezTo>
                <a:cubicBezTo>
                  <a:pt x="1590" y="3874"/>
                  <a:pt x="2689" y="2994"/>
                  <a:pt x="3932" y="2367"/>
                </a:cubicBezTo>
                <a:cubicBezTo>
                  <a:pt x="5341" y="1504"/>
                  <a:pt x="6872" y="865"/>
                  <a:pt x="8477" y="468"/>
                </a:cubicBezTo>
                <a:cubicBezTo>
                  <a:pt x="9910" y="117"/>
                  <a:pt x="11377" y="-38"/>
                  <a:pt x="12850" y="8"/>
                </a:cubicBezTo>
                <a:cubicBezTo>
                  <a:pt x="14260" y="60"/>
                  <a:pt x="15652" y="313"/>
                  <a:pt x="16993" y="756"/>
                </a:cubicBezTo>
                <a:cubicBezTo>
                  <a:pt x="18339" y="1182"/>
                  <a:pt x="19645" y="1723"/>
                  <a:pt x="20905" y="2367"/>
                </a:cubicBezTo>
                <a:close/>
                <a:moveTo>
                  <a:pt x="13655" y="12839"/>
                </a:moveTo>
                <a:cubicBezTo>
                  <a:pt x="15088" y="13587"/>
                  <a:pt x="16647" y="14058"/>
                  <a:pt x="18258" y="14219"/>
                </a:cubicBezTo>
                <a:cubicBezTo>
                  <a:pt x="19795" y="14317"/>
                  <a:pt x="21319" y="13937"/>
                  <a:pt x="22631" y="13126"/>
                </a:cubicBezTo>
                <a:cubicBezTo>
                  <a:pt x="24070" y="12263"/>
                  <a:pt x="24702" y="11458"/>
                  <a:pt x="24530" y="10595"/>
                </a:cubicBezTo>
                <a:cubicBezTo>
                  <a:pt x="24029" y="9478"/>
                  <a:pt x="23178" y="8552"/>
                  <a:pt x="22113" y="7948"/>
                </a:cubicBezTo>
                <a:lnTo>
                  <a:pt x="19524" y="6395"/>
                </a:lnTo>
                <a:lnTo>
                  <a:pt x="16820" y="4899"/>
                </a:lnTo>
                <a:cubicBezTo>
                  <a:pt x="15387" y="4151"/>
                  <a:pt x="13828" y="3679"/>
                  <a:pt x="12217" y="3518"/>
                </a:cubicBezTo>
                <a:cubicBezTo>
                  <a:pt x="10681" y="3420"/>
                  <a:pt x="9156" y="3800"/>
                  <a:pt x="7844" y="4611"/>
                </a:cubicBezTo>
                <a:cubicBezTo>
                  <a:pt x="6406" y="5474"/>
                  <a:pt x="5773" y="6279"/>
                  <a:pt x="6003" y="7142"/>
                </a:cubicBezTo>
                <a:cubicBezTo>
                  <a:pt x="6452" y="8293"/>
                  <a:pt x="7309" y="9243"/>
                  <a:pt x="8420" y="9789"/>
                </a:cubicBezTo>
                <a:lnTo>
                  <a:pt x="10951" y="11343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3"/>
          <p:cNvSpPr/>
          <p:nvPr/>
        </p:nvSpPr>
        <p:spPr>
          <a:xfrm>
            <a:off x="6920080" y="3158077"/>
            <a:ext cx="31446" cy="17733"/>
          </a:xfrm>
          <a:custGeom>
            <a:rect b="b" l="l" r="r" t="t"/>
            <a:pathLst>
              <a:path extrusionOk="0" h="22909" w="40625">
                <a:moveTo>
                  <a:pt x="2191" y="8987"/>
                </a:moveTo>
                <a:cubicBezTo>
                  <a:pt x="2921" y="8550"/>
                  <a:pt x="3715" y="8234"/>
                  <a:pt x="4550" y="8067"/>
                </a:cubicBezTo>
                <a:cubicBezTo>
                  <a:pt x="5303" y="7871"/>
                  <a:pt x="6074" y="7756"/>
                  <a:pt x="6851" y="7721"/>
                </a:cubicBezTo>
                <a:cubicBezTo>
                  <a:pt x="7559" y="7629"/>
                  <a:pt x="8272" y="7629"/>
                  <a:pt x="8980" y="7721"/>
                </a:cubicBezTo>
                <a:cubicBezTo>
                  <a:pt x="9601" y="7854"/>
                  <a:pt x="10200" y="8067"/>
                  <a:pt x="10764" y="8354"/>
                </a:cubicBezTo>
                <a:cubicBezTo>
                  <a:pt x="11402" y="8636"/>
                  <a:pt x="12018" y="8964"/>
                  <a:pt x="12605" y="9333"/>
                </a:cubicBezTo>
                <a:lnTo>
                  <a:pt x="14273" y="10368"/>
                </a:lnTo>
                <a:cubicBezTo>
                  <a:pt x="14688" y="10639"/>
                  <a:pt x="15039" y="10990"/>
                  <a:pt x="15309" y="11404"/>
                </a:cubicBezTo>
                <a:cubicBezTo>
                  <a:pt x="15585" y="11743"/>
                  <a:pt x="15729" y="12175"/>
                  <a:pt x="15712" y="12612"/>
                </a:cubicBezTo>
                <a:cubicBezTo>
                  <a:pt x="15671" y="13107"/>
                  <a:pt x="15470" y="13567"/>
                  <a:pt x="15136" y="13935"/>
                </a:cubicBezTo>
                <a:cubicBezTo>
                  <a:pt x="14682" y="14505"/>
                  <a:pt x="14112" y="14977"/>
                  <a:pt x="13468" y="15316"/>
                </a:cubicBezTo>
                <a:cubicBezTo>
                  <a:pt x="12743" y="15719"/>
                  <a:pt x="11972" y="16030"/>
                  <a:pt x="11166" y="16237"/>
                </a:cubicBezTo>
                <a:cubicBezTo>
                  <a:pt x="10418" y="16461"/>
                  <a:pt x="9642" y="16576"/>
                  <a:pt x="8865" y="16582"/>
                </a:cubicBezTo>
                <a:cubicBezTo>
                  <a:pt x="8140" y="16674"/>
                  <a:pt x="7403" y="16674"/>
                  <a:pt x="6678" y="16582"/>
                </a:cubicBezTo>
                <a:cubicBezTo>
                  <a:pt x="6063" y="16461"/>
                  <a:pt x="5464" y="16266"/>
                  <a:pt x="4895" y="16007"/>
                </a:cubicBezTo>
                <a:lnTo>
                  <a:pt x="3111" y="15029"/>
                </a:lnTo>
                <a:lnTo>
                  <a:pt x="1443" y="13993"/>
                </a:lnTo>
                <a:cubicBezTo>
                  <a:pt x="1040" y="13694"/>
                  <a:pt x="672" y="13343"/>
                  <a:pt x="349" y="12957"/>
                </a:cubicBezTo>
                <a:cubicBezTo>
                  <a:pt x="96" y="12583"/>
                  <a:pt x="-25" y="12140"/>
                  <a:pt x="4" y="11692"/>
                </a:cubicBezTo>
                <a:cubicBezTo>
                  <a:pt x="33" y="11208"/>
                  <a:pt x="211" y="10742"/>
                  <a:pt x="522" y="10368"/>
                </a:cubicBezTo>
                <a:cubicBezTo>
                  <a:pt x="977" y="9799"/>
                  <a:pt x="1546" y="9327"/>
                  <a:pt x="2191" y="8987"/>
                </a:cubicBezTo>
                <a:close/>
                <a:moveTo>
                  <a:pt x="10936" y="12152"/>
                </a:moveTo>
                <a:lnTo>
                  <a:pt x="10361" y="11749"/>
                </a:lnTo>
                <a:lnTo>
                  <a:pt x="9498" y="11289"/>
                </a:lnTo>
                <a:lnTo>
                  <a:pt x="8692" y="10771"/>
                </a:lnTo>
                <a:lnTo>
                  <a:pt x="8059" y="10483"/>
                </a:lnTo>
                <a:cubicBezTo>
                  <a:pt x="7587" y="10265"/>
                  <a:pt x="7081" y="10127"/>
                  <a:pt x="6563" y="10081"/>
                </a:cubicBezTo>
                <a:cubicBezTo>
                  <a:pt x="5976" y="10075"/>
                  <a:pt x="5395" y="10236"/>
                  <a:pt x="4895" y="10541"/>
                </a:cubicBezTo>
                <a:cubicBezTo>
                  <a:pt x="4262" y="10944"/>
                  <a:pt x="3974" y="11231"/>
                  <a:pt x="4089" y="11519"/>
                </a:cubicBezTo>
                <a:cubicBezTo>
                  <a:pt x="4170" y="11881"/>
                  <a:pt x="4400" y="12198"/>
                  <a:pt x="4722" y="12382"/>
                </a:cubicBezTo>
                <a:lnTo>
                  <a:pt x="5298" y="12785"/>
                </a:lnTo>
                <a:lnTo>
                  <a:pt x="6103" y="13245"/>
                </a:lnTo>
                <a:lnTo>
                  <a:pt x="6966" y="13763"/>
                </a:lnTo>
                <a:lnTo>
                  <a:pt x="7599" y="14051"/>
                </a:lnTo>
                <a:cubicBezTo>
                  <a:pt x="8071" y="14269"/>
                  <a:pt x="8577" y="14407"/>
                  <a:pt x="9095" y="14453"/>
                </a:cubicBezTo>
                <a:cubicBezTo>
                  <a:pt x="9682" y="14459"/>
                  <a:pt x="10263" y="14298"/>
                  <a:pt x="10764" y="13993"/>
                </a:cubicBezTo>
                <a:cubicBezTo>
                  <a:pt x="11396" y="13590"/>
                  <a:pt x="11684" y="13303"/>
                  <a:pt x="11627" y="13015"/>
                </a:cubicBezTo>
                <a:cubicBezTo>
                  <a:pt x="11523" y="12647"/>
                  <a:pt x="11270" y="12336"/>
                  <a:pt x="10936" y="12152"/>
                </a:cubicBezTo>
                <a:close/>
                <a:moveTo>
                  <a:pt x="15539" y="2198"/>
                </a:moveTo>
                <a:cubicBezTo>
                  <a:pt x="15482" y="2031"/>
                  <a:pt x="15482" y="1847"/>
                  <a:pt x="15539" y="1680"/>
                </a:cubicBezTo>
                <a:cubicBezTo>
                  <a:pt x="15648" y="1456"/>
                  <a:pt x="15833" y="1272"/>
                  <a:pt x="16057" y="1162"/>
                </a:cubicBezTo>
                <a:lnTo>
                  <a:pt x="17956" y="69"/>
                </a:lnTo>
                <a:cubicBezTo>
                  <a:pt x="18180" y="17"/>
                  <a:pt x="18422" y="17"/>
                  <a:pt x="18646" y="69"/>
                </a:cubicBezTo>
                <a:cubicBezTo>
                  <a:pt x="18865" y="-23"/>
                  <a:pt x="19118" y="-23"/>
                  <a:pt x="19337" y="69"/>
                </a:cubicBezTo>
                <a:lnTo>
                  <a:pt x="19337" y="69"/>
                </a:lnTo>
                <a:lnTo>
                  <a:pt x="19337" y="69"/>
                </a:lnTo>
                <a:lnTo>
                  <a:pt x="24227" y="20782"/>
                </a:lnTo>
                <a:cubicBezTo>
                  <a:pt x="24256" y="20955"/>
                  <a:pt x="24256" y="21127"/>
                  <a:pt x="24227" y="21300"/>
                </a:cubicBezTo>
                <a:cubicBezTo>
                  <a:pt x="24227" y="21300"/>
                  <a:pt x="24227" y="21588"/>
                  <a:pt x="23709" y="21760"/>
                </a:cubicBezTo>
                <a:lnTo>
                  <a:pt x="21868" y="22854"/>
                </a:lnTo>
                <a:cubicBezTo>
                  <a:pt x="21626" y="22928"/>
                  <a:pt x="21362" y="22928"/>
                  <a:pt x="21120" y="22854"/>
                </a:cubicBezTo>
                <a:lnTo>
                  <a:pt x="20487" y="22854"/>
                </a:lnTo>
                <a:lnTo>
                  <a:pt x="20487" y="22854"/>
                </a:lnTo>
                <a:lnTo>
                  <a:pt x="20487" y="22854"/>
                </a:lnTo>
                <a:close/>
                <a:moveTo>
                  <a:pt x="27046" y="7491"/>
                </a:moveTo>
                <a:cubicBezTo>
                  <a:pt x="27794" y="7094"/>
                  <a:pt x="28588" y="6784"/>
                  <a:pt x="29405" y="6571"/>
                </a:cubicBezTo>
                <a:cubicBezTo>
                  <a:pt x="30176" y="6375"/>
                  <a:pt x="30970" y="6260"/>
                  <a:pt x="31764" y="6225"/>
                </a:cubicBezTo>
                <a:cubicBezTo>
                  <a:pt x="32472" y="6168"/>
                  <a:pt x="33186" y="6168"/>
                  <a:pt x="33893" y="6225"/>
                </a:cubicBezTo>
                <a:lnTo>
                  <a:pt x="35677" y="6858"/>
                </a:lnTo>
                <a:lnTo>
                  <a:pt x="37461" y="7837"/>
                </a:lnTo>
                <a:cubicBezTo>
                  <a:pt x="38042" y="8142"/>
                  <a:pt x="38600" y="8487"/>
                  <a:pt x="39129" y="8872"/>
                </a:cubicBezTo>
                <a:cubicBezTo>
                  <a:pt x="39561" y="9143"/>
                  <a:pt x="39929" y="9494"/>
                  <a:pt x="40222" y="9908"/>
                </a:cubicBezTo>
                <a:cubicBezTo>
                  <a:pt x="40481" y="10259"/>
                  <a:pt x="40625" y="10679"/>
                  <a:pt x="40625" y="11116"/>
                </a:cubicBezTo>
                <a:cubicBezTo>
                  <a:pt x="40568" y="11605"/>
                  <a:pt x="40366" y="12066"/>
                  <a:pt x="40050" y="12440"/>
                </a:cubicBezTo>
                <a:cubicBezTo>
                  <a:pt x="39584" y="12998"/>
                  <a:pt x="39014" y="13464"/>
                  <a:pt x="38381" y="13820"/>
                </a:cubicBezTo>
                <a:cubicBezTo>
                  <a:pt x="37639" y="14246"/>
                  <a:pt x="36845" y="14574"/>
                  <a:pt x="36022" y="14798"/>
                </a:cubicBezTo>
                <a:cubicBezTo>
                  <a:pt x="35268" y="14977"/>
                  <a:pt x="34497" y="15075"/>
                  <a:pt x="33721" y="15086"/>
                </a:cubicBezTo>
                <a:cubicBezTo>
                  <a:pt x="33013" y="15172"/>
                  <a:pt x="32300" y="15172"/>
                  <a:pt x="31592" y="15086"/>
                </a:cubicBezTo>
                <a:cubicBezTo>
                  <a:pt x="30976" y="14971"/>
                  <a:pt x="30378" y="14781"/>
                  <a:pt x="29808" y="14511"/>
                </a:cubicBezTo>
                <a:lnTo>
                  <a:pt x="28025" y="13533"/>
                </a:lnTo>
                <a:lnTo>
                  <a:pt x="26299" y="12497"/>
                </a:lnTo>
                <a:cubicBezTo>
                  <a:pt x="25913" y="12198"/>
                  <a:pt x="25562" y="11847"/>
                  <a:pt x="25263" y="11461"/>
                </a:cubicBezTo>
                <a:cubicBezTo>
                  <a:pt x="24992" y="11093"/>
                  <a:pt x="24854" y="10650"/>
                  <a:pt x="24860" y="10196"/>
                </a:cubicBezTo>
                <a:cubicBezTo>
                  <a:pt x="24935" y="9712"/>
                  <a:pt x="25136" y="9258"/>
                  <a:pt x="25435" y="8872"/>
                </a:cubicBezTo>
                <a:cubicBezTo>
                  <a:pt x="25786" y="8331"/>
                  <a:pt x="26235" y="7860"/>
                  <a:pt x="26759" y="7491"/>
                </a:cubicBezTo>
                <a:close/>
                <a:moveTo>
                  <a:pt x="35850" y="10656"/>
                </a:moveTo>
                <a:lnTo>
                  <a:pt x="35274" y="10311"/>
                </a:lnTo>
                <a:lnTo>
                  <a:pt x="34411" y="9793"/>
                </a:lnTo>
                <a:lnTo>
                  <a:pt x="33548" y="9333"/>
                </a:lnTo>
                <a:lnTo>
                  <a:pt x="32915" y="8987"/>
                </a:lnTo>
                <a:cubicBezTo>
                  <a:pt x="32466" y="8769"/>
                  <a:pt x="31977" y="8631"/>
                  <a:pt x="31477" y="8585"/>
                </a:cubicBezTo>
                <a:cubicBezTo>
                  <a:pt x="30867" y="8613"/>
                  <a:pt x="30274" y="8792"/>
                  <a:pt x="29751" y="9102"/>
                </a:cubicBezTo>
                <a:cubicBezTo>
                  <a:pt x="29175" y="9448"/>
                  <a:pt x="28888" y="9735"/>
                  <a:pt x="28945" y="10081"/>
                </a:cubicBezTo>
                <a:cubicBezTo>
                  <a:pt x="29049" y="10437"/>
                  <a:pt x="29296" y="10731"/>
                  <a:pt x="29636" y="10886"/>
                </a:cubicBezTo>
                <a:cubicBezTo>
                  <a:pt x="29636" y="10886"/>
                  <a:pt x="29923" y="10886"/>
                  <a:pt x="30153" y="11289"/>
                </a:cubicBezTo>
                <a:lnTo>
                  <a:pt x="31016" y="11749"/>
                </a:lnTo>
                <a:lnTo>
                  <a:pt x="31879" y="12267"/>
                </a:lnTo>
                <a:lnTo>
                  <a:pt x="32512" y="12555"/>
                </a:lnTo>
                <a:cubicBezTo>
                  <a:pt x="32984" y="12773"/>
                  <a:pt x="33491" y="12911"/>
                  <a:pt x="34008" y="12957"/>
                </a:cubicBezTo>
                <a:cubicBezTo>
                  <a:pt x="34595" y="12975"/>
                  <a:pt x="35182" y="12814"/>
                  <a:pt x="35677" y="12497"/>
                </a:cubicBezTo>
                <a:cubicBezTo>
                  <a:pt x="36252" y="12152"/>
                  <a:pt x="36540" y="11807"/>
                  <a:pt x="36482" y="11519"/>
                </a:cubicBezTo>
                <a:cubicBezTo>
                  <a:pt x="36316" y="11110"/>
                  <a:pt x="35982" y="10794"/>
                  <a:pt x="35562" y="10656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1" name="Google Shape;801;p13"/>
          <p:cNvGrpSpPr/>
          <p:nvPr/>
        </p:nvGrpSpPr>
        <p:grpSpPr>
          <a:xfrm>
            <a:off x="6888016" y="3158077"/>
            <a:ext cx="63510" cy="35413"/>
            <a:chOff x="5615891" y="4738605"/>
            <a:chExt cx="82047" cy="45750"/>
          </a:xfrm>
        </p:grpSpPr>
        <p:sp>
          <p:nvSpPr>
            <p:cNvPr id="802" name="Google Shape;802;p13"/>
            <p:cNvSpPr/>
            <p:nvPr/>
          </p:nvSpPr>
          <p:spPr>
            <a:xfrm>
              <a:off x="5615891" y="4764623"/>
              <a:ext cx="33733" cy="19732"/>
            </a:xfrm>
            <a:custGeom>
              <a:rect b="b" l="l" r="r" t="t"/>
              <a:pathLst>
                <a:path extrusionOk="0" h="19732" w="33733">
                  <a:moveTo>
                    <a:pt x="14096" y="173"/>
                  </a:moveTo>
                  <a:cubicBezTo>
                    <a:pt x="14649" y="-58"/>
                    <a:pt x="15270" y="-58"/>
                    <a:pt x="15823" y="173"/>
                  </a:cubicBezTo>
                  <a:lnTo>
                    <a:pt x="18009" y="1496"/>
                  </a:lnTo>
                  <a:cubicBezTo>
                    <a:pt x="18233" y="1588"/>
                    <a:pt x="18400" y="1778"/>
                    <a:pt x="18469" y="2014"/>
                  </a:cubicBezTo>
                  <a:cubicBezTo>
                    <a:pt x="18469" y="2014"/>
                    <a:pt x="18469" y="2359"/>
                    <a:pt x="18469" y="2532"/>
                  </a:cubicBezTo>
                  <a:lnTo>
                    <a:pt x="18469" y="7998"/>
                  </a:lnTo>
                  <a:cubicBezTo>
                    <a:pt x="19505" y="7520"/>
                    <a:pt x="20581" y="7158"/>
                    <a:pt x="21691" y="6905"/>
                  </a:cubicBezTo>
                  <a:cubicBezTo>
                    <a:pt x="22773" y="6686"/>
                    <a:pt x="23866" y="6554"/>
                    <a:pt x="24971" y="6502"/>
                  </a:cubicBezTo>
                  <a:cubicBezTo>
                    <a:pt x="26035" y="6519"/>
                    <a:pt x="27100" y="6651"/>
                    <a:pt x="28135" y="6905"/>
                  </a:cubicBezTo>
                  <a:cubicBezTo>
                    <a:pt x="29148" y="7140"/>
                    <a:pt x="30115" y="7532"/>
                    <a:pt x="31012" y="8055"/>
                  </a:cubicBezTo>
                  <a:cubicBezTo>
                    <a:pt x="31933" y="8533"/>
                    <a:pt x="32710" y="9246"/>
                    <a:pt x="33256" y="10127"/>
                  </a:cubicBezTo>
                  <a:cubicBezTo>
                    <a:pt x="33694" y="10788"/>
                    <a:pt x="33837" y="11599"/>
                    <a:pt x="33659" y="12370"/>
                  </a:cubicBezTo>
                  <a:cubicBezTo>
                    <a:pt x="33423" y="13268"/>
                    <a:pt x="32946" y="14085"/>
                    <a:pt x="32278" y="14729"/>
                  </a:cubicBezTo>
                  <a:cubicBezTo>
                    <a:pt x="31432" y="15598"/>
                    <a:pt x="30466" y="16335"/>
                    <a:pt x="29401" y="16916"/>
                  </a:cubicBezTo>
                  <a:cubicBezTo>
                    <a:pt x="28026" y="17727"/>
                    <a:pt x="26559" y="18366"/>
                    <a:pt x="25028" y="18815"/>
                  </a:cubicBezTo>
                  <a:cubicBezTo>
                    <a:pt x="23722" y="19235"/>
                    <a:pt x="22370" y="19505"/>
                    <a:pt x="21001" y="19620"/>
                  </a:cubicBezTo>
                  <a:cubicBezTo>
                    <a:pt x="19856" y="19770"/>
                    <a:pt x="18694" y="19770"/>
                    <a:pt x="17549" y="19620"/>
                  </a:cubicBezTo>
                  <a:cubicBezTo>
                    <a:pt x="16611" y="19488"/>
                    <a:pt x="15702" y="19217"/>
                    <a:pt x="14844" y="18815"/>
                  </a:cubicBezTo>
                  <a:cubicBezTo>
                    <a:pt x="14557" y="18815"/>
                    <a:pt x="14442" y="18527"/>
                    <a:pt x="14442" y="18354"/>
                  </a:cubicBezTo>
                  <a:cubicBezTo>
                    <a:pt x="14442" y="18182"/>
                    <a:pt x="14442" y="18009"/>
                    <a:pt x="14844" y="17836"/>
                  </a:cubicBezTo>
                  <a:lnTo>
                    <a:pt x="17319" y="16398"/>
                  </a:lnTo>
                  <a:cubicBezTo>
                    <a:pt x="17543" y="16340"/>
                    <a:pt x="17785" y="16340"/>
                    <a:pt x="18009" y="16398"/>
                  </a:cubicBezTo>
                  <a:lnTo>
                    <a:pt x="19045" y="16398"/>
                  </a:lnTo>
                  <a:lnTo>
                    <a:pt x="20253" y="16398"/>
                  </a:lnTo>
                  <a:lnTo>
                    <a:pt x="21691" y="16398"/>
                  </a:lnTo>
                  <a:cubicBezTo>
                    <a:pt x="22284" y="16312"/>
                    <a:pt x="22859" y="16156"/>
                    <a:pt x="23417" y="15938"/>
                  </a:cubicBezTo>
                  <a:cubicBezTo>
                    <a:pt x="24131" y="15639"/>
                    <a:pt x="24821" y="15293"/>
                    <a:pt x="25489" y="14902"/>
                  </a:cubicBezTo>
                  <a:cubicBezTo>
                    <a:pt x="26478" y="14424"/>
                    <a:pt x="27290" y="13636"/>
                    <a:pt x="27790" y="12658"/>
                  </a:cubicBezTo>
                  <a:cubicBezTo>
                    <a:pt x="28061" y="11893"/>
                    <a:pt x="27715" y="11260"/>
                    <a:pt x="26755" y="10759"/>
                  </a:cubicBezTo>
                  <a:cubicBezTo>
                    <a:pt x="25811" y="10173"/>
                    <a:pt x="24672" y="9988"/>
                    <a:pt x="23590" y="10242"/>
                  </a:cubicBezTo>
                  <a:cubicBezTo>
                    <a:pt x="22290" y="10506"/>
                    <a:pt x="21041" y="10990"/>
                    <a:pt x="19908" y="11680"/>
                  </a:cubicBezTo>
                  <a:lnTo>
                    <a:pt x="17261" y="13176"/>
                  </a:lnTo>
                  <a:cubicBezTo>
                    <a:pt x="16979" y="13245"/>
                    <a:pt x="16680" y="13245"/>
                    <a:pt x="16398" y="13176"/>
                  </a:cubicBezTo>
                  <a:cubicBezTo>
                    <a:pt x="16133" y="13233"/>
                    <a:pt x="15857" y="13233"/>
                    <a:pt x="15592" y="13176"/>
                  </a:cubicBezTo>
                  <a:lnTo>
                    <a:pt x="13348" y="11910"/>
                  </a:lnTo>
                  <a:cubicBezTo>
                    <a:pt x="13141" y="11807"/>
                    <a:pt x="12992" y="11617"/>
                    <a:pt x="12946" y="11392"/>
                  </a:cubicBezTo>
                  <a:cubicBezTo>
                    <a:pt x="12923" y="11202"/>
                    <a:pt x="12923" y="11007"/>
                    <a:pt x="12946" y="10817"/>
                  </a:cubicBezTo>
                  <a:lnTo>
                    <a:pt x="12946" y="5639"/>
                  </a:lnTo>
                  <a:lnTo>
                    <a:pt x="4315" y="10644"/>
                  </a:lnTo>
                  <a:cubicBezTo>
                    <a:pt x="3763" y="10875"/>
                    <a:pt x="3141" y="10875"/>
                    <a:pt x="2589" y="10644"/>
                  </a:cubicBezTo>
                  <a:lnTo>
                    <a:pt x="345" y="9321"/>
                  </a:lnTo>
                  <a:cubicBezTo>
                    <a:pt x="150" y="9252"/>
                    <a:pt x="12" y="9068"/>
                    <a:pt x="0" y="8861"/>
                  </a:cubicBezTo>
                  <a:cubicBezTo>
                    <a:pt x="0" y="8861"/>
                    <a:pt x="0" y="8516"/>
                    <a:pt x="345" y="83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5639289" y="4754546"/>
              <a:ext cx="30582" cy="17735"/>
            </a:xfrm>
            <a:custGeom>
              <a:rect b="b" l="l" r="r" t="t"/>
              <a:pathLst>
                <a:path extrusionOk="0" h="17735" w="30582">
                  <a:moveTo>
                    <a:pt x="20905" y="2367"/>
                  </a:moveTo>
                  <a:lnTo>
                    <a:pt x="22228" y="3115"/>
                  </a:lnTo>
                  <a:lnTo>
                    <a:pt x="23724" y="3978"/>
                  </a:lnTo>
                  <a:lnTo>
                    <a:pt x="25163" y="4841"/>
                  </a:lnTo>
                  <a:cubicBezTo>
                    <a:pt x="25617" y="5065"/>
                    <a:pt x="26060" y="5313"/>
                    <a:pt x="26486" y="5589"/>
                  </a:cubicBezTo>
                  <a:cubicBezTo>
                    <a:pt x="27516" y="6239"/>
                    <a:pt x="28465" y="7010"/>
                    <a:pt x="29305" y="7890"/>
                  </a:cubicBezTo>
                  <a:cubicBezTo>
                    <a:pt x="29973" y="8518"/>
                    <a:pt x="30416" y="9346"/>
                    <a:pt x="30571" y="10249"/>
                  </a:cubicBezTo>
                  <a:cubicBezTo>
                    <a:pt x="30646" y="11164"/>
                    <a:pt x="30358" y="12073"/>
                    <a:pt x="29766" y="12781"/>
                  </a:cubicBezTo>
                  <a:cubicBezTo>
                    <a:pt x="28874" y="13851"/>
                    <a:pt x="27781" y="14731"/>
                    <a:pt x="26544" y="15370"/>
                  </a:cubicBezTo>
                  <a:cubicBezTo>
                    <a:pt x="25134" y="16233"/>
                    <a:pt x="23603" y="16872"/>
                    <a:pt x="21998" y="17269"/>
                  </a:cubicBezTo>
                  <a:cubicBezTo>
                    <a:pt x="20589" y="17614"/>
                    <a:pt x="19133" y="17770"/>
                    <a:pt x="17683" y="17729"/>
                  </a:cubicBezTo>
                  <a:cubicBezTo>
                    <a:pt x="16256" y="17655"/>
                    <a:pt x="14846" y="17401"/>
                    <a:pt x="13483" y="16981"/>
                  </a:cubicBezTo>
                  <a:cubicBezTo>
                    <a:pt x="12142" y="16544"/>
                    <a:pt x="10830" y="16003"/>
                    <a:pt x="9570" y="15370"/>
                  </a:cubicBezTo>
                  <a:lnTo>
                    <a:pt x="6809" y="13817"/>
                  </a:lnTo>
                  <a:cubicBezTo>
                    <a:pt x="5830" y="13241"/>
                    <a:pt x="4910" y="12723"/>
                    <a:pt x="4162" y="12206"/>
                  </a:cubicBezTo>
                  <a:cubicBezTo>
                    <a:pt x="3115" y="11555"/>
                    <a:pt x="2148" y="10785"/>
                    <a:pt x="1285" y="9904"/>
                  </a:cubicBezTo>
                  <a:cubicBezTo>
                    <a:pt x="600" y="9266"/>
                    <a:pt x="157" y="8414"/>
                    <a:pt x="19" y="7488"/>
                  </a:cubicBezTo>
                  <a:cubicBezTo>
                    <a:pt x="-73" y="6584"/>
                    <a:pt x="169" y="5687"/>
                    <a:pt x="710" y="4956"/>
                  </a:cubicBezTo>
                  <a:cubicBezTo>
                    <a:pt x="1590" y="3874"/>
                    <a:pt x="2689" y="2994"/>
                    <a:pt x="3932" y="2367"/>
                  </a:cubicBezTo>
                  <a:cubicBezTo>
                    <a:pt x="5341" y="1504"/>
                    <a:pt x="6872" y="865"/>
                    <a:pt x="8477" y="468"/>
                  </a:cubicBezTo>
                  <a:cubicBezTo>
                    <a:pt x="9910" y="117"/>
                    <a:pt x="11377" y="-38"/>
                    <a:pt x="12850" y="8"/>
                  </a:cubicBezTo>
                  <a:cubicBezTo>
                    <a:pt x="14260" y="60"/>
                    <a:pt x="15652" y="313"/>
                    <a:pt x="16993" y="756"/>
                  </a:cubicBezTo>
                  <a:cubicBezTo>
                    <a:pt x="18339" y="1182"/>
                    <a:pt x="19645" y="1723"/>
                    <a:pt x="20905" y="2367"/>
                  </a:cubicBezTo>
                  <a:close/>
                  <a:moveTo>
                    <a:pt x="13655" y="12839"/>
                  </a:moveTo>
                  <a:cubicBezTo>
                    <a:pt x="15088" y="13587"/>
                    <a:pt x="16647" y="14058"/>
                    <a:pt x="18258" y="14219"/>
                  </a:cubicBezTo>
                  <a:cubicBezTo>
                    <a:pt x="19795" y="14317"/>
                    <a:pt x="21319" y="13937"/>
                    <a:pt x="22631" y="13126"/>
                  </a:cubicBezTo>
                  <a:cubicBezTo>
                    <a:pt x="24070" y="12263"/>
                    <a:pt x="24702" y="11458"/>
                    <a:pt x="24530" y="10595"/>
                  </a:cubicBezTo>
                  <a:cubicBezTo>
                    <a:pt x="24029" y="9478"/>
                    <a:pt x="23178" y="8552"/>
                    <a:pt x="22113" y="7948"/>
                  </a:cubicBezTo>
                  <a:lnTo>
                    <a:pt x="19524" y="6395"/>
                  </a:lnTo>
                  <a:lnTo>
                    <a:pt x="16820" y="4899"/>
                  </a:lnTo>
                  <a:cubicBezTo>
                    <a:pt x="15387" y="4151"/>
                    <a:pt x="13828" y="3679"/>
                    <a:pt x="12217" y="3518"/>
                  </a:cubicBezTo>
                  <a:cubicBezTo>
                    <a:pt x="10681" y="3420"/>
                    <a:pt x="9156" y="3800"/>
                    <a:pt x="7844" y="4611"/>
                  </a:cubicBezTo>
                  <a:cubicBezTo>
                    <a:pt x="6406" y="5474"/>
                    <a:pt x="5773" y="6279"/>
                    <a:pt x="6003" y="7142"/>
                  </a:cubicBezTo>
                  <a:cubicBezTo>
                    <a:pt x="6452" y="8293"/>
                    <a:pt x="7309" y="9243"/>
                    <a:pt x="8420" y="9789"/>
                  </a:cubicBezTo>
                  <a:lnTo>
                    <a:pt x="10951" y="113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5657313" y="4738605"/>
              <a:ext cx="40625" cy="22909"/>
            </a:xfrm>
            <a:custGeom>
              <a:rect b="b" l="l" r="r" t="t"/>
              <a:pathLst>
                <a:path extrusionOk="0" h="22909" w="40625">
                  <a:moveTo>
                    <a:pt x="2191" y="8987"/>
                  </a:moveTo>
                  <a:cubicBezTo>
                    <a:pt x="2921" y="8550"/>
                    <a:pt x="3715" y="8234"/>
                    <a:pt x="4550" y="8067"/>
                  </a:cubicBezTo>
                  <a:cubicBezTo>
                    <a:pt x="5303" y="7871"/>
                    <a:pt x="6074" y="7756"/>
                    <a:pt x="6851" y="7721"/>
                  </a:cubicBezTo>
                  <a:cubicBezTo>
                    <a:pt x="7559" y="7629"/>
                    <a:pt x="8272" y="7629"/>
                    <a:pt x="8980" y="7721"/>
                  </a:cubicBezTo>
                  <a:cubicBezTo>
                    <a:pt x="9601" y="7854"/>
                    <a:pt x="10200" y="8067"/>
                    <a:pt x="10764" y="8354"/>
                  </a:cubicBezTo>
                  <a:cubicBezTo>
                    <a:pt x="11402" y="8636"/>
                    <a:pt x="12018" y="8964"/>
                    <a:pt x="12605" y="9333"/>
                  </a:cubicBezTo>
                  <a:lnTo>
                    <a:pt x="14273" y="10368"/>
                  </a:lnTo>
                  <a:cubicBezTo>
                    <a:pt x="14688" y="10639"/>
                    <a:pt x="15039" y="10990"/>
                    <a:pt x="15309" y="11404"/>
                  </a:cubicBezTo>
                  <a:cubicBezTo>
                    <a:pt x="15585" y="11743"/>
                    <a:pt x="15729" y="12175"/>
                    <a:pt x="15712" y="12612"/>
                  </a:cubicBezTo>
                  <a:cubicBezTo>
                    <a:pt x="15671" y="13107"/>
                    <a:pt x="15470" y="13567"/>
                    <a:pt x="15136" y="13935"/>
                  </a:cubicBezTo>
                  <a:cubicBezTo>
                    <a:pt x="14682" y="14505"/>
                    <a:pt x="14112" y="14977"/>
                    <a:pt x="13468" y="15316"/>
                  </a:cubicBezTo>
                  <a:cubicBezTo>
                    <a:pt x="12743" y="15719"/>
                    <a:pt x="11972" y="16030"/>
                    <a:pt x="11166" y="16237"/>
                  </a:cubicBezTo>
                  <a:cubicBezTo>
                    <a:pt x="10418" y="16461"/>
                    <a:pt x="9642" y="16576"/>
                    <a:pt x="8865" y="16582"/>
                  </a:cubicBezTo>
                  <a:cubicBezTo>
                    <a:pt x="8140" y="16674"/>
                    <a:pt x="7403" y="16674"/>
                    <a:pt x="6678" y="16582"/>
                  </a:cubicBezTo>
                  <a:cubicBezTo>
                    <a:pt x="6063" y="16461"/>
                    <a:pt x="5464" y="16266"/>
                    <a:pt x="4895" y="16007"/>
                  </a:cubicBezTo>
                  <a:lnTo>
                    <a:pt x="3111" y="15029"/>
                  </a:lnTo>
                  <a:lnTo>
                    <a:pt x="1443" y="13993"/>
                  </a:lnTo>
                  <a:cubicBezTo>
                    <a:pt x="1040" y="13694"/>
                    <a:pt x="672" y="13343"/>
                    <a:pt x="349" y="12957"/>
                  </a:cubicBezTo>
                  <a:cubicBezTo>
                    <a:pt x="96" y="12583"/>
                    <a:pt x="-25" y="12140"/>
                    <a:pt x="4" y="11692"/>
                  </a:cubicBezTo>
                  <a:cubicBezTo>
                    <a:pt x="33" y="11208"/>
                    <a:pt x="211" y="10742"/>
                    <a:pt x="522" y="10368"/>
                  </a:cubicBezTo>
                  <a:cubicBezTo>
                    <a:pt x="977" y="9799"/>
                    <a:pt x="1546" y="9327"/>
                    <a:pt x="2191" y="8987"/>
                  </a:cubicBezTo>
                  <a:close/>
                  <a:moveTo>
                    <a:pt x="10936" y="12152"/>
                  </a:moveTo>
                  <a:lnTo>
                    <a:pt x="10361" y="11749"/>
                  </a:lnTo>
                  <a:lnTo>
                    <a:pt x="9498" y="11289"/>
                  </a:lnTo>
                  <a:lnTo>
                    <a:pt x="8692" y="10771"/>
                  </a:lnTo>
                  <a:lnTo>
                    <a:pt x="8059" y="10483"/>
                  </a:lnTo>
                  <a:cubicBezTo>
                    <a:pt x="7587" y="10265"/>
                    <a:pt x="7081" y="10127"/>
                    <a:pt x="6563" y="10081"/>
                  </a:cubicBezTo>
                  <a:cubicBezTo>
                    <a:pt x="5976" y="10075"/>
                    <a:pt x="5395" y="10236"/>
                    <a:pt x="4895" y="10541"/>
                  </a:cubicBezTo>
                  <a:cubicBezTo>
                    <a:pt x="4262" y="10944"/>
                    <a:pt x="3974" y="11231"/>
                    <a:pt x="4089" y="11519"/>
                  </a:cubicBezTo>
                  <a:cubicBezTo>
                    <a:pt x="4170" y="11881"/>
                    <a:pt x="4400" y="12198"/>
                    <a:pt x="4722" y="12382"/>
                  </a:cubicBezTo>
                  <a:lnTo>
                    <a:pt x="5298" y="12785"/>
                  </a:lnTo>
                  <a:lnTo>
                    <a:pt x="6103" y="13245"/>
                  </a:lnTo>
                  <a:lnTo>
                    <a:pt x="6966" y="13763"/>
                  </a:lnTo>
                  <a:lnTo>
                    <a:pt x="7599" y="14051"/>
                  </a:lnTo>
                  <a:cubicBezTo>
                    <a:pt x="8071" y="14269"/>
                    <a:pt x="8577" y="14407"/>
                    <a:pt x="9095" y="14453"/>
                  </a:cubicBezTo>
                  <a:cubicBezTo>
                    <a:pt x="9682" y="14459"/>
                    <a:pt x="10263" y="14298"/>
                    <a:pt x="10764" y="13993"/>
                  </a:cubicBezTo>
                  <a:cubicBezTo>
                    <a:pt x="11396" y="13590"/>
                    <a:pt x="11684" y="13303"/>
                    <a:pt x="11627" y="13015"/>
                  </a:cubicBezTo>
                  <a:cubicBezTo>
                    <a:pt x="11523" y="12647"/>
                    <a:pt x="11270" y="12336"/>
                    <a:pt x="10936" y="12152"/>
                  </a:cubicBezTo>
                  <a:close/>
                  <a:moveTo>
                    <a:pt x="15539" y="2198"/>
                  </a:moveTo>
                  <a:cubicBezTo>
                    <a:pt x="15482" y="2031"/>
                    <a:pt x="15482" y="1847"/>
                    <a:pt x="15539" y="1680"/>
                  </a:cubicBezTo>
                  <a:cubicBezTo>
                    <a:pt x="15648" y="1456"/>
                    <a:pt x="15833" y="1272"/>
                    <a:pt x="16057" y="1162"/>
                  </a:cubicBezTo>
                  <a:lnTo>
                    <a:pt x="17956" y="69"/>
                  </a:lnTo>
                  <a:cubicBezTo>
                    <a:pt x="18180" y="17"/>
                    <a:pt x="18422" y="17"/>
                    <a:pt x="18646" y="69"/>
                  </a:cubicBezTo>
                  <a:cubicBezTo>
                    <a:pt x="18865" y="-23"/>
                    <a:pt x="19118" y="-23"/>
                    <a:pt x="19337" y="69"/>
                  </a:cubicBezTo>
                  <a:lnTo>
                    <a:pt x="19337" y="69"/>
                  </a:lnTo>
                  <a:lnTo>
                    <a:pt x="19337" y="69"/>
                  </a:lnTo>
                  <a:lnTo>
                    <a:pt x="24227" y="20782"/>
                  </a:lnTo>
                  <a:cubicBezTo>
                    <a:pt x="24256" y="20955"/>
                    <a:pt x="24256" y="21127"/>
                    <a:pt x="24227" y="21300"/>
                  </a:cubicBezTo>
                  <a:cubicBezTo>
                    <a:pt x="24227" y="21300"/>
                    <a:pt x="24227" y="21588"/>
                    <a:pt x="23709" y="21760"/>
                  </a:cubicBezTo>
                  <a:lnTo>
                    <a:pt x="21868" y="22854"/>
                  </a:lnTo>
                  <a:cubicBezTo>
                    <a:pt x="21626" y="22928"/>
                    <a:pt x="21362" y="22928"/>
                    <a:pt x="21120" y="22854"/>
                  </a:cubicBezTo>
                  <a:lnTo>
                    <a:pt x="20487" y="22854"/>
                  </a:lnTo>
                  <a:lnTo>
                    <a:pt x="20487" y="22854"/>
                  </a:lnTo>
                  <a:lnTo>
                    <a:pt x="20487" y="22854"/>
                  </a:lnTo>
                  <a:close/>
                  <a:moveTo>
                    <a:pt x="27046" y="7491"/>
                  </a:moveTo>
                  <a:cubicBezTo>
                    <a:pt x="27794" y="7094"/>
                    <a:pt x="28588" y="6784"/>
                    <a:pt x="29405" y="6571"/>
                  </a:cubicBezTo>
                  <a:cubicBezTo>
                    <a:pt x="30176" y="6375"/>
                    <a:pt x="30970" y="6260"/>
                    <a:pt x="31764" y="6225"/>
                  </a:cubicBezTo>
                  <a:cubicBezTo>
                    <a:pt x="32472" y="6168"/>
                    <a:pt x="33186" y="6168"/>
                    <a:pt x="33893" y="6225"/>
                  </a:cubicBezTo>
                  <a:lnTo>
                    <a:pt x="35677" y="6858"/>
                  </a:lnTo>
                  <a:lnTo>
                    <a:pt x="37461" y="7837"/>
                  </a:lnTo>
                  <a:cubicBezTo>
                    <a:pt x="38042" y="8142"/>
                    <a:pt x="38600" y="8487"/>
                    <a:pt x="39129" y="8872"/>
                  </a:cubicBezTo>
                  <a:cubicBezTo>
                    <a:pt x="39561" y="9143"/>
                    <a:pt x="39929" y="9494"/>
                    <a:pt x="40222" y="9908"/>
                  </a:cubicBezTo>
                  <a:cubicBezTo>
                    <a:pt x="40481" y="10259"/>
                    <a:pt x="40625" y="10679"/>
                    <a:pt x="40625" y="11116"/>
                  </a:cubicBezTo>
                  <a:cubicBezTo>
                    <a:pt x="40568" y="11605"/>
                    <a:pt x="40366" y="12066"/>
                    <a:pt x="40050" y="12440"/>
                  </a:cubicBezTo>
                  <a:cubicBezTo>
                    <a:pt x="39584" y="12998"/>
                    <a:pt x="39014" y="13464"/>
                    <a:pt x="38381" y="13820"/>
                  </a:cubicBezTo>
                  <a:cubicBezTo>
                    <a:pt x="37639" y="14246"/>
                    <a:pt x="36845" y="14574"/>
                    <a:pt x="36022" y="14798"/>
                  </a:cubicBezTo>
                  <a:cubicBezTo>
                    <a:pt x="35268" y="14977"/>
                    <a:pt x="34497" y="15075"/>
                    <a:pt x="33721" y="15086"/>
                  </a:cubicBezTo>
                  <a:cubicBezTo>
                    <a:pt x="33013" y="15172"/>
                    <a:pt x="32300" y="15172"/>
                    <a:pt x="31592" y="15086"/>
                  </a:cubicBezTo>
                  <a:cubicBezTo>
                    <a:pt x="30976" y="14971"/>
                    <a:pt x="30378" y="14781"/>
                    <a:pt x="29808" y="14511"/>
                  </a:cubicBezTo>
                  <a:lnTo>
                    <a:pt x="28025" y="13533"/>
                  </a:lnTo>
                  <a:lnTo>
                    <a:pt x="26299" y="12497"/>
                  </a:lnTo>
                  <a:cubicBezTo>
                    <a:pt x="25913" y="12198"/>
                    <a:pt x="25562" y="11847"/>
                    <a:pt x="25263" y="11461"/>
                  </a:cubicBezTo>
                  <a:cubicBezTo>
                    <a:pt x="24992" y="11093"/>
                    <a:pt x="24854" y="10650"/>
                    <a:pt x="24860" y="10196"/>
                  </a:cubicBezTo>
                  <a:cubicBezTo>
                    <a:pt x="24935" y="9712"/>
                    <a:pt x="25136" y="9258"/>
                    <a:pt x="25435" y="8872"/>
                  </a:cubicBezTo>
                  <a:cubicBezTo>
                    <a:pt x="25786" y="8331"/>
                    <a:pt x="26235" y="7860"/>
                    <a:pt x="26759" y="7491"/>
                  </a:cubicBezTo>
                  <a:close/>
                  <a:moveTo>
                    <a:pt x="35850" y="10656"/>
                  </a:moveTo>
                  <a:lnTo>
                    <a:pt x="35274" y="10311"/>
                  </a:lnTo>
                  <a:lnTo>
                    <a:pt x="34411" y="9793"/>
                  </a:lnTo>
                  <a:lnTo>
                    <a:pt x="33548" y="9333"/>
                  </a:lnTo>
                  <a:lnTo>
                    <a:pt x="32915" y="8987"/>
                  </a:lnTo>
                  <a:cubicBezTo>
                    <a:pt x="32466" y="8769"/>
                    <a:pt x="31977" y="8631"/>
                    <a:pt x="31477" y="8585"/>
                  </a:cubicBezTo>
                  <a:cubicBezTo>
                    <a:pt x="30867" y="8613"/>
                    <a:pt x="30274" y="8792"/>
                    <a:pt x="29751" y="9102"/>
                  </a:cubicBezTo>
                  <a:cubicBezTo>
                    <a:pt x="29175" y="9448"/>
                    <a:pt x="28888" y="9735"/>
                    <a:pt x="28945" y="10081"/>
                  </a:cubicBezTo>
                  <a:cubicBezTo>
                    <a:pt x="29049" y="10437"/>
                    <a:pt x="29296" y="10731"/>
                    <a:pt x="29636" y="10886"/>
                  </a:cubicBezTo>
                  <a:cubicBezTo>
                    <a:pt x="29636" y="10886"/>
                    <a:pt x="29923" y="10886"/>
                    <a:pt x="30153" y="11289"/>
                  </a:cubicBezTo>
                  <a:lnTo>
                    <a:pt x="31016" y="11749"/>
                  </a:lnTo>
                  <a:lnTo>
                    <a:pt x="31879" y="12267"/>
                  </a:lnTo>
                  <a:lnTo>
                    <a:pt x="32512" y="12555"/>
                  </a:lnTo>
                  <a:cubicBezTo>
                    <a:pt x="32984" y="12773"/>
                    <a:pt x="33491" y="12911"/>
                    <a:pt x="34008" y="12957"/>
                  </a:cubicBezTo>
                  <a:cubicBezTo>
                    <a:pt x="34595" y="12975"/>
                    <a:pt x="35182" y="12814"/>
                    <a:pt x="35677" y="12497"/>
                  </a:cubicBezTo>
                  <a:cubicBezTo>
                    <a:pt x="36252" y="12152"/>
                    <a:pt x="36540" y="11807"/>
                    <a:pt x="36482" y="11519"/>
                  </a:cubicBezTo>
                  <a:cubicBezTo>
                    <a:pt x="36316" y="11110"/>
                    <a:pt x="35982" y="10794"/>
                    <a:pt x="35562" y="106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5" name="Google Shape;805;p13"/>
          <p:cNvSpPr/>
          <p:nvPr/>
        </p:nvSpPr>
        <p:spPr>
          <a:xfrm>
            <a:off x="6902892" y="3209036"/>
            <a:ext cx="13182" cy="5032"/>
          </a:xfrm>
          <a:custGeom>
            <a:rect b="b" l="l" r="r" t="t"/>
            <a:pathLst>
              <a:path extrusionOk="0" h="6501" w="17030">
                <a:moveTo>
                  <a:pt x="15190" y="2071"/>
                </a:moveTo>
                <a:lnTo>
                  <a:pt x="15593" y="2071"/>
                </a:lnTo>
                <a:lnTo>
                  <a:pt x="15995" y="2071"/>
                </a:lnTo>
                <a:lnTo>
                  <a:pt x="17031" y="2704"/>
                </a:lnTo>
                <a:cubicBezTo>
                  <a:pt x="17031" y="2704"/>
                  <a:pt x="17031" y="2704"/>
                  <a:pt x="17031" y="2704"/>
                </a:cubicBezTo>
                <a:lnTo>
                  <a:pt x="10472" y="6502"/>
                </a:lnTo>
                <a:lnTo>
                  <a:pt x="9666" y="6502"/>
                </a:lnTo>
                <a:lnTo>
                  <a:pt x="0" y="748"/>
                </a:lnTo>
                <a:lnTo>
                  <a:pt x="0" y="748"/>
                </a:lnTo>
                <a:cubicBezTo>
                  <a:pt x="0" y="748"/>
                  <a:pt x="0" y="748"/>
                  <a:pt x="0" y="748"/>
                </a:cubicBezTo>
                <a:lnTo>
                  <a:pt x="1208" y="0"/>
                </a:lnTo>
                <a:lnTo>
                  <a:pt x="2071" y="0"/>
                </a:lnTo>
                <a:lnTo>
                  <a:pt x="10299" y="477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3"/>
          <p:cNvSpPr/>
          <p:nvPr/>
        </p:nvSpPr>
        <p:spPr>
          <a:xfrm>
            <a:off x="6910686" y="3203246"/>
            <a:ext cx="11538" cy="6680"/>
          </a:xfrm>
          <a:custGeom>
            <a:rect b="b" l="l" r="r" t="t"/>
            <a:pathLst>
              <a:path extrusionOk="0" h="8630" w="14906">
                <a:moveTo>
                  <a:pt x="1726" y="6099"/>
                </a:moveTo>
                <a:cubicBezTo>
                  <a:pt x="1254" y="5794"/>
                  <a:pt x="829" y="5426"/>
                  <a:pt x="460" y="5006"/>
                </a:cubicBezTo>
                <a:cubicBezTo>
                  <a:pt x="184" y="4660"/>
                  <a:pt x="23" y="4240"/>
                  <a:pt x="0" y="3797"/>
                </a:cubicBezTo>
                <a:cubicBezTo>
                  <a:pt x="23" y="3320"/>
                  <a:pt x="184" y="2860"/>
                  <a:pt x="460" y="2474"/>
                </a:cubicBezTo>
                <a:cubicBezTo>
                  <a:pt x="915" y="1956"/>
                  <a:pt x="1461" y="1531"/>
                  <a:pt x="2071" y="1208"/>
                </a:cubicBezTo>
                <a:cubicBezTo>
                  <a:pt x="2756" y="806"/>
                  <a:pt x="3492" y="495"/>
                  <a:pt x="4258" y="288"/>
                </a:cubicBezTo>
                <a:cubicBezTo>
                  <a:pt x="4994" y="109"/>
                  <a:pt x="5748" y="12"/>
                  <a:pt x="6502" y="0"/>
                </a:cubicBezTo>
                <a:cubicBezTo>
                  <a:pt x="7221" y="6"/>
                  <a:pt x="7934" y="104"/>
                  <a:pt x="8631" y="288"/>
                </a:cubicBezTo>
                <a:cubicBezTo>
                  <a:pt x="9281" y="466"/>
                  <a:pt x="9914" y="696"/>
                  <a:pt x="10529" y="978"/>
                </a:cubicBezTo>
                <a:lnTo>
                  <a:pt x="11162" y="1323"/>
                </a:lnTo>
                <a:lnTo>
                  <a:pt x="11910" y="1784"/>
                </a:lnTo>
                <a:lnTo>
                  <a:pt x="12601" y="2186"/>
                </a:lnTo>
                <a:lnTo>
                  <a:pt x="13176" y="2532"/>
                </a:lnTo>
                <a:cubicBezTo>
                  <a:pt x="13659" y="2819"/>
                  <a:pt x="14085" y="3193"/>
                  <a:pt x="14442" y="3625"/>
                </a:cubicBezTo>
                <a:cubicBezTo>
                  <a:pt x="14718" y="3970"/>
                  <a:pt x="14879" y="4390"/>
                  <a:pt x="14902" y="4833"/>
                </a:cubicBezTo>
                <a:cubicBezTo>
                  <a:pt x="14937" y="5316"/>
                  <a:pt x="14770" y="5794"/>
                  <a:pt x="14442" y="6156"/>
                </a:cubicBezTo>
                <a:cubicBezTo>
                  <a:pt x="13987" y="6674"/>
                  <a:pt x="13441" y="7100"/>
                  <a:pt x="12831" y="7422"/>
                </a:cubicBezTo>
                <a:cubicBezTo>
                  <a:pt x="12129" y="7825"/>
                  <a:pt x="11369" y="8136"/>
                  <a:pt x="10587" y="8343"/>
                </a:cubicBezTo>
                <a:cubicBezTo>
                  <a:pt x="9873" y="8521"/>
                  <a:pt x="9137" y="8619"/>
                  <a:pt x="8400" y="8631"/>
                </a:cubicBezTo>
                <a:cubicBezTo>
                  <a:pt x="7698" y="8625"/>
                  <a:pt x="7002" y="8527"/>
                  <a:pt x="6329" y="8343"/>
                </a:cubicBezTo>
                <a:cubicBezTo>
                  <a:pt x="5656" y="8170"/>
                  <a:pt x="5000" y="7940"/>
                  <a:pt x="4373" y="7652"/>
                </a:cubicBezTo>
                <a:lnTo>
                  <a:pt x="3740" y="7250"/>
                </a:lnTo>
                <a:lnTo>
                  <a:pt x="3049" y="6847"/>
                </a:lnTo>
                <a:lnTo>
                  <a:pt x="2301" y="6444"/>
                </a:lnTo>
                <a:close/>
                <a:moveTo>
                  <a:pt x="8573" y="2244"/>
                </a:moveTo>
                <a:cubicBezTo>
                  <a:pt x="7860" y="1835"/>
                  <a:pt x="7037" y="1634"/>
                  <a:pt x="6214" y="1669"/>
                </a:cubicBezTo>
                <a:cubicBezTo>
                  <a:pt x="5403" y="1674"/>
                  <a:pt x="4609" y="1893"/>
                  <a:pt x="3913" y="2301"/>
                </a:cubicBezTo>
                <a:cubicBezTo>
                  <a:pt x="3222" y="2704"/>
                  <a:pt x="2877" y="3107"/>
                  <a:pt x="2819" y="3625"/>
                </a:cubicBezTo>
                <a:cubicBezTo>
                  <a:pt x="2900" y="4200"/>
                  <a:pt x="3268" y="4701"/>
                  <a:pt x="3797" y="4948"/>
                </a:cubicBezTo>
                <a:lnTo>
                  <a:pt x="5063" y="5696"/>
                </a:lnTo>
                <a:lnTo>
                  <a:pt x="6329" y="6444"/>
                </a:lnTo>
                <a:cubicBezTo>
                  <a:pt x="7060" y="6812"/>
                  <a:pt x="7871" y="6991"/>
                  <a:pt x="8688" y="6962"/>
                </a:cubicBezTo>
                <a:cubicBezTo>
                  <a:pt x="9499" y="6956"/>
                  <a:pt x="10293" y="6738"/>
                  <a:pt x="10990" y="6329"/>
                </a:cubicBezTo>
                <a:cubicBezTo>
                  <a:pt x="11680" y="5926"/>
                  <a:pt x="12025" y="5524"/>
                  <a:pt x="12083" y="5063"/>
                </a:cubicBezTo>
                <a:cubicBezTo>
                  <a:pt x="12042" y="4453"/>
                  <a:pt x="11668" y="3918"/>
                  <a:pt x="11105" y="3682"/>
                </a:cubicBezTo>
                <a:lnTo>
                  <a:pt x="9896" y="2934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3"/>
          <p:cNvSpPr/>
          <p:nvPr/>
        </p:nvSpPr>
        <p:spPr>
          <a:xfrm>
            <a:off x="6917500" y="3198609"/>
            <a:ext cx="13895" cy="6500"/>
          </a:xfrm>
          <a:custGeom>
            <a:rect b="b" l="l" r="r" t="t"/>
            <a:pathLst>
              <a:path extrusionOk="0" h="8397" w="17951">
                <a:moveTo>
                  <a:pt x="4028" y="1158"/>
                </a:moveTo>
                <a:cubicBezTo>
                  <a:pt x="5161" y="473"/>
                  <a:pt x="6444" y="76"/>
                  <a:pt x="7767" y="7"/>
                </a:cubicBezTo>
                <a:cubicBezTo>
                  <a:pt x="8953" y="-50"/>
                  <a:pt x="10126" y="232"/>
                  <a:pt x="11162" y="813"/>
                </a:cubicBezTo>
                <a:cubicBezTo>
                  <a:pt x="11743" y="1118"/>
                  <a:pt x="12209" y="1601"/>
                  <a:pt x="12485" y="2194"/>
                </a:cubicBezTo>
                <a:cubicBezTo>
                  <a:pt x="12670" y="2706"/>
                  <a:pt x="12560" y="3281"/>
                  <a:pt x="12198" y="3690"/>
                </a:cubicBezTo>
                <a:lnTo>
                  <a:pt x="17951" y="4668"/>
                </a:lnTo>
                <a:lnTo>
                  <a:pt x="17951" y="4668"/>
                </a:lnTo>
                <a:lnTo>
                  <a:pt x="17951" y="4668"/>
                </a:lnTo>
                <a:lnTo>
                  <a:pt x="17951" y="4668"/>
                </a:lnTo>
                <a:lnTo>
                  <a:pt x="16686" y="5416"/>
                </a:lnTo>
                <a:cubicBezTo>
                  <a:pt x="16496" y="5467"/>
                  <a:pt x="16300" y="5467"/>
                  <a:pt x="16110" y="5416"/>
                </a:cubicBezTo>
                <a:lnTo>
                  <a:pt x="15650" y="5416"/>
                </a:lnTo>
                <a:lnTo>
                  <a:pt x="10184" y="4495"/>
                </a:lnTo>
                <a:lnTo>
                  <a:pt x="8228" y="5646"/>
                </a:lnTo>
                <a:lnTo>
                  <a:pt x="11680" y="7660"/>
                </a:lnTo>
                <a:cubicBezTo>
                  <a:pt x="11680" y="7660"/>
                  <a:pt x="11680" y="7660"/>
                  <a:pt x="11680" y="7660"/>
                </a:cubicBezTo>
                <a:lnTo>
                  <a:pt x="10472" y="8350"/>
                </a:lnTo>
                <a:cubicBezTo>
                  <a:pt x="10345" y="8413"/>
                  <a:pt x="10196" y="8413"/>
                  <a:pt x="10069" y="8350"/>
                </a:cubicBezTo>
                <a:cubicBezTo>
                  <a:pt x="9937" y="8396"/>
                  <a:pt x="9799" y="8396"/>
                  <a:pt x="9666" y="8350"/>
                </a:cubicBezTo>
                <a:lnTo>
                  <a:pt x="0" y="2596"/>
                </a:lnTo>
                <a:cubicBezTo>
                  <a:pt x="0" y="2596"/>
                  <a:pt x="0" y="2596"/>
                  <a:pt x="0" y="2309"/>
                </a:cubicBezTo>
                <a:close/>
                <a:moveTo>
                  <a:pt x="6502" y="5128"/>
                </a:moveTo>
                <a:lnTo>
                  <a:pt x="8688" y="3920"/>
                </a:lnTo>
                <a:cubicBezTo>
                  <a:pt x="9125" y="3707"/>
                  <a:pt x="9482" y="3362"/>
                  <a:pt x="9724" y="2942"/>
                </a:cubicBezTo>
                <a:cubicBezTo>
                  <a:pt x="9724" y="2942"/>
                  <a:pt x="9724" y="2309"/>
                  <a:pt x="9148" y="1964"/>
                </a:cubicBezTo>
                <a:cubicBezTo>
                  <a:pt x="8636" y="1687"/>
                  <a:pt x="8055" y="1567"/>
                  <a:pt x="7480" y="1618"/>
                </a:cubicBezTo>
                <a:cubicBezTo>
                  <a:pt x="6916" y="1751"/>
                  <a:pt x="6375" y="1964"/>
                  <a:pt x="5869" y="2251"/>
                </a:cubicBezTo>
                <a:lnTo>
                  <a:pt x="3682" y="351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3"/>
          <p:cNvSpPr/>
          <p:nvPr/>
        </p:nvSpPr>
        <p:spPr>
          <a:xfrm>
            <a:off x="6925428" y="3193679"/>
            <a:ext cx="13182" cy="7385"/>
          </a:xfrm>
          <a:custGeom>
            <a:rect b="b" l="l" r="r" t="t"/>
            <a:pathLst>
              <a:path extrusionOk="0" h="9541" w="17030">
                <a:moveTo>
                  <a:pt x="15132" y="5111"/>
                </a:moveTo>
                <a:lnTo>
                  <a:pt x="15938" y="5111"/>
                </a:lnTo>
                <a:lnTo>
                  <a:pt x="17031" y="5744"/>
                </a:lnTo>
                <a:cubicBezTo>
                  <a:pt x="17031" y="5744"/>
                  <a:pt x="17031" y="5744"/>
                  <a:pt x="17031" y="5744"/>
                </a:cubicBezTo>
                <a:cubicBezTo>
                  <a:pt x="17031" y="5744"/>
                  <a:pt x="17031" y="5744"/>
                  <a:pt x="17031" y="5744"/>
                </a:cubicBezTo>
                <a:lnTo>
                  <a:pt x="10472" y="9541"/>
                </a:lnTo>
                <a:lnTo>
                  <a:pt x="10011" y="9541"/>
                </a:lnTo>
                <a:lnTo>
                  <a:pt x="9609" y="9541"/>
                </a:lnTo>
                <a:lnTo>
                  <a:pt x="0" y="3787"/>
                </a:lnTo>
                <a:lnTo>
                  <a:pt x="6502" y="48"/>
                </a:lnTo>
                <a:cubicBezTo>
                  <a:pt x="6628" y="-16"/>
                  <a:pt x="6778" y="-16"/>
                  <a:pt x="6904" y="48"/>
                </a:cubicBezTo>
                <a:lnTo>
                  <a:pt x="7480" y="48"/>
                </a:lnTo>
                <a:lnTo>
                  <a:pt x="8515" y="680"/>
                </a:lnTo>
                <a:cubicBezTo>
                  <a:pt x="8515" y="680"/>
                  <a:pt x="8515" y="680"/>
                  <a:pt x="8515" y="680"/>
                </a:cubicBezTo>
                <a:lnTo>
                  <a:pt x="3682" y="3442"/>
                </a:lnTo>
                <a:lnTo>
                  <a:pt x="6041" y="4823"/>
                </a:lnTo>
                <a:lnTo>
                  <a:pt x="10587" y="2234"/>
                </a:lnTo>
                <a:lnTo>
                  <a:pt x="10990" y="2234"/>
                </a:lnTo>
                <a:lnTo>
                  <a:pt x="11392" y="2234"/>
                </a:lnTo>
                <a:lnTo>
                  <a:pt x="12428" y="2867"/>
                </a:lnTo>
                <a:cubicBezTo>
                  <a:pt x="12428" y="2867"/>
                  <a:pt x="12428" y="2867"/>
                  <a:pt x="12428" y="2867"/>
                </a:cubicBezTo>
                <a:lnTo>
                  <a:pt x="7940" y="5456"/>
                </a:lnTo>
                <a:lnTo>
                  <a:pt x="10414" y="6894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3"/>
          <p:cNvSpPr/>
          <p:nvPr/>
        </p:nvSpPr>
        <p:spPr>
          <a:xfrm>
            <a:off x="6932687" y="3188594"/>
            <a:ext cx="14919" cy="7838"/>
          </a:xfrm>
          <a:custGeom>
            <a:rect b="b" l="l" r="r" t="t"/>
            <a:pathLst>
              <a:path extrusionOk="0" h="10126" w="19274">
                <a:moveTo>
                  <a:pt x="9609" y="5696"/>
                </a:moveTo>
                <a:lnTo>
                  <a:pt x="7537" y="1208"/>
                </a:lnTo>
                <a:cubicBezTo>
                  <a:pt x="7532" y="1110"/>
                  <a:pt x="7532" y="1018"/>
                  <a:pt x="7537" y="920"/>
                </a:cubicBezTo>
                <a:cubicBezTo>
                  <a:pt x="7537" y="920"/>
                  <a:pt x="7537" y="920"/>
                  <a:pt x="7825" y="575"/>
                </a:cubicBezTo>
                <a:lnTo>
                  <a:pt x="8803" y="0"/>
                </a:lnTo>
                <a:lnTo>
                  <a:pt x="9263" y="0"/>
                </a:lnTo>
                <a:lnTo>
                  <a:pt x="9666" y="0"/>
                </a:lnTo>
                <a:lnTo>
                  <a:pt x="19275" y="5754"/>
                </a:lnTo>
                <a:cubicBezTo>
                  <a:pt x="19275" y="5754"/>
                  <a:pt x="19275" y="5754"/>
                  <a:pt x="19275" y="5754"/>
                </a:cubicBezTo>
                <a:lnTo>
                  <a:pt x="18067" y="6444"/>
                </a:lnTo>
                <a:lnTo>
                  <a:pt x="17664" y="6444"/>
                </a:lnTo>
                <a:lnTo>
                  <a:pt x="17261" y="6444"/>
                </a:lnTo>
                <a:lnTo>
                  <a:pt x="11507" y="3049"/>
                </a:lnTo>
                <a:lnTo>
                  <a:pt x="12946" y="6156"/>
                </a:lnTo>
                <a:lnTo>
                  <a:pt x="12946" y="6156"/>
                </a:lnTo>
                <a:cubicBezTo>
                  <a:pt x="12998" y="6243"/>
                  <a:pt x="12998" y="6358"/>
                  <a:pt x="12946" y="6444"/>
                </a:cubicBezTo>
                <a:lnTo>
                  <a:pt x="12198" y="6904"/>
                </a:lnTo>
                <a:lnTo>
                  <a:pt x="11737" y="6904"/>
                </a:lnTo>
                <a:lnTo>
                  <a:pt x="11277" y="6904"/>
                </a:lnTo>
                <a:lnTo>
                  <a:pt x="5926" y="6041"/>
                </a:lnTo>
                <a:lnTo>
                  <a:pt x="11680" y="9436"/>
                </a:lnTo>
                <a:cubicBezTo>
                  <a:pt x="11680" y="9436"/>
                  <a:pt x="11680" y="9436"/>
                  <a:pt x="11680" y="9436"/>
                </a:cubicBezTo>
                <a:cubicBezTo>
                  <a:pt x="11680" y="9436"/>
                  <a:pt x="11680" y="9436"/>
                  <a:pt x="11680" y="9436"/>
                </a:cubicBezTo>
                <a:lnTo>
                  <a:pt x="10472" y="10126"/>
                </a:lnTo>
                <a:lnTo>
                  <a:pt x="10069" y="10126"/>
                </a:lnTo>
                <a:lnTo>
                  <a:pt x="9666" y="10126"/>
                </a:lnTo>
                <a:lnTo>
                  <a:pt x="0" y="4373"/>
                </a:lnTo>
                <a:cubicBezTo>
                  <a:pt x="0" y="4373"/>
                  <a:pt x="0" y="4373"/>
                  <a:pt x="0" y="4373"/>
                </a:cubicBezTo>
                <a:lnTo>
                  <a:pt x="1036" y="3797"/>
                </a:lnTo>
                <a:cubicBezTo>
                  <a:pt x="1226" y="3745"/>
                  <a:pt x="1421" y="3745"/>
                  <a:pt x="1611" y="3797"/>
                </a:cubicBezTo>
                <a:lnTo>
                  <a:pt x="2071" y="379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3"/>
          <p:cNvSpPr/>
          <p:nvPr/>
        </p:nvSpPr>
        <p:spPr>
          <a:xfrm>
            <a:off x="6944578" y="3185343"/>
            <a:ext cx="9040" cy="4988"/>
          </a:xfrm>
          <a:custGeom>
            <a:rect b="b" l="l" r="r" t="t"/>
            <a:pathLst>
              <a:path extrusionOk="0" h="6444" w="11679">
                <a:moveTo>
                  <a:pt x="10472" y="6444"/>
                </a:moveTo>
                <a:lnTo>
                  <a:pt x="10069" y="6444"/>
                </a:lnTo>
                <a:lnTo>
                  <a:pt x="9666" y="6444"/>
                </a:lnTo>
                <a:lnTo>
                  <a:pt x="0" y="690"/>
                </a:lnTo>
                <a:lnTo>
                  <a:pt x="0" y="690"/>
                </a:lnTo>
                <a:lnTo>
                  <a:pt x="1208" y="0"/>
                </a:lnTo>
                <a:lnTo>
                  <a:pt x="1611" y="0"/>
                </a:lnTo>
                <a:lnTo>
                  <a:pt x="2071" y="0"/>
                </a:lnTo>
                <a:lnTo>
                  <a:pt x="11680" y="5754"/>
                </a:lnTo>
                <a:cubicBezTo>
                  <a:pt x="11680" y="5754"/>
                  <a:pt x="11680" y="5754"/>
                  <a:pt x="11680" y="5754"/>
                </a:cubicBezTo>
                <a:cubicBezTo>
                  <a:pt x="11680" y="5754"/>
                  <a:pt x="11680" y="5754"/>
                  <a:pt x="11680" y="575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3"/>
          <p:cNvSpPr/>
          <p:nvPr/>
        </p:nvSpPr>
        <p:spPr>
          <a:xfrm>
            <a:off x="6947963" y="3181019"/>
            <a:ext cx="9810" cy="7086"/>
          </a:xfrm>
          <a:custGeom>
            <a:rect b="b" l="l" r="r" t="t"/>
            <a:pathLst>
              <a:path extrusionOk="0" h="9154" w="12673">
                <a:moveTo>
                  <a:pt x="4028" y="1155"/>
                </a:moveTo>
                <a:cubicBezTo>
                  <a:pt x="5127" y="488"/>
                  <a:pt x="6369" y="96"/>
                  <a:pt x="7652" y="4"/>
                </a:cubicBezTo>
                <a:cubicBezTo>
                  <a:pt x="8889" y="-42"/>
                  <a:pt x="10109" y="281"/>
                  <a:pt x="11162" y="925"/>
                </a:cubicBezTo>
                <a:cubicBezTo>
                  <a:pt x="12255" y="1558"/>
                  <a:pt x="12773" y="2191"/>
                  <a:pt x="12658" y="2939"/>
                </a:cubicBezTo>
                <a:cubicBezTo>
                  <a:pt x="12543" y="3687"/>
                  <a:pt x="11968" y="4377"/>
                  <a:pt x="10759" y="5068"/>
                </a:cubicBezTo>
                <a:lnTo>
                  <a:pt x="8343" y="6448"/>
                </a:lnTo>
                <a:lnTo>
                  <a:pt x="11680" y="8347"/>
                </a:lnTo>
                <a:cubicBezTo>
                  <a:pt x="11680" y="8347"/>
                  <a:pt x="11680" y="8347"/>
                  <a:pt x="11680" y="8347"/>
                </a:cubicBezTo>
                <a:lnTo>
                  <a:pt x="10472" y="9038"/>
                </a:lnTo>
                <a:cubicBezTo>
                  <a:pt x="10224" y="9193"/>
                  <a:pt x="9914" y="9193"/>
                  <a:pt x="9666" y="9038"/>
                </a:cubicBezTo>
                <a:lnTo>
                  <a:pt x="0" y="3284"/>
                </a:lnTo>
                <a:cubicBezTo>
                  <a:pt x="0" y="3284"/>
                  <a:pt x="0" y="3284"/>
                  <a:pt x="0" y="2996"/>
                </a:cubicBezTo>
                <a:lnTo>
                  <a:pt x="0" y="2996"/>
                </a:lnTo>
                <a:close/>
                <a:moveTo>
                  <a:pt x="6502" y="5355"/>
                </a:moveTo>
                <a:lnTo>
                  <a:pt x="8803" y="4032"/>
                </a:lnTo>
                <a:cubicBezTo>
                  <a:pt x="9240" y="3819"/>
                  <a:pt x="9597" y="3474"/>
                  <a:pt x="9839" y="3054"/>
                </a:cubicBezTo>
                <a:cubicBezTo>
                  <a:pt x="9839" y="2709"/>
                  <a:pt x="9839" y="2363"/>
                  <a:pt x="9148" y="2076"/>
                </a:cubicBezTo>
                <a:cubicBezTo>
                  <a:pt x="8654" y="1753"/>
                  <a:pt x="8067" y="1615"/>
                  <a:pt x="7480" y="1673"/>
                </a:cubicBezTo>
                <a:cubicBezTo>
                  <a:pt x="6881" y="1753"/>
                  <a:pt x="6312" y="1972"/>
                  <a:pt x="5811" y="2306"/>
                </a:cubicBezTo>
                <a:lnTo>
                  <a:pt x="3510" y="362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3"/>
          <p:cNvSpPr/>
          <p:nvPr/>
        </p:nvSpPr>
        <p:spPr>
          <a:xfrm>
            <a:off x="6956495" y="3176847"/>
            <a:ext cx="11637" cy="6140"/>
          </a:xfrm>
          <a:custGeom>
            <a:rect b="b" l="l" r="r" t="t"/>
            <a:pathLst>
              <a:path extrusionOk="0" h="7932" w="15034">
                <a:moveTo>
                  <a:pt x="1866" y="1251"/>
                </a:moveTo>
                <a:cubicBezTo>
                  <a:pt x="2510" y="866"/>
                  <a:pt x="3212" y="578"/>
                  <a:pt x="3937" y="388"/>
                </a:cubicBezTo>
                <a:lnTo>
                  <a:pt x="5836" y="43"/>
                </a:lnTo>
                <a:cubicBezTo>
                  <a:pt x="6388" y="-14"/>
                  <a:pt x="6952" y="-14"/>
                  <a:pt x="7504" y="43"/>
                </a:cubicBezTo>
                <a:lnTo>
                  <a:pt x="8712" y="388"/>
                </a:lnTo>
                <a:cubicBezTo>
                  <a:pt x="8712" y="388"/>
                  <a:pt x="8712" y="388"/>
                  <a:pt x="8712" y="676"/>
                </a:cubicBezTo>
                <a:lnTo>
                  <a:pt x="8712" y="676"/>
                </a:lnTo>
                <a:lnTo>
                  <a:pt x="7677" y="1251"/>
                </a:lnTo>
                <a:lnTo>
                  <a:pt x="7216" y="1251"/>
                </a:lnTo>
                <a:lnTo>
                  <a:pt x="5375" y="1251"/>
                </a:lnTo>
                <a:cubicBezTo>
                  <a:pt x="4800" y="1355"/>
                  <a:pt x="4253" y="1568"/>
                  <a:pt x="3764" y="1884"/>
                </a:cubicBezTo>
                <a:cubicBezTo>
                  <a:pt x="3505" y="1988"/>
                  <a:pt x="3270" y="2143"/>
                  <a:pt x="3074" y="2345"/>
                </a:cubicBezTo>
                <a:cubicBezTo>
                  <a:pt x="2919" y="2488"/>
                  <a:pt x="2803" y="2667"/>
                  <a:pt x="2729" y="2862"/>
                </a:cubicBezTo>
                <a:cubicBezTo>
                  <a:pt x="2677" y="2989"/>
                  <a:pt x="2677" y="3139"/>
                  <a:pt x="2729" y="3265"/>
                </a:cubicBezTo>
                <a:cubicBezTo>
                  <a:pt x="2792" y="3438"/>
                  <a:pt x="2913" y="3582"/>
                  <a:pt x="3074" y="3668"/>
                </a:cubicBezTo>
                <a:cubicBezTo>
                  <a:pt x="3321" y="3725"/>
                  <a:pt x="3574" y="3725"/>
                  <a:pt x="3822" y="3668"/>
                </a:cubicBezTo>
                <a:cubicBezTo>
                  <a:pt x="4104" y="3748"/>
                  <a:pt x="4403" y="3748"/>
                  <a:pt x="4685" y="3668"/>
                </a:cubicBezTo>
                <a:lnTo>
                  <a:pt x="5836" y="3323"/>
                </a:lnTo>
                <a:lnTo>
                  <a:pt x="7504" y="2747"/>
                </a:lnTo>
                <a:cubicBezTo>
                  <a:pt x="8160" y="2483"/>
                  <a:pt x="8833" y="2270"/>
                  <a:pt x="9518" y="2114"/>
                </a:cubicBezTo>
                <a:cubicBezTo>
                  <a:pt x="10082" y="1971"/>
                  <a:pt x="10663" y="1879"/>
                  <a:pt x="11244" y="1827"/>
                </a:cubicBezTo>
                <a:cubicBezTo>
                  <a:pt x="11722" y="1769"/>
                  <a:pt x="12205" y="1769"/>
                  <a:pt x="12683" y="1827"/>
                </a:cubicBezTo>
                <a:cubicBezTo>
                  <a:pt x="13137" y="1913"/>
                  <a:pt x="13563" y="2091"/>
                  <a:pt x="13948" y="2345"/>
                </a:cubicBezTo>
                <a:cubicBezTo>
                  <a:pt x="14357" y="2517"/>
                  <a:pt x="14702" y="2822"/>
                  <a:pt x="14926" y="3208"/>
                </a:cubicBezTo>
                <a:cubicBezTo>
                  <a:pt x="15070" y="3559"/>
                  <a:pt x="15070" y="3950"/>
                  <a:pt x="14926" y="4301"/>
                </a:cubicBezTo>
                <a:cubicBezTo>
                  <a:pt x="14817" y="4744"/>
                  <a:pt x="14575" y="5147"/>
                  <a:pt x="14236" y="5452"/>
                </a:cubicBezTo>
                <a:cubicBezTo>
                  <a:pt x="13776" y="5906"/>
                  <a:pt x="13252" y="6297"/>
                  <a:pt x="12683" y="6602"/>
                </a:cubicBezTo>
                <a:cubicBezTo>
                  <a:pt x="12113" y="6965"/>
                  <a:pt x="11492" y="7235"/>
                  <a:pt x="10841" y="7408"/>
                </a:cubicBezTo>
                <a:cubicBezTo>
                  <a:pt x="10231" y="7644"/>
                  <a:pt x="9593" y="7799"/>
                  <a:pt x="8943" y="7868"/>
                </a:cubicBezTo>
                <a:cubicBezTo>
                  <a:pt x="8310" y="7954"/>
                  <a:pt x="7671" y="7954"/>
                  <a:pt x="7044" y="7868"/>
                </a:cubicBezTo>
                <a:cubicBezTo>
                  <a:pt x="6480" y="7834"/>
                  <a:pt x="5933" y="7673"/>
                  <a:pt x="5433" y="7408"/>
                </a:cubicBezTo>
                <a:cubicBezTo>
                  <a:pt x="5433" y="7408"/>
                  <a:pt x="5433" y="7408"/>
                  <a:pt x="5433" y="7408"/>
                </a:cubicBezTo>
                <a:lnTo>
                  <a:pt x="6526" y="6832"/>
                </a:lnTo>
                <a:cubicBezTo>
                  <a:pt x="6676" y="6775"/>
                  <a:pt x="6837" y="6775"/>
                  <a:pt x="6986" y="6832"/>
                </a:cubicBezTo>
                <a:lnTo>
                  <a:pt x="7619" y="6832"/>
                </a:lnTo>
                <a:lnTo>
                  <a:pt x="8310" y="6832"/>
                </a:lnTo>
                <a:lnTo>
                  <a:pt x="9058" y="6832"/>
                </a:lnTo>
                <a:lnTo>
                  <a:pt x="9921" y="6832"/>
                </a:lnTo>
                <a:lnTo>
                  <a:pt x="10956" y="6315"/>
                </a:lnTo>
                <a:cubicBezTo>
                  <a:pt x="11244" y="6176"/>
                  <a:pt x="11515" y="6004"/>
                  <a:pt x="11762" y="5797"/>
                </a:cubicBezTo>
                <a:cubicBezTo>
                  <a:pt x="11963" y="5653"/>
                  <a:pt x="12136" y="5480"/>
                  <a:pt x="12280" y="5279"/>
                </a:cubicBezTo>
                <a:cubicBezTo>
                  <a:pt x="12326" y="5112"/>
                  <a:pt x="12326" y="4934"/>
                  <a:pt x="12280" y="4761"/>
                </a:cubicBezTo>
                <a:cubicBezTo>
                  <a:pt x="12280" y="4761"/>
                  <a:pt x="12280" y="4416"/>
                  <a:pt x="11877" y="4301"/>
                </a:cubicBezTo>
                <a:cubicBezTo>
                  <a:pt x="11630" y="4243"/>
                  <a:pt x="11376" y="4243"/>
                  <a:pt x="11129" y="4301"/>
                </a:cubicBezTo>
                <a:cubicBezTo>
                  <a:pt x="10807" y="4255"/>
                  <a:pt x="10473" y="4255"/>
                  <a:pt x="10151" y="4301"/>
                </a:cubicBezTo>
                <a:lnTo>
                  <a:pt x="8828" y="4761"/>
                </a:lnTo>
                <a:lnTo>
                  <a:pt x="7044" y="5394"/>
                </a:lnTo>
                <a:lnTo>
                  <a:pt x="5260" y="5912"/>
                </a:lnTo>
                <a:lnTo>
                  <a:pt x="3764" y="5912"/>
                </a:lnTo>
                <a:cubicBezTo>
                  <a:pt x="3304" y="5975"/>
                  <a:pt x="2844" y="5975"/>
                  <a:pt x="2383" y="5912"/>
                </a:cubicBezTo>
                <a:cubicBezTo>
                  <a:pt x="1894" y="5797"/>
                  <a:pt x="1428" y="5601"/>
                  <a:pt x="1003" y="5336"/>
                </a:cubicBezTo>
                <a:cubicBezTo>
                  <a:pt x="617" y="5141"/>
                  <a:pt x="301" y="4842"/>
                  <a:pt x="82" y="4473"/>
                </a:cubicBezTo>
                <a:cubicBezTo>
                  <a:pt x="-27" y="4140"/>
                  <a:pt x="-27" y="3771"/>
                  <a:pt x="82" y="3438"/>
                </a:cubicBezTo>
                <a:cubicBezTo>
                  <a:pt x="203" y="3029"/>
                  <a:pt x="421" y="2655"/>
                  <a:pt x="715" y="2345"/>
                </a:cubicBezTo>
                <a:cubicBezTo>
                  <a:pt x="1054" y="1936"/>
                  <a:pt x="1440" y="1568"/>
                  <a:pt x="1866" y="125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13"/>
          <p:cNvSpPr/>
          <p:nvPr/>
        </p:nvSpPr>
        <p:spPr>
          <a:xfrm>
            <a:off x="6963061" y="3171536"/>
            <a:ext cx="12826" cy="7437"/>
          </a:xfrm>
          <a:custGeom>
            <a:rect b="b" l="l" r="r" t="t"/>
            <a:pathLst>
              <a:path extrusionOk="0" h="9608" w="16570">
                <a:moveTo>
                  <a:pt x="7767" y="0"/>
                </a:moveTo>
                <a:lnTo>
                  <a:pt x="8170" y="0"/>
                </a:lnTo>
                <a:lnTo>
                  <a:pt x="8573" y="0"/>
                </a:lnTo>
                <a:lnTo>
                  <a:pt x="14672" y="3567"/>
                </a:lnTo>
                <a:cubicBezTo>
                  <a:pt x="15213" y="3838"/>
                  <a:pt x="15702" y="4212"/>
                  <a:pt x="16110" y="4660"/>
                </a:cubicBezTo>
                <a:cubicBezTo>
                  <a:pt x="16387" y="5006"/>
                  <a:pt x="16548" y="5426"/>
                  <a:pt x="16571" y="5869"/>
                </a:cubicBezTo>
                <a:cubicBezTo>
                  <a:pt x="16553" y="6340"/>
                  <a:pt x="16369" y="6784"/>
                  <a:pt x="16053" y="7135"/>
                </a:cubicBezTo>
                <a:cubicBezTo>
                  <a:pt x="15610" y="7641"/>
                  <a:pt x="15086" y="8067"/>
                  <a:pt x="14499" y="8400"/>
                </a:cubicBezTo>
                <a:cubicBezTo>
                  <a:pt x="13797" y="8769"/>
                  <a:pt x="13067" y="9079"/>
                  <a:pt x="12313" y="9321"/>
                </a:cubicBezTo>
                <a:cubicBezTo>
                  <a:pt x="11599" y="9499"/>
                  <a:pt x="10863" y="9597"/>
                  <a:pt x="10127" y="9609"/>
                </a:cubicBezTo>
                <a:cubicBezTo>
                  <a:pt x="9425" y="9597"/>
                  <a:pt x="8728" y="9499"/>
                  <a:pt x="8055" y="9321"/>
                </a:cubicBezTo>
                <a:cubicBezTo>
                  <a:pt x="7370" y="9137"/>
                  <a:pt x="6715" y="8867"/>
                  <a:pt x="6099" y="8516"/>
                </a:cubicBezTo>
                <a:lnTo>
                  <a:pt x="0" y="4948"/>
                </a:lnTo>
                <a:cubicBezTo>
                  <a:pt x="0" y="4948"/>
                  <a:pt x="0" y="4948"/>
                  <a:pt x="0" y="4948"/>
                </a:cubicBezTo>
                <a:cubicBezTo>
                  <a:pt x="0" y="4948"/>
                  <a:pt x="0" y="4948"/>
                  <a:pt x="0" y="4948"/>
                </a:cubicBezTo>
                <a:lnTo>
                  <a:pt x="1208" y="4258"/>
                </a:lnTo>
                <a:lnTo>
                  <a:pt x="1611" y="4258"/>
                </a:lnTo>
                <a:lnTo>
                  <a:pt x="2014" y="4258"/>
                </a:lnTo>
                <a:lnTo>
                  <a:pt x="8055" y="7767"/>
                </a:lnTo>
                <a:cubicBezTo>
                  <a:pt x="8423" y="7998"/>
                  <a:pt x="8838" y="8153"/>
                  <a:pt x="9263" y="8228"/>
                </a:cubicBezTo>
                <a:lnTo>
                  <a:pt x="10414" y="8228"/>
                </a:lnTo>
                <a:cubicBezTo>
                  <a:pt x="10794" y="8285"/>
                  <a:pt x="11185" y="8285"/>
                  <a:pt x="11565" y="8228"/>
                </a:cubicBezTo>
                <a:lnTo>
                  <a:pt x="12601" y="7767"/>
                </a:lnTo>
                <a:cubicBezTo>
                  <a:pt x="12906" y="7606"/>
                  <a:pt x="13176" y="7388"/>
                  <a:pt x="13406" y="7135"/>
                </a:cubicBezTo>
                <a:cubicBezTo>
                  <a:pt x="13579" y="6968"/>
                  <a:pt x="13682" y="6743"/>
                  <a:pt x="13694" y="6502"/>
                </a:cubicBezTo>
                <a:cubicBezTo>
                  <a:pt x="13792" y="6283"/>
                  <a:pt x="13792" y="6030"/>
                  <a:pt x="13694" y="5811"/>
                </a:cubicBezTo>
                <a:cubicBezTo>
                  <a:pt x="13452" y="5529"/>
                  <a:pt x="13159" y="5293"/>
                  <a:pt x="12831" y="5121"/>
                </a:cubicBezTo>
                <a:lnTo>
                  <a:pt x="6789" y="1611"/>
                </a:lnTo>
                <a:cubicBezTo>
                  <a:pt x="6789" y="1611"/>
                  <a:pt x="6789" y="1611"/>
                  <a:pt x="6789" y="1611"/>
                </a:cubicBezTo>
                <a:cubicBezTo>
                  <a:pt x="6789" y="1611"/>
                  <a:pt x="6789" y="1611"/>
                  <a:pt x="6789" y="161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3"/>
          <p:cNvSpPr/>
          <p:nvPr/>
        </p:nvSpPr>
        <p:spPr>
          <a:xfrm>
            <a:off x="6971479" y="3166147"/>
            <a:ext cx="14830" cy="7875"/>
          </a:xfrm>
          <a:custGeom>
            <a:rect b="b" l="l" r="r" t="t"/>
            <a:pathLst>
              <a:path extrusionOk="0" h="10173" w="19159">
                <a:moveTo>
                  <a:pt x="9781" y="5696"/>
                </a:moveTo>
                <a:lnTo>
                  <a:pt x="7710" y="1208"/>
                </a:lnTo>
                <a:cubicBezTo>
                  <a:pt x="7675" y="1116"/>
                  <a:pt x="7675" y="1013"/>
                  <a:pt x="7710" y="921"/>
                </a:cubicBezTo>
                <a:cubicBezTo>
                  <a:pt x="7710" y="921"/>
                  <a:pt x="7710" y="921"/>
                  <a:pt x="7710" y="575"/>
                </a:cubicBezTo>
                <a:lnTo>
                  <a:pt x="8688" y="0"/>
                </a:lnTo>
                <a:lnTo>
                  <a:pt x="9091" y="0"/>
                </a:lnTo>
                <a:lnTo>
                  <a:pt x="9494" y="0"/>
                </a:lnTo>
                <a:lnTo>
                  <a:pt x="19160" y="5754"/>
                </a:lnTo>
                <a:cubicBezTo>
                  <a:pt x="19160" y="5754"/>
                  <a:pt x="19160" y="5754"/>
                  <a:pt x="19160" y="5754"/>
                </a:cubicBezTo>
                <a:cubicBezTo>
                  <a:pt x="19160" y="5754"/>
                  <a:pt x="19160" y="5754"/>
                  <a:pt x="19160" y="5754"/>
                </a:cubicBezTo>
                <a:lnTo>
                  <a:pt x="17952" y="6444"/>
                </a:lnTo>
                <a:lnTo>
                  <a:pt x="17549" y="6444"/>
                </a:lnTo>
                <a:lnTo>
                  <a:pt x="17146" y="6444"/>
                </a:lnTo>
                <a:lnTo>
                  <a:pt x="11392" y="3049"/>
                </a:lnTo>
                <a:lnTo>
                  <a:pt x="12773" y="6156"/>
                </a:lnTo>
                <a:cubicBezTo>
                  <a:pt x="12825" y="6243"/>
                  <a:pt x="12825" y="6358"/>
                  <a:pt x="12773" y="6444"/>
                </a:cubicBezTo>
                <a:lnTo>
                  <a:pt x="12025" y="6904"/>
                </a:lnTo>
                <a:lnTo>
                  <a:pt x="11507" y="6904"/>
                </a:lnTo>
                <a:lnTo>
                  <a:pt x="11277" y="6904"/>
                </a:lnTo>
                <a:lnTo>
                  <a:pt x="5926" y="6041"/>
                </a:lnTo>
                <a:lnTo>
                  <a:pt x="11680" y="9436"/>
                </a:lnTo>
                <a:cubicBezTo>
                  <a:pt x="11680" y="9436"/>
                  <a:pt x="11680" y="9436"/>
                  <a:pt x="11680" y="9436"/>
                </a:cubicBezTo>
                <a:lnTo>
                  <a:pt x="10472" y="10126"/>
                </a:lnTo>
                <a:lnTo>
                  <a:pt x="10069" y="10126"/>
                </a:lnTo>
                <a:cubicBezTo>
                  <a:pt x="9942" y="10190"/>
                  <a:pt x="9793" y="10190"/>
                  <a:pt x="9666" y="10126"/>
                </a:cubicBezTo>
                <a:lnTo>
                  <a:pt x="0" y="4373"/>
                </a:lnTo>
                <a:cubicBezTo>
                  <a:pt x="0" y="4373"/>
                  <a:pt x="0" y="4373"/>
                  <a:pt x="0" y="4373"/>
                </a:cubicBezTo>
                <a:lnTo>
                  <a:pt x="1036" y="3797"/>
                </a:lnTo>
                <a:cubicBezTo>
                  <a:pt x="1226" y="3740"/>
                  <a:pt x="1421" y="3740"/>
                  <a:pt x="1611" y="3797"/>
                </a:cubicBezTo>
                <a:lnTo>
                  <a:pt x="2071" y="379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3"/>
          <p:cNvSpPr/>
          <p:nvPr/>
        </p:nvSpPr>
        <p:spPr>
          <a:xfrm>
            <a:off x="7111284" y="3174983"/>
            <a:ext cx="58073" cy="51333"/>
          </a:xfrm>
          <a:custGeom>
            <a:rect b="b" l="l" r="r" t="t"/>
            <a:pathLst>
              <a:path extrusionOk="0" h="66316" w="75023">
                <a:moveTo>
                  <a:pt x="1262" y="66317"/>
                </a:moveTo>
                <a:cubicBezTo>
                  <a:pt x="824" y="66317"/>
                  <a:pt x="416" y="66104"/>
                  <a:pt x="168" y="65741"/>
                </a:cubicBezTo>
                <a:cubicBezTo>
                  <a:pt x="-177" y="65137"/>
                  <a:pt x="25" y="64366"/>
                  <a:pt x="629" y="64015"/>
                </a:cubicBezTo>
                <a:lnTo>
                  <a:pt x="9144" y="59125"/>
                </a:lnTo>
                <a:cubicBezTo>
                  <a:pt x="9714" y="58774"/>
                  <a:pt x="10456" y="58952"/>
                  <a:pt x="10807" y="59516"/>
                </a:cubicBezTo>
                <a:cubicBezTo>
                  <a:pt x="10807" y="59522"/>
                  <a:pt x="10813" y="59522"/>
                  <a:pt x="10813" y="59527"/>
                </a:cubicBezTo>
                <a:cubicBezTo>
                  <a:pt x="11169" y="60114"/>
                  <a:pt x="10991" y="60885"/>
                  <a:pt x="10410" y="61254"/>
                </a:cubicBezTo>
                <a:lnTo>
                  <a:pt x="1837" y="66144"/>
                </a:lnTo>
                <a:cubicBezTo>
                  <a:pt x="1664" y="66253"/>
                  <a:pt x="1463" y="66317"/>
                  <a:pt x="1262" y="66317"/>
                </a:cubicBezTo>
                <a:close/>
                <a:moveTo>
                  <a:pt x="18523" y="56478"/>
                </a:moveTo>
                <a:cubicBezTo>
                  <a:pt x="17826" y="56426"/>
                  <a:pt x="17303" y="55822"/>
                  <a:pt x="17349" y="55126"/>
                </a:cubicBezTo>
                <a:cubicBezTo>
                  <a:pt x="17378" y="54746"/>
                  <a:pt x="17573" y="54395"/>
                  <a:pt x="17890" y="54176"/>
                </a:cubicBezTo>
                <a:lnTo>
                  <a:pt x="26463" y="49228"/>
                </a:lnTo>
                <a:cubicBezTo>
                  <a:pt x="27055" y="48918"/>
                  <a:pt x="27786" y="49119"/>
                  <a:pt x="28131" y="49689"/>
                </a:cubicBezTo>
                <a:cubicBezTo>
                  <a:pt x="28448" y="50298"/>
                  <a:pt x="28246" y="51046"/>
                  <a:pt x="27671" y="51415"/>
                </a:cubicBezTo>
                <a:lnTo>
                  <a:pt x="19155" y="56305"/>
                </a:lnTo>
                <a:cubicBezTo>
                  <a:pt x="18897" y="56461"/>
                  <a:pt x="18592" y="56518"/>
                  <a:pt x="18292" y="56478"/>
                </a:cubicBezTo>
                <a:close/>
                <a:moveTo>
                  <a:pt x="35784" y="46639"/>
                </a:moveTo>
                <a:cubicBezTo>
                  <a:pt x="35122" y="46714"/>
                  <a:pt x="34524" y="46236"/>
                  <a:pt x="34449" y="45575"/>
                </a:cubicBezTo>
                <a:cubicBezTo>
                  <a:pt x="34391" y="45051"/>
                  <a:pt x="34673" y="44556"/>
                  <a:pt x="35151" y="44338"/>
                </a:cubicBezTo>
                <a:lnTo>
                  <a:pt x="43666" y="39390"/>
                </a:lnTo>
                <a:cubicBezTo>
                  <a:pt x="44328" y="39165"/>
                  <a:pt x="45047" y="39516"/>
                  <a:pt x="45271" y="40178"/>
                </a:cubicBezTo>
                <a:cubicBezTo>
                  <a:pt x="45433" y="40655"/>
                  <a:pt x="45300" y="41179"/>
                  <a:pt x="44932" y="41518"/>
                </a:cubicBezTo>
                <a:lnTo>
                  <a:pt x="36359" y="46467"/>
                </a:lnTo>
                <a:cubicBezTo>
                  <a:pt x="36077" y="46679"/>
                  <a:pt x="35715" y="46743"/>
                  <a:pt x="35381" y="46639"/>
                </a:cubicBezTo>
                <a:close/>
                <a:moveTo>
                  <a:pt x="53045" y="36800"/>
                </a:moveTo>
                <a:cubicBezTo>
                  <a:pt x="52613" y="36789"/>
                  <a:pt x="52216" y="36547"/>
                  <a:pt x="52009" y="36167"/>
                </a:cubicBezTo>
                <a:cubicBezTo>
                  <a:pt x="51670" y="35592"/>
                  <a:pt x="51865" y="34850"/>
                  <a:pt x="52441" y="34516"/>
                </a:cubicBezTo>
                <a:cubicBezTo>
                  <a:pt x="52452" y="34510"/>
                  <a:pt x="52458" y="34505"/>
                  <a:pt x="52469" y="34499"/>
                </a:cubicBezTo>
                <a:lnTo>
                  <a:pt x="60985" y="29551"/>
                </a:lnTo>
                <a:cubicBezTo>
                  <a:pt x="61572" y="29217"/>
                  <a:pt x="62320" y="29424"/>
                  <a:pt x="62653" y="30011"/>
                </a:cubicBezTo>
                <a:cubicBezTo>
                  <a:pt x="62987" y="30598"/>
                  <a:pt x="62780" y="31346"/>
                  <a:pt x="62193" y="31680"/>
                </a:cubicBezTo>
                <a:lnTo>
                  <a:pt x="53678" y="36628"/>
                </a:lnTo>
                <a:cubicBezTo>
                  <a:pt x="53327" y="36938"/>
                  <a:pt x="52832" y="37002"/>
                  <a:pt x="52412" y="36800"/>
                </a:cubicBezTo>
                <a:close/>
                <a:moveTo>
                  <a:pt x="70306" y="26904"/>
                </a:moveTo>
                <a:cubicBezTo>
                  <a:pt x="69863" y="26927"/>
                  <a:pt x="69443" y="26709"/>
                  <a:pt x="69213" y="26329"/>
                </a:cubicBezTo>
                <a:cubicBezTo>
                  <a:pt x="68867" y="25725"/>
                  <a:pt x="69069" y="24954"/>
                  <a:pt x="69673" y="24603"/>
                </a:cubicBezTo>
                <a:lnTo>
                  <a:pt x="70133" y="24603"/>
                </a:lnTo>
                <a:lnTo>
                  <a:pt x="65703" y="22071"/>
                </a:lnTo>
                <a:cubicBezTo>
                  <a:pt x="65133" y="21726"/>
                  <a:pt x="64949" y="20983"/>
                  <a:pt x="65294" y="20414"/>
                </a:cubicBezTo>
                <a:cubicBezTo>
                  <a:pt x="65294" y="20408"/>
                  <a:pt x="65300" y="20408"/>
                  <a:pt x="65300" y="20402"/>
                </a:cubicBezTo>
                <a:cubicBezTo>
                  <a:pt x="65576" y="19833"/>
                  <a:pt x="66267" y="19591"/>
                  <a:pt x="66836" y="19867"/>
                </a:cubicBezTo>
                <a:cubicBezTo>
                  <a:pt x="66882" y="19890"/>
                  <a:pt x="66928" y="19913"/>
                  <a:pt x="66969" y="19942"/>
                </a:cubicBezTo>
                <a:lnTo>
                  <a:pt x="75024" y="24603"/>
                </a:lnTo>
                <a:lnTo>
                  <a:pt x="70939" y="26962"/>
                </a:lnTo>
                <a:close/>
                <a:moveTo>
                  <a:pt x="57820" y="17065"/>
                </a:moveTo>
                <a:cubicBezTo>
                  <a:pt x="57613" y="17117"/>
                  <a:pt x="57394" y="17117"/>
                  <a:pt x="57187" y="17065"/>
                </a:cubicBezTo>
                <a:lnTo>
                  <a:pt x="48672" y="12175"/>
                </a:lnTo>
                <a:cubicBezTo>
                  <a:pt x="48068" y="11824"/>
                  <a:pt x="47866" y="11053"/>
                  <a:pt x="48212" y="10449"/>
                </a:cubicBezTo>
                <a:cubicBezTo>
                  <a:pt x="48557" y="9879"/>
                  <a:pt x="49299" y="9695"/>
                  <a:pt x="49869" y="10040"/>
                </a:cubicBezTo>
                <a:cubicBezTo>
                  <a:pt x="49874" y="10040"/>
                  <a:pt x="49874" y="10046"/>
                  <a:pt x="49880" y="10046"/>
                </a:cubicBezTo>
                <a:lnTo>
                  <a:pt x="58453" y="14936"/>
                </a:lnTo>
                <a:cubicBezTo>
                  <a:pt x="59028" y="15333"/>
                  <a:pt x="59167" y="16127"/>
                  <a:pt x="58770" y="16697"/>
                </a:cubicBezTo>
                <a:cubicBezTo>
                  <a:pt x="58551" y="17013"/>
                  <a:pt x="58200" y="17209"/>
                  <a:pt x="57820" y="17238"/>
                </a:cubicBezTo>
                <a:close/>
                <a:moveTo>
                  <a:pt x="40559" y="7226"/>
                </a:moveTo>
                <a:cubicBezTo>
                  <a:pt x="40369" y="7278"/>
                  <a:pt x="40174" y="7278"/>
                  <a:pt x="39984" y="7226"/>
                </a:cubicBezTo>
                <a:lnTo>
                  <a:pt x="31411" y="2278"/>
                </a:lnTo>
                <a:cubicBezTo>
                  <a:pt x="30841" y="1933"/>
                  <a:pt x="30640" y="1202"/>
                  <a:pt x="30951" y="610"/>
                </a:cubicBezTo>
                <a:cubicBezTo>
                  <a:pt x="31319" y="34"/>
                  <a:pt x="32067" y="-167"/>
                  <a:pt x="32677" y="149"/>
                </a:cubicBezTo>
                <a:lnTo>
                  <a:pt x="41192" y="5098"/>
                </a:lnTo>
                <a:cubicBezTo>
                  <a:pt x="41802" y="5374"/>
                  <a:pt x="42072" y="6087"/>
                  <a:pt x="41796" y="6697"/>
                </a:cubicBezTo>
                <a:cubicBezTo>
                  <a:pt x="41578" y="7175"/>
                  <a:pt x="41077" y="7457"/>
                  <a:pt x="40559" y="739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13"/>
          <p:cNvSpPr/>
          <p:nvPr/>
        </p:nvSpPr>
        <p:spPr>
          <a:xfrm>
            <a:off x="7126087" y="3170345"/>
            <a:ext cx="10158" cy="5812"/>
          </a:xfrm>
          <a:custGeom>
            <a:rect b="b" l="l" r="r" t="t"/>
            <a:pathLst>
              <a:path extrusionOk="0" h="7508" w="13123">
                <a:moveTo>
                  <a:pt x="1930" y="6430"/>
                </a:moveTo>
                <a:cubicBezTo>
                  <a:pt x="451" y="5941"/>
                  <a:pt x="-348" y="4341"/>
                  <a:pt x="146" y="2862"/>
                </a:cubicBezTo>
                <a:cubicBezTo>
                  <a:pt x="423" y="2022"/>
                  <a:pt x="1084" y="1361"/>
                  <a:pt x="1930" y="1079"/>
                </a:cubicBezTo>
                <a:cubicBezTo>
                  <a:pt x="4847" y="-360"/>
                  <a:pt x="8276" y="-360"/>
                  <a:pt x="11194" y="1079"/>
                </a:cubicBezTo>
                <a:cubicBezTo>
                  <a:pt x="12672" y="1568"/>
                  <a:pt x="13472" y="3167"/>
                  <a:pt x="12977" y="4646"/>
                </a:cubicBezTo>
                <a:cubicBezTo>
                  <a:pt x="12701" y="5486"/>
                  <a:pt x="12039" y="6148"/>
                  <a:pt x="11194" y="6430"/>
                </a:cubicBezTo>
                <a:cubicBezTo>
                  <a:pt x="8276" y="7868"/>
                  <a:pt x="4847" y="7868"/>
                  <a:pt x="1930" y="643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3"/>
          <p:cNvSpPr/>
          <p:nvPr/>
        </p:nvSpPr>
        <p:spPr>
          <a:xfrm>
            <a:off x="7019400" y="3248719"/>
            <a:ext cx="26115" cy="15274"/>
          </a:xfrm>
          <a:custGeom>
            <a:rect b="b" l="l" r="r" t="t"/>
            <a:pathLst>
              <a:path extrusionOk="0" h="19732" w="33737">
                <a:moveTo>
                  <a:pt x="14096" y="173"/>
                </a:moveTo>
                <a:cubicBezTo>
                  <a:pt x="14649" y="-58"/>
                  <a:pt x="15270" y="-58"/>
                  <a:pt x="15823" y="173"/>
                </a:cubicBezTo>
                <a:lnTo>
                  <a:pt x="18067" y="1496"/>
                </a:lnTo>
                <a:cubicBezTo>
                  <a:pt x="18245" y="1605"/>
                  <a:pt x="18383" y="1766"/>
                  <a:pt x="18469" y="1956"/>
                </a:cubicBezTo>
                <a:cubicBezTo>
                  <a:pt x="18469" y="1956"/>
                  <a:pt x="18469" y="2359"/>
                  <a:pt x="18469" y="2531"/>
                </a:cubicBezTo>
                <a:lnTo>
                  <a:pt x="18469" y="7940"/>
                </a:lnTo>
                <a:cubicBezTo>
                  <a:pt x="19505" y="7491"/>
                  <a:pt x="20587" y="7146"/>
                  <a:pt x="21691" y="6904"/>
                </a:cubicBezTo>
                <a:cubicBezTo>
                  <a:pt x="22767" y="6663"/>
                  <a:pt x="23866" y="6525"/>
                  <a:pt x="24971" y="6502"/>
                </a:cubicBezTo>
                <a:cubicBezTo>
                  <a:pt x="26041" y="6490"/>
                  <a:pt x="27106" y="6622"/>
                  <a:pt x="28135" y="6904"/>
                </a:cubicBezTo>
                <a:cubicBezTo>
                  <a:pt x="29148" y="7135"/>
                  <a:pt x="30120" y="7520"/>
                  <a:pt x="31012" y="8055"/>
                </a:cubicBezTo>
                <a:cubicBezTo>
                  <a:pt x="31927" y="8515"/>
                  <a:pt x="32698" y="9212"/>
                  <a:pt x="33256" y="10069"/>
                </a:cubicBezTo>
                <a:cubicBezTo>
                  <a:pt x="33699" y="10748"/>
                  <a:pt x="33843" y="11582"/>
                  <a:pt x="33659" y="12370"/>
                </a:cubicBezTo>
                <a:cubicBezTo>
                  <a:pt x="33412" y="13262"/>
                  <a:pt x="32934" y="14073"/>
                  <a:pt x="32278" y="14729"/>
                </a:cubicBezTo>
                <a:cubicBezTo>
                  <a:pt x="31432" y="15598"/>
                  <a:pt x="30466" y="16335"/>
                  <a:pt x="29401" y="16916"/>
                </a:cubicBezTo>
                <a:cubicBezTo>
                  <a:pt x="28043" y="17721"/>
                  <a:pt x="26593" y="18354"/>
                  <a:pt x="25086" y="18815"/>
                </a:cubicBezTo>
                <a:cubicBezTo>
                  <a:pt x="23768" y="19206"/>
                  <a:pt x="22422" y="19476"/>
                  <a:pt x="21058" y="19620"/>
                </a:cubicBezTo>
                <a:cubicBezTo>
                  <a:pt x="19890" y="19770"/>
                  <a:pt x="18717" y="19770"/>
                  <a:pt x="17549" y="19620"/>
                </a:cubicBezTo>
                <a:cubicBezTo>
                  <a:pt x="16617" y="19482"/>
                  <a:pt x="15702" y="19212"/>
                  <a:pt x="14844" y="18815"/>
                </a:cubicBezTo>
                <a:cubicBezTo>
                  <a:pt x="14557" y="18815"/>
                  <a:pt x="14442" y="18527"/>
                  <a:pt x="14442" y="18354"/>
                </a:cubicBezTo>
                <a:cubicBezTo>
                  <a:pt x="14488" y="18130"/>
                  <a:pt x="14637" y="17940"/>
                  <a:pt x="14844" y="17836"/>
                </a:cubicBezTo>
                <a:lnTo>
                  <a:pt x="17319" y="16398"/>
                </a:lnTo>
                <a:cubicBezTo>
                  <a:pt x="17543" y="16340"/>
                  <a:pt x="17785" y="16340"/>
                  <a:pt x="18009" y="16398"/>
                </a:cubicBezTo>
                <a:lnTo>
                  <a:pt x="19045" y="16398"/>
                </a:lnTo>
                <a:cubicBezTo>
                  <a:pt x="19447" y="16432"/>
                  <a:pt x="19850" y="16432"/>
                  <a:pt x="20253" y="16398"/>
                </a:cubicBezTo>
                <a:lnTo>
                  <a:pt x="21691" y="16398"/>
                </a:lnTo>
                <a:cubicBezTo>
                  <a:pt x="22290" y="16317"/>
                  <a:pt x="22871" y="16145"/>
                  <a:pt x="23417" y="15880"/>
                </a:cubicBezTo>
                <a:cubicBezTo>
                  <a:pt x="24131" y="15604"/>
                  <a:pt x="24821" y="15276"/>
                  <a:pt x="25489" y="14902"/>
                </a:cubicBezTo>
                <a:cubicBezTo>
                  <a:pt x="26478" y="14424"/>
                  <a:pt x="27290" y="13636"/>
                  <a:pt x="27790" y="12658"/>
                </a:cubicBezTo>
                <a:cubicBezTo>
                  <a:pt x="27790" y="11910"/>
                  <a:pt x="27790" y="11277"/>
                  <a:pt x="26812" y="10702"/>
                </a:cubicBezTo>
                <a:cubicBezTo>
                  <a:pt x="25828" y="10172"/>
                  <a:pt x="24683" y="10006"/>
                  <a:pt x="23590" y="10242"/>
                </a:cubicBezTo>
                <a:cubicBezTo>
                  <a:pt x="22290" y="10506"/>
                  <a:pt x="21041" y="10989"/>
                  <a:pt x="19908" y="11680"/>
                </a:cubicBezTo>
                <a:lnTo>
                  <a:pt x="17261" y="13176"/>
                </a:lnTo>
                <a:cubicBezTo>
                  <a:pt x="16996" y="13233"/>
                  <a:pt x="16720" y="13233"/>
                  <a:pt x="16456" y="13176"/>
                </a:cubicBezTo>
                <a:cubicBezTo>
                  <a:pt x="16174" y="13239"/>
                  <a:pt x="15874" y="13239"/>
                  <a:pt x="15592" y="13176"/>
                </a:cubicBezTo>
                <a:lnTo>
                  <a:pt x="13348" y="11853"/>
                </a:lnTo>
                <a:cubicBezTo>
                  <a:pt x="13153" y="11766"/>
                  <a:pt x="13009" y="11594"/>
                  <a:pt x="12946" y="11392"/>
                </a:cubicBezTo>
                <a:cubicBezTo>
                  <a:pt x="12923" y="11202"/>
                  <a:pt x="12923" y="11007"/>
                  <a:pt x="12946" y="10817"/>
                </a:cubicBezTo>
                <a:lnTo>
                  <a:pt x="12946" y="5639"/>
                </a:lnTo>
                <a:lnTo>
                  <a:pt x="4315" y="10587"/>
                </a:lnTo>
                <a:cubicBezTo>
                  <a:pt x="3780" y="10897"/>
                  <a:pt x="3124" y="10897"/>
                  <a:pt x="2589" y="10587"/>
                </a:cubicBezTo>
                <a:lnTo>
                  <a:pt x="345" y="9321"/>
                </a:lnTo>
                <a:cubicBezTo>
                  <a:pt x="150" y="9252"/>
                  <a:pt x="12" y="9068"/>
                  <a:pt x="0" y="8861"/>
                </a:cubicBezTo>
                <a:cubicBezTo>
                  <a:pt x="6" y="8636"/>
                  <a:pt x="138" y="8435"/>
                  <a:pt x="345" y="8343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13"/>
          <p:cNvSpPr/>
          <p:nvPr/>
        </p:nvSpPr>
        <p:spPr>
          <a:xfrm>
            <a:off x="7037423" y="3240910"/>
            <a:ext cx="23672" cy="13698"/>
          </a:xfrm>
          <a:custGeom>
            <a:rect b="b" l="l" r="r" t="t"/>
            <a:pathLst>
              <a:path extrusionOk="0" h="17696" w="30582">
                <a:moveTo>
                  <a:pt x="20905" y="2377"/>
                </a:moveTo>
                <a:lnTo>
                  <a:pt x="22228" y="3125"/>
                </a:lnTo>
                <a:lnTo>
                  <a:pt x="23724" y="3988"/>
                </a:lnTo>
                <a:lnTo>
                  <a:pt x="25220" y="4794"/>
                </a:lnTo>
                <a:lnTo>
                  <a:pt x="26486" y="5599"/>
                </a:lnTo>
                <a:cubicBezTo>
                  <a:pt x="27499" y="6249"/>
                  <a:pt x="28448" y="6997"/>
                  <a:pt x="29305" y="7843"/>
                </a:cubicBezTo>
                <a:cubicBezTo>
                  <a:pt x="29967" y="8499"/>
                  <a:pt x="30410" y="9345"/>
                  <a:pt x="30571" y="10260"/>
                </a:cubicBezTo>
                <a:cubicBezTo>
                  <a:pt x="30646" y="11175"/>
                  <a:pt x="30358" y="12084"/>
                  <a:pt x="29766" y="12791"/>
                </a:cubicBezTo>
                <a:cubicBezTo>
                  <a:pt x="28874" y="13856"/>
                  <a:pt x="27775" y="14736"/>
                  <a:pt x="26544" y="15380"/>
                </a:cubicBezTo>
                <a:cubicBezTo>
                  <a:pt x="25111" y="16197"/>
                  <a:pt x="23586" y="16836"/>
                  <a:pt x="21998" y="17279"/>
                </a:cubicBezTo>
                <a:cubicBezTo>
                  <a:pt x="20583" y="17607"/>
                  <a:pt x="19133" y="17745"/>
                  <a:pt x="17683" y="17682"/>
                </a:cubicBezTo>
                <a:cubicBezTo>
                  <a:pt x="16279" y="17630"/>
                  <a:pt x="14887" y="17400"/>
                  <a:pt x="13540" y="16992"/>
                </a:cubicBezTo>
                <a:cubicBezTo>
                  <a:pt x="12188" y="16554"/>
                  <a:pt x="10876" y="15996"/>
                  <a:pt x="9628" y="15323"/>
                </a:cubicBezTo>
                <a:lnTo>
                  <a:pt x="6808" y="13827"/>
                </a:lnTo>
                <a:lnTo>
                  <a:pt x="4162" y="12216"/>
                </a:lnTo>
                <a:cubicBezTo>
                  <a:pt x="3126" y="11554"/>
                  <a:pt x="2159" y="10783"/>
                  <a:pt x="1285" y="9914"/>
                </a:cubicBezTo>
                <a:cubicBezTo>
                  <a:pt x="612" y="9264"/>
                  <a:pt x="169" y="8419"/>
                  <a:pt x="19" y="7498"/>
                </a:cubicBezTo>
                <a:cubicBezTo>
                  <a:pt x="-73" y="6600"/>
                  <a:pt x="169" y="5697"/>
                  <a:pt x="710" y="4966"/>
                </a:cubicBezTo>
                <a:cubicBezTo>
                  <a:pt x="1601" y="3879"/>
                  <a:pt x="2695" y="2981"/>
                  <a:pt x="3932" y="2320"/>
                </a:cubicBezTo>
                <a:cubicBezTo>
                  <a:pt x="5353" y="1497"/>
                  <a:pt x="6883" y="875"/>
                  <a:pt x="8477" y="478"/>
                </a:cubicBezTo>
                <a:cubicBezTo>
                  <a:pt x="9904" y="99"/>
                  <a:pt x="11377" y="-57"/>
                  <a:pt x="12850" y="18"/>
                </a:cubicBezTo>
                <a:cubicBezTo>
                  <a:pt x="14259" y="70"/>
                  <a:pt x="15652" y="323"/>
                  <a:pt x="16992" y="766"/>
                </a:cubicBezTo>
                <a:cubicBezTo>
                  <a:pt x="18350" y="1169"/>
                  <a:pt x="19656" y="1710"/>
                  <a:pt x="20905" y="2377"/>
                </a:cubicBezTo>
                <a:close/>
                <a:moveTo>
                  <a:pt x="13655" y="12791"/>
                </a:moveTo>
                <a:cubicBezTo>
                  <a:pt x="15088" y="13539"/>
                  <a:pt x="16647" y="14011"/>
                  <a:pt x="18258" y="14172"/>
                </a:cubicBezTo>
                <a:cubicBezTo>
                  <a:pt x="19789" y="14293"/>
                  <a:pt x="21319" y="13931"/>
                  <a:pt x="22631" y="13137"/>
                </a:cubicBezTo>
                <a:cubicBezTo>
                  <a:pt x="24069" y="12273"/>
                  <a:pt x="24702" y="11410"/>
                  <a:pt x="24530" y="10605"/>
                </a:cubicBezTo>
                <a:cubicBezTo>
                  <a:pt x="24058" y="9471"/>
                  <a:pt x="23201" y="8534"/>
                  <a:pt x="22113" y="7958"/>
                </a:cubicBezTo>
                <a:cubicBezTo>
                  <a:pt x="21308" y="7440"/>
                  <a:pt x="20502" y="6923"/>
                  <a:pt x="19524" y="6405"/>
                </a:cubicBezTo>
                <a:lnTo>
                  <a:pt x="16820" y="4909"/>
                </a:lnTo>
                <a:cubicBezTo>
                  <a:pt x="15387" y="4161"/>
                  <a:pt x="13828" y="3689"/>
                  <a:pt x="12217" y="3528"/>
                </a:cubicBezTo>
                <a:cubicBezTo>
                  <a:pt x="10681" y="3430"/>
                  <a:pt x="9156" y="3810"/>
                  <a:pt x="7844" y="4621"/>
                </a:cubicBezTo>
                <a:cubicBezTo>
                  <a:pt x="6406" y="5427"/>
                  <a:pt x="5773" y="6290"/>
                  <a:pt x="6003" y="7095"/>
                </a:cubicBezTo>
                <a:cubicBezTo>
                  <a:pt x="6233" y="7901"/>
                  <a:pt x="6981" y="8821"/>
                  <a:pt x="8419" y="9742"/>
                </a:cubicBezTo>
                <a:cubicBezTo>
                  <a:pt x="9254" y="10311"/>
                  <a:pt x="10117" y="10829"/>
                  <a:pt x="11009" y="11295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3"/>
          <p:cNvSpPr/>
          <p:nvPr/>
        </p:nvSpPr>
        <p:spPr>
          <a:xfrm>
            <a:off x="7051463" y="3228599"/>
            <a:ext cx="31404" cy="17703"/>
          </a:xfrm>
          <a:custGeom>
            <a:rect b="b" l="l" r="r" t="t"/>
            <a:pathLst>
              <a:path extrusionOk="0" h="22870" w="40570">
                <a:moveTo>
                  <a:pt x="2192" y="8961"/>
                </a:moveTo>
                <a:cubicBezTo>
                  <a:pt x="2929" y="8530"/>
                  <a:pt x="3723" y="8202"/>
                  <a:pt x="4551" y="7983"/>
                </a:cubicBezTo>
                <a:cubicBezTo>
                  <a:pt x="5305" y="7805"/>
                  <a:pt x="6076" y="7707"/>
                  <a:pt x="6853" y="7696"/>
                </a:cubicBezTo>
                <a:cubicBezTo>
                  <a:pt x="7560" y="7603"/>
                  <a:pt x="8274" y="7603"/>
                  <a:pt x="8981" y="7696"/>
                </a:cubicBezTo>
                <a:cubicBezTo>
                  <a:pt x="9614" y="7816"/>
                  <a:pt x="10230" y="8012"/>
                  <a:pt x="10823" y="8271"/>
                </a:cubicBezTo>
                <a:lnTo>
                  <a:pt x="12606" y="9249"/>
                </a:lnTo>
                <a:lnTo>
                  <a:pt x="14275" y="10285"/>
                </a:lnTo>
                <a:cubicBezTo>
                  <a:pt x="14678" y="10584"/>
                  <a:pt x="15046" y="10935"/>
                  <a:pt x="15368" y="11320"/>
                </a:cubicBezTo>
                <a:cubicBezTo>
                  <a:pt x="15621" y="11694"/>
                  <a:pt x="15742" y="12137"/>
                  <a:pt x="15713" y="12586"/>
                </a:cubicBezTo>
                <a:cubicBezTo>
                  <a:pt x="15661" y="13064"/>
                  <a:pt x="15483" y="13524"/>
                  <a:pt x="15195" y="13910"/>
                </a:cubicBezTo>
                <a:cubicBezTo>
                  <a:pt x="14729" y="14473"/>
                  <a:pt x="14137" y="14928"/>
                  <a:pt x="13469" y="15233"/>
                </a:cubicBezTo>
                <a:cubicBezTo>
                  <a:pt x="12756" y="15676"/>
                  <a:pt x="11979" y="16010"/>
                  <a:pt x="11168" y="16211"/>
                </a:cubicBezTo>
                <a:cubicBezTo>
                  <a:pt x="9718" y="16591"/>
                  <a:pt x="8187" y="16591"/>
                  <a:pt x="6738" y="16211"/>
                </a:cubicBezTo>
                <a:cubicBezTo>
                  <a:pt x="6105" y="16067"/>
                  <a:pt x="5483" y="15860"/>
                  <a:pt x="4896" y="15578"/>
                </a:cubicBezTo>
                <a:lnTo>
                  <a:pt x="3113" y="14600"/>
                </a:lnTo>
                <a:lnTo>
                  <a:pt x="1444" y="13564"/>
                </a:lnTo>
                <a:cubicBezTo>
                  <a:pt x="1013" y="13294"/>
                  <a:pt x="644" y="12943"/>
                  <a:pt x="351" y="12529"/>
                </a:cubicBezTo>
                <a:cubicBezTo>
                  <a:pt x="92" y="12183"/>
                  <a:pt x="-29" y="11752"/>
                  <a:pt x="6" y="11320"/>
                </a:cubicBezTo>
                <a:cubicBezTo>
                  <a:pt x="23" y="10831"/>
                  <a:pt x="207" y="10365"/>
                  <a:pt x="524" y="9997"/>
                </a:cubicBezTo>
                <a:cubicBezTo>
                  <a:pt x="1018" y="9566"/>
                  <a:pt x="1582" y="9215"/>
                  <a:pt x="2192" y="8961"/>
                </a:cubicBezTo>
                <a:close/>
                <a:moveTo>
                  <a:pt x="10938" y="12126"/>
                </a:moveTo>
                <a:lnTo>
                  <a:pt x="10362" y="11723"/>
                </a:lnTo>
                <a:lnTo>
                  <a:pt x="9557" y="11263"/>
                </a:lnTo>
                <a:lnTo>
                  <a:pt x="8694" y="10745"/>
                </a:lnTo>
                <a:lnTo>
                  <a:pt x="8061" y="10457"/>
                </a:lnTo>
                <a:cubicBezTo>
                  <a:pt x="7595" y="10227"/>
                  <a:pt x="7083" y="10095"/>
                  <a:pt x="6565" y="10055"/>
                </a:cubicBezTo>
                <a:cubicBezTo>
                  <a:pt x="5972" y="10026"/>
                  <a:pt x="5391" y="10187"/>
                  <a:pt x="4896" y="10515"/>
                </a:cubicBezTo>
                <a:cubicBezTo>
                  <a:pt x="4264" y="10860"/>
                  <a:pt x="4033" y="11205"/>
                  <a:pt x="4091" y="11493"/>
                </a:cubicBezTo>
                <a:cubicBezTo>
                  <a:pt x="4200" y="11844"/>
                  <a:pt x="4425" y="12143"/>
                  <a:pt x="4724" y="12356"/>
                </a:cubicBezTo>
                <a:lnTo>
                  <a:pt x="5299" y="12701"/>
                </a:lnTo>
                <a:lnTo>
                  <a:pt x="6105" y="13219"/>
                </a:lnTo>
                <a:lnTo>
                  <a:pt x="6968" y="13679"/>
                </a:lnTo>
                <a:lnTo>
                  <a:pt x="7601" y="14025"/>
                </a:lnTo>
                <a:cubicBezTo>
                  <a:pt x="8067" y="14255"/>
                  <a:pt x="8579" y="14370"/>
                  <a:pt x="9097" y="14370"/>
                </a:cubicBezTo>
                <a:cubicBezTo>
                  <a:pt x="9689" y="14399"/>
                  <a:pt x="10270" y="14237"/>
                  <a:pt x="10765" y="13910"/>
                </a:cubicBezTo>
                <a:cubicBezTo>
                  <a:pt x="11398" y="13564"/>
                  <a:pt x="11686" y="13277"/>
                  <a:pt x="11628" y="12931"/>
                </a:cubicBezTo>
                <a:cubicBezTo>
                  <a:pt x="11525" y="12575"/>
                  <a:pt x="11277" y="12281"/>
                  <a:pt x="10938" y="12126"/>
                </a:cubicBezTo>
                <a:close/>
                <a:moveTo>
                  <a:pt x="15541" y="2114"/>
                </a:moveTo>
                <a:cubicBezTo>
                  <a:pt x="15483" y="1948"/>
                  <a:pt x="15483" y="1763"/>
                  <a:pt x="15541" y="1597"/>
                </a:cubicBezTo>
                <a:cubicBezTo>
                  <a:pt x="15673" y="1401"/>
                  <a:pt x="15851" y="1246"/>
                  <a:pt x="16058" y="1136"/>
                </a:cubicBezTo>
                <a:lnTo>
                  <a:pt x="17957" y="43"/>
                </a:lnTo>
                <a:lnTo>
                  <a:pt x="18648" y="43"/>
                </a:lnTo>
                <a:cubicBezTo>
                  <a:pt x="18872" y="-14"/>
                  <a:pt x="19114" y="-14"/>
                  <a:pt x="19338" y="43"/>
                </a:cubicBezTo>
                <a:lnTo>
                  <a:pt x="19338" y="43"/>
                </a:lnTo>
                <a:lnTo>
                  <a:pt x="19338" y="43"/>
                </a:lnTo>
                <a:lnTo>
                  <a:pt x="24229" y="20756"/>
                </a:lnTo>
                <a:cubicBezTo>
                  <a:pt x="24257" y="20929"/>
                  <a:pt x="24257" y="21102"/>
                  <a:pt x="24229" y="21274"/>
                </a:cubicBezTo>
                <a:cubicBezTo>
                  <a:pt x="24229" y="21274"/>
                  <a:pt x="24229" y="21562"/>
                  <a:pt x="23711" y="21734"/>
                </a:cubicBezTo>
                <a:lnTo>
                  <a:pt x="21870" y="22828"/>
                </a:lnTo>
                <a:cubicBezTo>
                  <a:pt x="21622" y="22880"/>
                  <a:pt x="21369" y="22880"/>
                  <a:pt x="21122" y="22828"/>
                </a:cubicBezTo>
                <a:cubicBezTo>
                  <a:pt x="20915" y="22885"/>
                  <a:pt x="20696" y="22885"/>
                  <a:pt x="20489" y="22828"/>
                </a:cubicBezTo>
                <a:lnTo>
                  <a:pt x="20489" y="22828"/>
                </a:lnTo>
                <a:lnTo>
                  <a:pt x="20489" y="22828"/>
                </a:lnTo>
                <a:close/>
                <a:moveTo>
                  <a:pt x="27048" y="7465"/>
                </a:moveTo>
                <a:cubicBezTo>
                  <a:pt x="27785" y="7034"/>
                  <a:pt x="28579" y="6706"/>
                  <a:pt x="29407" y="6487"/>
                </a:cubicBezTo>
                <a:cubicBezTo>
                  <a:pt x="30161" y="6309"/>
                  <a:pt x="30932" y="6211"/>
                  <a:pt x="31708" y="6200"/>
                </a:cubicBezTo>
                <a:cubicBezTo>
                  <a:pt x="32416" y="6113"/>
                  <a:pt x="33130" y="6113"/>
                  <a:pt x="33837" y="6200"/>
                </a:cubicBezTo>
                <a:cubicBezTo>
                  <a:pt x="34459" y="6332"/>
                  <a:pt x="35057" y="6545"/>
                  <a:pt x="35621" y="6832"/>
                </a:cubicBezTo>
                <a:lnTo>
                  <a:pt x="37405" y="7753"/>
                </a:lnTo>
                <a:lnTo>
                  <a:pt x="39131" y="8846"/>
                </a:lnTo>
                <a:cubicBezTo>
                  <a:pt x="39534" y="9134"/>
                  <a:pt x="39879" y="9479"/>
                  <a:pt x="40166" y="9882"/>
                </a:cubicBezTo>
                <a:cubicBezTo>
                  <a:pt x="40443" y="10221"/>
                  <a:pt x="40586" y="10653"/>
                  <a:pt x="40569" y="11090"/>
                </a:cubicBezTo>
                <a:cubicBezTo>
                  <a:pt x="40506" y="11574"/>
                  <a:pt x="40305" y="12034"/>
                  <a:pt x="39994" y="12414"/>
                </a:cubicBezTo>
                <a:cubicBezTo>
                  <a:pt x="39528" y="12972"/>
                  <a:pt x="38958" y="13438"/>
                  <a:pt x="38325" y="13794"/>
                </a:cubicBezTo>
                <a:cubicBezTo>
                  <a:pt x="37583" y="14209"/>
                  <a:pt x="36789" y="14519"/>
                  <a:pt x="35966" y="14715"/>
                </a:cubicBezTo>
                <a:cubicBezTo>
                  <a:pt x="35218" y="14939"/>
                  <a:pt x="34447" y="15060"/>
                  <a:pt x="33665" y="15060"/>
                </a:cubicBezTo>
                <a:cubicBezTo>
                  <a:pt x="32957" y="15147"/>
                  <a:pt x="32244" y="15147"/>
                  <a:pt x="31536" y="15060"/>
                </a:cubicBezTo>
                <a:cubicBezTo>
                  <a:pt x="30920" y="14916"/>
                  <a:pt x="30322" y="14709"/>
                  <a:pt x="29752" y="14427"/>
                </a:cubicBezTo>
                <a:lnTo>
                  <a:pt x="27969" y="13507"/>
                </a:lnTo>
                <a:lnTo>
                  <a:pt x="26300" y="12414"/>
                </a:lnTo>
                <a:cubicBezTo>
                  <a:pt x="25869" y="12143"/>
                  <a:pt x="25500" y="11792"/>
                  <a:pt x="25207" y="11378"/>
                </a:cubicBezTo>
                <a:cubicBezTo>
                  <a:pt x="24931" y="11038"/>
                  <a:pt x="24787" y="10607"/>
                  <a:pt x="24804" y="10170"/>
                </a:cubicBezTo>
                <a:cubicBezTo>
                  <a:pt x="24879" y="9686"/>
                  <a:pt x="25080" y="9232"/>
                  <a:pt x="25380" y="8846"/>
                </a:cubicBezTo>
                <a:cubicBezTo>
                  <a:pt x="25765" y="8300"/>
                  <a:pt x="26254" y="7828"/>
                  <a:pt x="26818" y="7465"/>
                </a:cubicBezTo>
                <a:close/>
                <a:moveTo>
                  <a:pt x="35794" y="10630"/>
                </a:moveTo>
                <a:lnTo>
                  <a:pt x="35218" y="10227"/>
                </a:lnTo>
                <a:lnTo>
                  <a:pt x="34355" y="9767"/>
                </a:lnTo>
                <a:lnTo>
                  <a:pt x="33492" y="9249"/>
                </a:lnTo>
                <a:lnTo>
                  <a:pt x="32917" y="8961"/>
                </a:lnTo>
                <a:cubicBezTo>
                  <a:pt x="32445" y="8743"/>
                  <a:pt x="31939" y="8605"/>
                  <a:pt x="31421" y="8559"/>
                </a:cubicBezTo>
                <a:cubicBezTo>
                  <a:pt x="30828" y="8530"/>
                  <a:pt x="30247" y="8691"/>
                  <a:pt x="29752" y="9019"/>
                </a:cubicBezTo>
                <a:cubicBezTo>
                  <a:pt x="29119" y="9364"/>
                  <a:pt x="28832" y="9709"/>
                  <a:pt x="28889" y="9997"/>
                </a:cubicBezTo>
                <a:cubicBezTo>
                  <a:pt x="28947" y="10285"/>
                  <a:pt x="29177" y="10572"/>
                  <a:pt x="29580" y="10860"/>
                </a:cubicBezTo>
                <a:lnTo>
                  <a:pt x="30097" y="11263"/>
                </a:lnTo>
                <a:lnTo>
                  <a:pt x="30961" y="11723"/>
                </a:lnTo>
                <a:lnTo>
                  <a:pt x="31824" y="12241"/>
                </a:lnTo>
                <a:lnTo>
                  <a:pt x="32457" y="12529"/>
                </a:lnTo>
                <a:cubicBezTo>
                  <a:pt x="32928" y="12747"/>
                  <a:pt x="33435" y="12885"/>
                  <a:pt x="33952" y="12931"/>
                </a:cubicBezTo>
                <a:cubicBezTo>
                  <a:pt x="34551" y="12937"/>
                  <a:pt x="35132" y="12759"/>
                  <a:pt x="35621" y="12414"/>
                </a:cubicBezTo>
                <a:cubicBezTo>
                  <a:pt x="36254" y="12068"/>
                  <a:pt x="36484" y="11781"/>
                  <a:pt x="36427" y="11435"/>
                </a:cubicBezTo>
                <a:cubicBezTo>
                  <a:pt x="36237" y="11119"/>
                  <a:pt x="35926" y="10889"/>
                  <a:pt x="35563" y="10803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13"/>
          <p:cNvSpPr/>
          <p:nvPr/>
        </p:nvSpPr>
        <p:spPr>
          <a:xfrm>
            <a:off x="7034321" y="3279360"/>
            <a:ext cx="13182" cy="5210"/>
          </a:xfrm>
          <a:custGeom>
            <a:rect b="b" l="l" r="r" t="t"/>
            <a:pathLst>
              <a:path extrusionOk="0" h="6731" w="17030">
                <a:moveTo>
                  <a:pt x="15132" y="2302"/>
                </a:moveTo>
                <a:lnTo>
                  <a:pt x="15535" y="2302"/>
                </a:lnTo>
                <a:lnTo>
                  <a:pt x="15938" y="2302"/>
                </a:lnTo>
                <a:lnTo>
                  <a:pt x="17031" y="2934"/>
                </a:lnTo>
                <a:cubicBezTo>
                  <a:pt x="17031" y="2934"/>
                  <a:pt x="17031" y="2934"/>
                  <a:pt x="17031" y="2934"/>
                </a:cubicBezTo>
                <a:cubicBezTo>
                  <a:pt x="17031" y="2934"/>
                  <a:pt x="17031" y="2934"/>
                  <a:pt x="17031" y="2934"/>
                </a:cubicBezTo>
                <a:lnTo>
                  <a:pt x="10472" y="6732"/>
                </a:lnTo>
                <a:lnTo>
                  <a:pt x="9666" y="6732"/>
                </a:lnTo>
                <a:lnTo>
                  <a:pt x="0" y="978"/>
                </a:lnTo>
                <a:cubicBezTo>
                  <a:pt x="0" y="978"/>
                  <a:pt x="0" y="978"/>
                  <a:pt x="0" y="691"/>
                </a:cubicBezTo>
                <a:lnTo>
                  <a:pt x="0" y="691"/>
                </a:lnTo>
                <a:lnTo>
                  <a:pt x="1208" y="0"/>
                </a:lnTo>
                <a:lnTo>
                  <a:pt x="2014" y="0"/>
                </a:lnTo>
                <a:lnTo>
                  <a:pt x="10184" y="47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3"/>
          <p:cNvSpPr/>
          <p:nvPr/>
        </p:nvSpPr>
        <p:spPr>
          <a:xfrm>
            <a:off x="7042070" y="3273748"/>
            <a:ext cx="11579" cy="6680"/>
          </a:xfrm>
          <a:custGeom>
            <a:rect b="b" l="l" r="r" t="t"/>
            <a:pathLst>
              <a:path extrusionOk="0" h="8630" w="14959">
                <a:moveTo>
                  <a:pt x="1726" y="6099"/>
                </a:moveTo>
                <a:cubicBezTo>
                  <a:pt x="1272" y="5794"/>
                  <a:pt x="869" y="5426"/>
                  <a:pt x="518" y="5006"/>
                </a:cubicBezTo>
                <a:cubicBezTo>
                  <a:pt x="196" y="4660"/>
                  <a:pt x="12" y="4212"/>
                  <a:pt x="0" y="3740"/>
                </a:cubicBezTo>
                <a:cubicBezTo>
                  <a:pt x="29" y="3274"/>
                  <a:pt x="213" y="2825"/>
                  <a:pt x="518" y="2474"/>
                </a:cubicBezTo>
                <a:cubicBezTo>
                  <a:pt x="938" y="1945"/>
                  <a:pt x="1467" y="1513"/>
                  <a:pt x="2071" y="1208"/>
                </a:cubicBezTo>
                <a:cubicBezTo>
                  <a:pt x="2773" y="805"/>
                  <a:pt x="3533" y="495"/>
                  <a:pt x="4315" y="288"/>
                </a:cubicBezTo>
                <a:cubicBezTo>
                  <a:pt x="5029" y="109"/>
                  <a:pt x="5765" y="17"/>
                  <a:pt x="6502" y="0"/>
                </a:cubicBezTo>
                <a:cubicBezTo>
                  <a:pt x="7221" y="6"/>
                  <a:pt x="7934" y="104"/>
                  <a:pt x="8631" y="288"/>
                </a:cubicBezTo>
                <a:cubicBezTo>
                  <a:pt x="9286" y="449"/>
                  <a:pt x="9925" y="679"/>
                  <a:pt x="10529" y="978"/>
                </a:cubicBezTo>
                <a:lnTo>
                  <a:pt x="11220" y="1323"/>
                </a:lnTo>
                <a:lnTo>
                  <a:pt x="11910" y="1784"/>
                </a:lnTo>
                <a:lnTo>
                  <a:pt x="12601" y="2186"/>
                </a:lnTo>
                <a:lnTo>
                  <a:pt x="13233" y="2532"/>
                </a:lnTo>
                <a:cubicBezTo>
                  <a:pt x="13705" y="2831"/>
                  <a:pt x="14131" y="3199"/>
                  <a:pt x="14499" y="3625"/>
                </a:cubicBezTo>
                <a:cubicBezTo>
                  <a:pt x="14775" y="3970"/>
                  <a:pt x="14937" y="4390"/>
                  <a:pt x="14960" y="4833"/>
                </a:cubicBezTo>
                <a:cubicBezTo>
                  <a:pt x="14942" y="5322"/>
                  <a:pt x="14758" y="5788"/>
                  <a:pt x="14442" y="6156"/>
                </a:cubicBezTo>
                <a:cubicBezTo>
                  <a:pt x="13999" y="6663"/>
                  <a:pt x="13475" y="7088"/>
                  <a:pt x="12888" y="7422"/>
                </a:cubicBezTo>
                <a:cubicBezTo>
                  <a:pt x="12186" y="7825"/>
                  <a:pt x="11427" y="8136"/>
                  <a:pt x="10644" y="8343"/>
                </a:cubicBezTo>
                <a:cubicBezTo>
                  <a:pt x="9908" y="8521"/>
                  <a:pt x="9154" y="8619"/>
                  <a:pt x="8400" y="8631"/>
                </a:cubicBezTo>
                <a:cubicBezTo>
                  <a:pt x="7698" y="8619"/>
                  <a:pt x="7008" y="8521"/>
                  <a:pt x="6329" y="8343"/>
                </a:cubicBezTo>
                <a:cubicBezTo>
                  <a:pt x="5673" y="8182"/>
                  <a:pt x="5034" y="7952"/>
                  <a:pt x="4430" y="7652"/>
                </a:cubicBezTo>
                <a:lnTo>
                  <a:pt x="3797" y="7250"/>
                </a:lnTo>
                <a:lnTo>
                  <a:pt x="3049" y="6847"/>
                </a:lnTo>
                <a:lnTo>
                  <a:pt x="2359" y="6444"/>
                </a:lnTo>
                <a:close/>
                <a:moveTo>
                  <a:pt x="8631" y="2186"/>
                </a:moveTo>
                <a:cubicBezTo>
                  <a:pt x="7883" y="1818"/>
                  <a:pt x="7048" y="1640"/>
                  <a:pt x="6214" y="1668"/>
                </a:cubicBezTo>
                <a:cubicBezTo>
                  <a:pt x="5426" y="1674"/>
                  <a:pt x="4649" y="1893"/>
                  <a:pt x="3970" y="2301"/>
                </a:cubicBezTo>
                <a:cubicBezTo>
                  <a:pt x="3280" y="2704"/>
                  <a:pt x="2877" y="3107"/>
                  <a:pt x="2877" y="3567"/>
                </a:cubicBezTo>
                <a:cubicBezTo>
                  <a:pt x="2877" y="4027"/>
                  <a:pt x="3165" y="4545"/>
                  <a:pt x="3855" y="4948"/>
                </a:cubicBezTo>
                <a:lnTo>
                  <a:pt x="5063" y="5696"/>
                </a:lnTo>
                <a:lnTo>
                  <a:pt x="6387" y="6386"/>
                </a:lnTo>
                <a:cubicBezTo>
                  <a:pt x="7100" y="6795"/>
                  <a:pt x="7923" y="6996"/>
                  <a:pt x="8746" y="6962"/>
                </a:cubicBezTo>
                <a:cubicBezTo>
                  <a:pt x="9540" y="6956"/>
                  <a:pt x="10311" y="6737"/>
                  <a:pt x="10990" y="6329"/>
                </a:cubicBezTo>
                <a:cubicBezTo>
                  <a:pt x="11680" y="5926"/>
                  <a:pt x="12083" y="5523"/>
                  <a:pt x="12083" y="5006"/>
                </a:cubicBezTo>
                <a:cubicBezTo>
                  <a:pt x="12083" y="4488"/>
                  <a:pt x="11795" y="4085"/>
                  <a:pt x="11105" y="3682"/>
                </a:cubicBezTo>
                <a:lnTo>
                  <a:pt x="9896" y="2934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13"/>
          <p:cNvSpPr/>
          <p:nvPr/>
        </p:nvSpPr>
        <p:spPr>
          <a:xfrm>
            <a:off x="7048885" y="3269110"/>
            <a:ext cx="13895" cy="6509"/>
          </a:xfrm>
          <a:custGeom>
            <a:rect b="b" l="l" r="r" t="t"/>
            <a:pathLst>
              <a:path extrusionOk="0" h="8409" w="17951">
                <a:moveTo>
                  <a:pt x="4085" y="1160"/>
                </a:moveTo>
                <a:cubicBezTo>
                  <a:pt x="5184" y="440"/>
                  <a:pt x="6456" y="43"/>
                  <a:pt x="7767" y="9"/>
                </a:cubicBezTo>
                <a:cubicBezTo>
                  <a:pt x="8953" y="-54"/>
                  <a:pt x="10132" y="227"/>
                  <a:pt x="11162" y="814"/>
                </a:cubicBezTo>
                <a:cubicBezTo>
                  <a:pt x="11772" y="1102"/>
                  <a:pt x="12255" y="1585"/>
                  <a:pt x="12543" y="2195"/>
                </a:cubicBezTo>
                <a:cubicBezTo>
                  <a:pt x="12698" y="2719"/>
                  <a:pt x="12566" y="3288"/>
                  <a:pt x="12198" y="3691"/>
                </a:cubicBezTo>
                <a:lnTo>
                  <a:pt x="17951" y="4669"/>
                </a:lnTo>
                <a:lnTo>
                  <a:pt x="17951" y="4669"/>
                </a:lnTo>
                <a:lnTo>
                  <a:pt x="17951" y="4669"/>
                </a:lnTo>
                <a:lnTo>
                  <a:pt x="17951" y="4669"/>
                </a:lnTo>
                <a:lnTo>
                  <a:pt x="16686" y="5417"/>
                </a:lnTo>
                <a:lnTo>
                  <a:pt x="16110" y="5417"/>
                </a:lnTo>
                <a:lnTo>
                  <a:pt x="15593" y="5417"/>
                </a:lnTo>
                <a:lnTo>
                  <a:pt x="10184" y="4554"/>
                </a:lnTo>
                <a:lnTo>
                  <a:pt x="8170" y="5705"/>
                </a:lnTo>
                <a:lnTo>
                  <a:pt x="11680" y="7719"/>
                </a:lnTo>
                <a:cubicBezTo>
                  <a:pt x="11680" y="7719"/>
                  <a:pt x="11680" y="7719"/>
                  <a:pt x="11680" y="7719"/>
                </a:cubicBezTo>
                <a:lnTo>
                  <a:pt x="10472" y="8409"/>
                </a:lnTo>
                <a:lnTo>
                  <a:pt x="10069" y="8409"/>
                </a:lnTo>
                <a:lnTo>
                  <a:pt x="9666" y="8409"/>
                </a:lnTo>
                <a:lnTo>
                  <a:pt x="0" y="2655"/>
                </a:lnTo>
                <a:cubicBezTo>
                  <a:pt x="0" y="2655"/>
                  <a:pt x="0" y="2655"/>
                  <a:pt x="0" y="2655"/>
                </a:cubicBezTo>
                <a:close/>
                <a:moveTo>
                  <a:pt x="6559" y="5129"/>
                </a:moveTo>
                <a:lnTo>
                  <a:pt x="8688" y="3921"/>
                </a:lnTo>
                <a:cubicBezTo>
                  <a:pt x="9125" y="3685"/>
                  <a:pt x="9499" y="3352"/>
                  <a:pt x="9781" y="2943"/>
                </a:cubicBezTo>
                <a:cubicBezTo>
                  <a:pt x="9781" y="2655"/>
                  <a:pt x="9781" y="2310"/>
                  <a:pt x="9148" y="1965"/>
                </a:cubicBezTo>
                <a:cubicBezTo>
                  <a:pt x="8659" y="1695"/>
                  <a:pt x="8095" y="1574"/>
                  <a:pt x="7537" y="1620"/>
                </a:cubicBezTo>
                <a:cubicBezTo>
                  <a:pt x="6945" y="1729"/>
                  <a:pt x="6381" y="1942"/>
                  <a:pt x="5869" y="2253"/>
                </a:cubicBezTo>
                <a:lnTo>
                  <a:pt x="3682" y="351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13"/>
          <p:cNvSpPr/>
          <p:nvPr/>
        </p:nvSpPr>
        <p:spPr>
          <a:xfrm>
            <a:off x="7056812" y="3264217"/>
            <a:ext cx="13182" cy="7348"/>
          </a:xfrm>
          <a:custGeom>
            <a:rect b="b" l="l" r="r" t="t"/>
            <a:pathLst>
              <a:path extrusionOk="0" h="9493" w="17030">
                <a:moveTo>
                  <a:pt x="15190" y="5063"/>
                </a:moveTo>
                <a:lnTo>
                  <a:pt x="15593" y="5063"/>
                </a:lnTo>
                <a:lnTo>
                  <a:pt x="15995" y="5063"/>
                </a:lnTo>
                <a:lnTo>
                  <a:pt x="17031" y="5696"/>
                </a:lnTo>
                <a:cubicBezTo>
                  <a:pt x="17031" y="5696"/>
                  <a:pt x="17031" y="5696"/>
                  <a:pt x="17031" y="5696"/>
                </a:cubicBezTo>
                <a:lnTo>
                  <a:pt x="10472" y="9494"/>
                </a:lnTo>
                <a:lnTo>
                  <a:pt x="9666" y="9494"/>
                </a:lnTo>
                <a:lnTo>
                  <a:pt x="0" y="3740"/>
                </a:lnTo>
                <a:cubicBezTo>
                  <a:pt x="0" y="3740"/>
                  <a:pt x="0" y="3740"/>
                  <a:pt x="0" y="3740"/>
                </a:cubicBezTo>
                <a:lnTo>
                  <a:pt x="6444" y="0"/>
                </a:lnTo>
                <a:lnTo>
                  <a:pt x="6847" y="0"/>
                </a:lnTo>
                <a:lnTo>
                  <a:pt x="7250" y="0"/>
                </a:lnTo>
                <a:lnTo>
                  <a:pt x="8343" y="633"/>
                </a:lnTo>
                <a:lnTo>
                  <a:pt x="8343" y="633"/>
                </a:lnTo>
                <a:lnTo>
                  <a:pt x="3510" y="3395"/>
                </a:lnTo>
                <a:lnTo>
                  <a:pt x="5869" y="4776"/>
                </a:lnTo>
                <a:lnTo>
                  <a:pt x="10357" y="2186"/>
                </a:lnTo>
                <a:lnTo>
                  <a:pt x="10759" y="2186"/>
                </a:lnTo>
                <a:lnTo>
                  <a:pt x="11162" y="2186"/>
                </a:lnTo>
                <a:lnTo>
                  <a:pt x="12255" y="2819"/>
                </a:lnTo>
                <a:cubicBezTo>
                  <a:pt x="12255" y="2819"/>
                  <a:pt x="12255" y="2819"/>
                  <a:pt x="12255" y="2819"/>
                </a:cubicBezTo>
                <a:lnTo>
                  <a:pt x="7710" y="5408"/>
                </a:lnTo>
                <a:lnTo>
                  <a:pt x="10242" y="684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13"/>
          <p:cNvSpPr/>
          <p:nvPr/>
        </p:nvSpPr>
        <p:spPr>
          <a:xfrm>
            <a:off x="7064161" y="3259496"/>
            <a:ext cx="14919" cy="7882"/>
          </a:xfrm>
          <a:custGeom>
            <a:rect b="b" l="l" r="r" t="t"/>
            <a:pathLst>
              <a:path extrusionOk="0" h="10183" w="19274">
                <a:moveTo>
                  <a:pt x="9551" y="5408"/>
                </a:moveTo>
                <a:lnTo>
                  <a:pt x="7480" y="921"/>
                </a:lnTo>
                <a:cubicBezTo>
                  <a:pt x="7480" y="921"/>
                  <a:pt x="7480" y="921"/>
                  <a:pt x="7767" y="575"/>
                </a:cubicBezTo>
                <a:lnTo>
                  <a:pt x="8803" y="0"/>
                </a:lnTo>
                <a:lnTo>
                  <a:pt x="9206" y="0"/>
                </a:lnTo>
                <a:lnTo>
                  <a:pt x="9609" y="0"/>
                </a:lnTo>
                <a:lnTo>
                  <a:pt x="19275" y="5754"/>
                </a:lnTo>
                <a:cubicBezTo>
                  <a:pt x="19275" y="5754"/>
                  <a:pt x="19275" y="5754"/>
                  <a:pt x="19275" y="5754"/>
                </a:cubicBezTo>
                <a:lnTo>
                  <a:pt x="18067" y="6444"/>
                </a:lnTo>
                <a:lnTo>
                  <a:pt x="17664" y="6444"/>
                </a:lnTo>
                <a:lnTo>
                  <a:pt x="17261" y="6444"/>
                </a:lnTo>
                <a:lnTo>
                  <a:pt x="11507" y="3049"/>
                </a:lnTo>
                <a:lnTo>
                  <a:pt x="12946" y="6156"/>
                </a:lnTo>
                <a:cubicBezTo>
                  <a:pt x="12946" y="6156"/>
                  <a:pt x="12946" y="6156"/>
                  <a:pt x="12946" y="6156"/>
                </a:cubicBezTo>
                <a:cubicBezTo>
                  <a:pt x="12946" y="6156"/>
                  <a:pt x="12946" y="6156"/>
                  <a:pt x="12946" y="6444"/>
                </a:cubicBezTo>
                <a:lnTo>
                  <a:pt x="12140" y="6904"/>
                </a:lnTo>
                <a:lnTo>
                  <a:pt x="11680" y="6904"/>
                </a:lnTo>
                <a:lnTo>
                  <a:pt x="11220" y="6904"/>
                </a:lnTo>
                <a:lnTo>
                  <a:pt x="5926" y="6099"/>
                </a:lnTo>
                <a:lnTo>
                  <a:pt x="11680" y="9494"/>
                </a:lnTo>
                <a:cubicBezTo>
                  <a:pt x="11680" y="9494"/>
                  <a:pt x="11680" y="9494"/>
                  <a:pt x="11680" y="9494"/>
                </a:cubicBezTo>
                <a:cubicBezTo>
                  <a:pt x="11680" y="9494"/>
                  <a:pt x="11680" y="9494"/>
                  <a:pt x="11680" y="9494"/>
                </a:cubicBezTo>
                <a:lnTo>
                  <a:pt x="10472" y="10184"/>
                </a:lnTo>
                <a:lnTo>
                  <a:pt x="10069" y="10184"/>
                </a:lnTo>
                <a:lnTo>
                  <a:pt x="9666" y="10184"/>
                </a:lnTo>
                <a:lnTo>
                  <a:pt x="0" y="4430"/>
                </a:lnTo>
                <a:cubicBezTo>
                  <a:pt x="0" y="4430"/>
                  <a:pt x="0" y="4430"/>
                  <a:pt x="0" y="4430"/>
                </a:cubicBezTo>
                <a:lnTo>
                  <a:pt x="0" y="4430"/>
                </a:lnTo>
                <a:lnTo>
                  <a:pt x="1036" y="3855"/>
                </a:lnTo>
                <a:cubicBezTo>
                  <a:pt x="1243" y="3803"/>
                  <a:pt x="1461" y="3803"/>
                  <a:pt x="1669" y="3855"/>
                </a:cubicBezTo>
                <a:lnTo>
                  <a:pt x="2071" y="38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13"/>
          <p:cNvSpPr/>
          <p:nvPr/>
        </p:nvSpPr>
        <p:spPr>
          <a:xfrm>
            <a:off x="7076007" y="3255844"/>
            <a:ext cx="9040" cy="4988"/>
          </a:xfrm>
          <a:custGeom>
            <a:rect b="b" l="l" r="r" t="t"/>
            <a:pathLst>
              <a:path extrusionOk="0" h="6444" w="11679">
                <a:moveTo>
                  <a:pt x="10472" y="6444"/>
                </a:moveTo>
                <a:lnTo>
                  <a:pt x="10069" y="6444"/>
                </a:lnTo>
                <a:lnTo>
                  <a:pt x="9666" y="6444"/>
                </a:lnTo>
                <a:lnTo>
                  <a:pt x="0" y="690"/>
                </a:lnTo>
                <a:cubicBezTo>
                  <a:pt x="0" y="690"/>
                  <a:pt x="0" y="690"/>
                  <a:pt x="0" y="690"/>
                </a:cubicBezTo>
                <a:cubicBezTo>
                  <a:pt x="0" y="690"/>
                  <a:pt x="0" y="690"/>
                  <a:pt x="0" y="690"/>
                </a:cubicBezTo>
                <a:lnTo>
                  <a:pt x="1208" y="0"/>
                </a:lnTo>
                <a:lnTo>
                  <a:pt x="1611" y="0"/>
                </a:lnTo>
                <a:lnTo>
                  <a:pt x="2014" y="0"/>
                </a:lnTo>
                <a:lnTo>
                  <a:pt x="11680" y="5754"/>
                </a:lnTo>
                <a:cubicBezTo>
                  <a:pt x="11680" y="5754"/>
                  <a:pt x="11680" y="5754"/>
                  <a:pt x="11680" y="575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13"/>
          <p:cNvSpPr/>
          <p:nvPr/>
        </p:nvSpPr>
        <p:spPr>
          <a:xfrm>
            <a:off x="7079526" y="3251519"/>
            <a:ext cx="9855" cy="7024"/>
          </a:xfrm>
          <a:custGeom>
            <a:rect b="b" l="l" r="r" t="t"/>
            <a:pathLst>
              <a:path extrusionOk="0" h="9074" w="12731">
                <a:moveTo>
                  <a:pt x="4028" y="1158"/>
                </a:moveTo>
                <a:cubicBezTo>
                  <a:pt x="5144" y="485"/>
                  <a:pt x="6410" y="88"/>
                  <a:pt x="7710" y="7"/>
                </a:cubicBezTo>
                <a:cubicBezTo>
                  <a:pt x="8941" y="-50"/>
                  <a:pt x="10155" y="249"/>
                  <a:pt x="11220" y="870"/>
                </a:cubicBezTo>
                <a:cubicBezTo>
                  <a:pt x="12313" y="1503"/>
                  <a:pt x="12831" y="2193"/>
                  <a:pt x="12716" y="2941"/>
                </a:cubicBezTo>
                <a:cubicBezTo>
                  <a:pt x="12601" y="3689"/>
                  <a:pt x="11968" y="4322"/>
                  <a:pt x="10759" y="5070"/>
                </a:cubicBezTo>
                <a:lnTo>
                  <a:pt x="8343" y="6451"/>
                </a:lnTo>
                <a:lnTo>
                  <a:pt x="11680" y="8350"/>
                </a:lnTo>
                <a:cubicBezTo>
                  <a:pt x="11680" y="8350"/>
                  <a:pt x="11680" y="8350"/>
                  <a:pt x="11680" y="8350"/>
                </a:cubicBezTo>
                <a:lnTo>
                  <a:pt x="10472" y="9040"/>
                </a:lnTo>
                <a:cubicBezTo>
                  <a:pt x="10472" y="9040"/>
                  <a:pt x="10472" y="9040"/>
                  <a:pt x="10069" y="9040"/>
                </a:cubicBezTo>
                <a:cubicBezTo>
                  <a:pt x="9937" y="9086"/>
                  <a:pt x="9799" y="9086"/>
                  <a:pt x="9666" y="9040"/>
                </a:cubicBezTo>
                <a:lnTo>
                  <a:pt x="0" y="3287"/>
                </a:lnTo>
                <a:cubicBezTo>
                  <a:pt x="0" y="3287"/>
                  <a:pt x="0" y="3287"/>
                  <a:pt x="0" y="3287"/>
                </a:cubicBezTo>
                <a:close/>
                <a:moveTo>
                  <a:pt x="6502" y="5358"/>
                </a:moveTo>
                <a:lnTo>
                  <a:pt x="8803" y="4035"/>
                </a:lnTo>
                <a:cubicBezTo>
                  <a:pt x="9240" y="3822"/>
                  <a:pt x="9597" y="3476"/>
                  <a:pt x="9839" y="3056"/>
                </a:cubicBezTo>
                <a:cubicBezTo>
                  <a:pt x="9839" y="2711"/>
                  <a:pt x="9839" y="2366"/>
                  <a:pt x="9206" y="2078"/>
                </a:cubicBezTo>
                <a:cubicBezTo>
                  <a:pt x="8711" y="1762"/>
                  <a:pt x="8124" y="1618"/>
                  <a:pt x="7537" y="1676"/>
                </a:cubicBezTo>
                <a:cubicBezTo>
                  <a:pt x="6922" y="1756"/>
                  <a:pt x="6335" y="1975"/>
                  <a:pt x="5811" y="2309"/>
                </a:cubicBezTo>
                <a:lnTo>
                  <a:pt x="3510" y="3632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13"/>
          <p:cNvSpPr/>
          <p:nvPr/>
        </p:nvSpPr>
        <p:spPr>
          <a:xfrm>
            <a:off x="7087640" y="3247349"/>
            <a:ext cx="11832" cy="5946"/>
          </a:xfrm>
          <a:custGeom>
            <a:rect b="b" l="l" r="r" t="t"/>
            <a:pathLst>
              <a:path extrusionOk="0" h="7681" w="15286">
                <a:moveTo>
                  <a:pt x="2232" y="1251"/>
                </a:moveTo>
                <a:cubicBezTo>
                  <a:pt x="2854" y="860"/>
                  <a:pt x="3533" y="567"/>
                  <a:pt x="4246" y="388"/>
                </a:cubicBezTo>
                <a:lnTo>
                  <a:pt x="6202" y="43"/>
                </a:lnTo>
                <a:cubicBezTo>
                  <a:pt x="6755" y="-14"/>
                  <a:pt x="7319" y="-14"/>
                  <a:pt x="7871" y="43"/>
                </a:cubicBezTo>
                <a:lnTo>
                  <a:pt x="9079" y="388"/>
                </a:lnTo>
                <a:cubicBezTo>
                  <a:pt x="9079" y="388"/>
                  <a:pt x="9079" y="388"/>
                  <a:pt x="9079" y="388"/>
                </a:cubicBezTo>
                <a:lnTo>
                  <a:pt x="8044" y="1021"/>
                </a:lnTo>
                <a:lnTo>
                  <a:pt x="7526" y="1021"/>
                </a:lnTo>
                <a:lnTo>
                  <a:pt x="5685" y="1021"/>
                </a:lnTo>
                <a:cubicBezTo>
                  <a:pt x="5109" y="1125"/>
                  <a:pt x="4563" y="1338"/>
                  <a:pt x="4074" y="1654"/>
                </a:cubicBezTo>
                <a:cubicBezTo>
                  <a:pt x="3832" y="1758"/>
                  <a:pt x="3613" y="1919"/>
                  <a:pt x="3441" y="2115"/>
                </a:cubicBezTo>
                <a:lnTo>
                  <a:pt x="3038" y="2575"/>
                </a:lnTo>
                <a:cubicBezTo>
                  <a:pt x="2980" y="2724"/>
                  <a:pt x="2980" y="2886"/>
                  <a:pt x="3038" y="3035"/>
                </a:cubicBezTo>
                <a:cubicBezTo>
                  <a:pt x="3038" y="3035"/>
                  <a:pt x="3038" y="3035"/>
                  <a:pt x="3383" y="3438"/>
                </a:cubicBezTo>
                <a:cubicBezTo>
                  <a:pt x="3613" y="3490"/>
                  <a:pt x="3843" y="3490"/>
                  <a:pt x="4074" y="3438"/>
                </a:cubicBezTo>
                <a:cubicBezTo>
                  <a:pt x="4361" y="3490"/>
                  <a:pt x="4649" y="3490"/>
                  <a:pt x="4937" y="3438"/>
                </a:cubicBezTo>
                <a:lnTo>
                  <a:pt x="6145" y="3093"/>
                </a:lnTo>
                <a:lnTo>
                  <a:pt x="7813" y="2517"/>
                </a:lnTo>
                <a:cubicBezTo>
                  <a:pt x="8464" y="2247"/>
                  <a:pt x="9137" y="2034"/>
                  <a:pt x="9827" y="1884"/>
                </a:cubicBezTo>
                <a:cubicBezTo>
                  <a:pt x="10374" y="1735"/>
                  <a:pt x="10932" y="1643"/>
                  <a:pt x="11496" y="1597"/>
                </a:cubicBezTo>
                <a:cubicBezTo>
                  <a:pt x="11973" y="1539"/>
                  <a:pt x="12457" y="1539"/>
                  <a:pt x="12934" y="1597"/>
                </a:cubicBezTo>
                <a:cubicBezTo>
                  <a:pt x="13400" y="1660"/>
                  <a:pt x="13849" y="1821"/>
                  <a:pt x="14258" y="2057"/>
                </a:cubicBezTo>
                <a:cubicBezTo>
                  <a:pt x="14643" y="2270"/>
                  <a:pt x="14965" y="2592"/>
                  <a:pt x="15178" y="2978"/>
                </a:cubicBezTo>
                <a:cubicBezTo>
                  <a:pt x="15322" y="3329"/>
                  <a:pt x="15322" y="3720"/>
                  <a:pt x="15178" y="4071"/>
                </a:cubicBezTo>
                <a:cubicBezTo>
                  <a:pt x="15023" y="4508"/>
                  <a:pt x="14764" y="4899"/>
                  <a:pt x="14430" y="5221"/>
                </a:cubicBezTo>
                <a:cubicBezTo>
                  <a:pt x="13993" y="5705"/>
                  <a:pt x="13464" y="6096"/>
                  <a:pt x="12877" y="6372"/>
                </a:cubicBezTo>
                <a:cubicBezTo>
                  <a:pt x="12324" y="6723"/>
                  <a:pt x="11720" y="6994"/>
                  <a:pt x="11093" y="7178"/>
                </a:cubicBezTo>
                <a:cubicBezTo>
                  <a:pt x="10460" y="7414"/>
                  <a:pt x="9804" y="7569"/>
                  <a:pt x="9137" y="7638"/>
                </a:cubicBezTo>
                <a:cubicBezTo>
                  <a:pt x="8527" y="7696"/>
                  <a:pt x="7906" y="7696"/>
                  <a:pt x="7296" y="7638"/>
                </a:cubicBezTo>
                <a:cubicBezTo>
                  <a:pt x="6732" y="7615"/>
                  <a:pt x="6174" y="7460"/>
                  <a:pt x="5685" y="7178"/>
                </a:cubicBezTo>
                <a:cubicBezTo>
                  <a:pt x="5685" y="7178"/>
                  <a:pt x="5685" y="7178"/>
                  <a:pt x="5685" y="7178"/>
                </a:cubicBezTo>
                <a:lnTo>
                  <a:pt x="6720" y="6602"/>
                </a:lnTo>
                <a:lnTo>
                  <a:pt x="7181" y="6602"/>
                </a:lnTo>
                <a:lnTo>
                  <a:pt x="7698" y="6602"/>
                </a:lnTo>
                <a:lnTo>
                  <a:pt x="8331" y="6602"/>
                </a:lnTo>
                <a:lnTo>
                  <a:pt x="9079" y="6602"/>
                </a:lnTo>
                <a:lnTo>
                  <a:pt x="9942" y="6602"/>
                </a:lnTo>
                <a:lnTo>
                  <a:pt x="11036" y="6085"/>
                </a:lnTo>
                <a:lnTo>
                  <a:pt x="11784" y="5567"/>
                </a:lnTo>
                <a:cubicBezTo>
                  <a:pt x="12025" y="5452"/>
                  <a:pt x="12215" y="5244"/>
                  <a:pt x="12301" y="4991"/>
                </a:cubicBezTo>
                <a:cubicBezTo>
                  <a:pt x="12382" y="4830"/>
                  <a:pt x="12382" y="4635"/>
                  <a:pt x="12301" y="4473"/>
                </a:cubicBezTo>
                <a:cubicBezTo>
                  <a:pt x="12261" y="4289"/>
                  <a:pt x="12129" y="4140"/>
                  <a:pt x="11956" y="4071"/>
                </a:cubicBezTo>
                <a:cubicBezTo>
                  <a:pt x="11709" y="4013"/>
                  <a:pt x="11456" y="4013"/>
                  <a:pt x="11208" y="4071"/>
                </a:cubicBezTo>
                <a:lnTo>
                  <a:pt x="10173" y="4071"/>
                </a:lnTo>
                <a:lnTo>
                  <a:pt x="8849" y="4531"/>
                </a:lnTo>
                <a:lnTo>
                  <a:pt x="7066" y="5164"/>
                </a:lnTo>
                <a:lnTo>
                  <a:pt x="5339" y="5682"/>
                </a:lnTo>
                <a:lnTo>
                  <a:pt x="3786" y="5682"/>
                </a:lnTo>
                <a:lnTo>
                  <a:pt x="2405" y="5682"/>
                </a:lnTo>
                <a:cubicBezTo>
                  <a:pt x="1933" y="5561"/>
                  <a:pt x="1490" y="5371"/>
                  <a:pt x="1082" y="5106"/>
                </a:cubicBezTo>
                <a:cubicBezTo>
                  <a:pt x="673" y="4934"/>
                  <a:pt x="328" y="4629"/>
                  <a:pt x="104" y="4243"/>
                </a:cubicBezTo>
                <a:cubicBezTo>
                  <a:pt x="-35" y="3915"/>
                  <a:pt x="-35" y="3541"/>
                  <a:pt x="104" y="3208"/>
                </a:cubicBezTo>
                <a:cubicBezTo>
                  <a:pt x="201" y="2788"/>
                  <a:pt x="420" y="2408"/>
                  <a:pt x="736" y="2115"/>
                </a:cubicBezTo>
                <a:cubicBezTo>
                  <a:pt x="1156" y="1706"/>
                  <a:pt x="1669" y="1413"/>
                  <a:pt x="2232" y="125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13"/>
          <p:cNvSpPr/>
          <p:nvPr/>
        </p:nvSpPr>
        <p:spPr>
          <a:xfrm>
            <a:off x="7094446" y="3242038"/>
            <a:ext cx="12826" cy="7437"/>
          </a:xfrm>
          <a:custGeom>
            <a:rect b="b" l="l" r="r" t="t"/>
            <a:pathLst>
              <a:path extrusionOk="0" h="9608" w="16570">
                <a:moveTo>
                  <a:pt x="7767" y="0"/>
                </a:moveTo>
                <a:lnTo>
                  <a:pt x="8170" y="0"/>
                </a:lnTo>
                <a:lnTo>
                  <a:pt x="8573" y="0"/>
                </a:lnTo>
                <a:lnTo>
                  <a:pt x="14672" y="3510"/>
                </a:lnTo>
                <a:cubicBezTo>
                  <a:pt x="15207" y="3820"/>
                  <a:pt x="15690" y="4206"/>
                  <a:pt x="16110" y="4660"/>
                </a:cubicBezTo>
                <a:cubicBezTo>
                  <a:pt x="16410" y="4994"/>
                  <a:pt x="16576" y="5420"/>
                  <a:pt x="16571" y="5869"/>
                </a:cubicBezTo>
                <a:cubicBezTo>
                  <a:pt x="16553" y="6340"/>
                  <a:pt x="16369" y="6784"/>
                  <a:pt x="16053" y="7135"/>
                </a:cubicBezTo>
                <a:cubicBezTo>
                  <a:pt x="15593" y="7624"/>
                  <a:pt x="15069" y="8049"/>
                  <a:pt x="14499" y="8400"/>
                </a:cubicBezTo>
                <a:cubicBezTo>
                  <a:pt x="13815" y="8786"/>
                  <a:pt x="13078" y="9079"/>
                  <a:pt x="12313" y="9263"/>
                </a:cubicBezTo>
                <a:cubicBezTo>
                  <a:pt x="11628" y="9488"/>
                  <a:pt x="10909" y="9609"/>
                  <a:pt x="10184" y="9609"/>
                </a:cubicBezTo>
                <a:cubicBezTo>
                  <a:pt x="9465" y="9603"/>
                  <a:pt x="8751" y="9505"/>
                  <a:pt x="8055" y="9321"/>
                </a:cubicBezTo>
                <a:cubicBezTo>
                  <a:pt x="7388" y="9120"/>
                  <a:pt x="6749" y="8826"/>
                  <a:pt x="6156" y="8458"/>
                </a:cubicBezTo>
                <a:lnTo>
                  <a:pt x="0" y="4948"/>
                </a:lnTo>
                <a:cubicBezTo>
                  <a:pt x="0" y="4948"/>
                  <a:pt x="0" y="4948"/>
                  <a:pt x="0" y="4948"/>
                </a:cubicBezTo>
                <a:cubicBezTo>
                  <a:pt x="0" y="4948"/>
                  <a:pt x="0" y="4948"/>
                  <a:pt x="0" y="4948"/>
                </a:cubicBezTo>
                <a:lnTo>
                  <a:pt x="1208" y="4258"/>
                </a:lnTo>
                <a:lnTo>
                  <a:pt x="1611" y="4258"/>
                </a:lnTo>
                <a:lnTo>
                  <a:pt x="2014" y="4258"/>
                </a:lnTo>
                <a:lnTo>
                  <a:pt x="8055" y="7710"/>
                </a:lnTo>
                <a:cubicBezTo>
                  <a:pt x="8418" y="7969"/>
                  <a:pt x="8826" y="8147"/>
                  <a:pt x="9263" y="8228"/>
                </a:cubicBezTo>
                <a:lnTo>
                  <a:pt x="10472" y="8228"/>
                </a:lnTo>
                <a:cubicBezTo>
                  <a:pt x="10834" y="8285"/>
                  <a:pt x="11202" y="8285"/>
                  <a:pt x="11565" y="8228"/>
                </a:cubicBezTo>
                <a:cubicBezTo>
                  <a:pt x="11927" y="8118"/>
                  <a:pt x="12278" y="7963"/>
                  <a:pt x="12601" y="7767"/>
                </a:cubicBezTo>
                <a:cubicBezTo>
                  <a:pt x="12900" y="7601"/>
                  <a:pt x="13170" y="7388"/>
                  <a:pt x="13406" y="7135"/>
                </a:cubicBezTo>
                <a:cubicBezTo>
                  <a:pt x="13596" y="6973"/>
                  <a:pt x="13723" y="6749"/>
                  <a:pt x="13751" y="6502"/>
                </a:cubicBezTo>
                <a:cubicBezTo>
                  <a:pt x="13826" y="6277"/>
                  <a:pt x="13826" y="6035"/>
                  <a:pt x="13751" y="5811"/>
                </a:cubicBezTo>
                <a:cubicBezTo>
                  <a:pt x="13504" y="5512"/>
                  <a:pt x="13187" y="5276"/>
                  <a:pt x="12831" y="5121"/>
                </a:cubicBezTo>
                <a:lnTo>
                  <a:pt x="6789" y="1611"/>
                </a:lnTo>
                <a:cubicBezTo>
                  <a:pt x="6789" y="1611"/>
                  <a:pt x="6789" y="1611"/>
                  <a:pt x="6789" y="1611"/>
                </a:cubicBezTo>
                <a:cubicBezTo>
                  <a:pt x="6789" y="1611"/>
                  <a:pt x="6789" y="1611"/>
                  <a:pt x="6789" y="161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13"/>
          <p:cNvSpPr/>
          <p:nvPr/>
        </p:nvSpPr>
        <p:spPr>
          <a:xfrm>
            <a:off x="7102819" y="3236649"/>
            <a:ext cx="14919" cy="7838"/>
          </a:xfrm>
          <a:custGeom>
            <a:rect b="b" l="l" r="r" t="t"/>
            <a:pathLst>
              <a:path extrusionOk="0" h="10126" w="19274">
                <a:moveTo>
                  <a:pt x="9839" y="5696"/>
                </a:moveTo>
                <a:lnTo>
                  <a:pt x="7767" y="1208"/>
                </a:lnTo>
                <a:cubicBezTo>
                  <a:pt x="7762" y="1110"/>
                  <a:pt x="7762" y="1018"/>
                  <a:pt x="7767" y="921"/>
                </a:cubicBezTo>
                <a:cubicBezTo>
                  <a:pt x="7767" y="921"/>
                  <a:pt x="7767" y="921"/>
                  <a:pt x="7767" y="575"/>
                </a:cubicBezTo>
                <a:lnTo>
                  <a:pt x="8803" y="0"/>
                </a:lnTo>
                <a:lnTo>
                  <a:pt x="9206" y="0"/>
                </a:lnTo>
                <a:lnTo>
                  <a:pt x="9609" y="0"/>
                </a:lnTo>
                <a:lnTo>
                  <a:pt x="19275" y="5754"/>
                </a:lnTo>
                <a:cubicBezTo>
                  <a:pt x="19275" y="5754"/>
                  <a:pt x="19275" y="5754"/>
                  <a:pt x="19275" y="5754"/>
                </a:cubicBezTo>
                <a:lnTo>
                  <a:pt x="18067" y="6444"/>
                </a:lnTo>
                <a:lnTo>
                  <a:pt x="17664" y="6444"/>
                </a:lnTo>
                <a:lnTo>
                  <a:pt x="17261" y="6444"/>
                </a:lnTo>
                <a:lnTo>
                  <a:pt x="11507" y="3049"/>
                </a:lnTo>
                <a:lnTo>
                  <a:pt x="12946" y="6156"/>
                </a:lnTo>
                <a:lnTo>
                  <a:pt x="12946" y="6156"/>
                </a:lnTo>
                <a:cubicBezTo>
                  <a:pt x="12998" y="6243"/>
                  <a:pt x="12998" y="6358"/>
                  <a:pt x="12946" y="6444"/>
                </a:cubicBezTo>
                <a:lnTo>
                  <a:pt x="12140" y="6904"/>
                </a:lnTo>
                <a:lnTo>
                  <a:pt x="11680" y="6904"/>
                </a:lnTo>
                <a:lnTo>
                  <a:pt x="11220" y="6904"/>
                </a:lnTo>
                <a:lnTo>
                  <a:pt x="5926" y="6041"/>
                </a:lnTo>
                <a:lnTo>
                  <a:pt x="11680" y="9436"/>
                </a:lnTo>
                <a:cubicBezTo>
                  <a:pt x="11680" y="9436"/>
                  <a:pt x="11680" y="9436"/>
                  <a:pt x="11680" y="9436"/>
                </a:cubicBezTo>
                <a:cubicBezTo>
                  <a:pt x="11680" y="9436"/>
                  <a:pt x="11680" y="9436"/>
                  <a:pt x="11680" y="9436"/>
                </a:cubicBezTo>
                <a:lnTo>
                  <a:pt x="10472" y="10127"/>
                </a:lnTo>
                <a:lnTo>
                  <a:pt x="10069" y="10127"/>
                </a:lnTo>
                <a:lnTo>
                  <a:pt x="9666" y="10127"/>
                </a:lnTo>
                <a:lnTo>
                  <a:pt x="0" y="4373"/>
                </a:lnTo>
                <a:cubicBezTo>
                  <a:pt x="0" y="4373"/>
                  <a:pt x="0" y="4373"/>
                  <a:pt x="0" y="4373"/>
                </a:cubicBezTo>
                <a:lnTo>
                  <a:pt x="1036" y="3797"/>
                </a:lnTo>
                <a:cubicBezTo>
                  <a:pt x="1243" y="3740"/>
                  <a:pt x="1461" y="3740"/>
                  <a:pt x="1669" y="3797"/>
                </a:cubicBezTo>
                <a:lnTo>
                  <a:pt x="2071" y="379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13"/>
          <p:cNvSpPr/>
          <p:nvPr/>
        </p:nvSpPr>
        <p:spPr>
          <a:xfrm>
            <a:off x="7326622" y="3104544"/>
            <a:ext cx="20512" cy="10916"/>
          </a:xfrm>
          <a:custGeom>
            <a:rect b="b" l="l" r="r" t="t"/>
            <a:pathLst>
              <a:path extrusionOk="0" h="14102" w="26499">
                <a:moveTo>
                  <a:pt x="857" y="9965"/>
                </a:moveTo>
                <a:cubicBezTo>
                  <a:pt x="593" y="10029"/>
                  <a:pt x="316" y="10029"/>
                  <a:pt x="52" y="9965"/>
                </a:cubicBezTo>
                <a:cubicBezTo>
                  <a:pt x="-17" y="9798"/>
                  <a:pt x="-17" y="9614"/>
                  <a:pt x="52" y="9448"/>
                </a:cubicBezTo>
                <a:lnTo>
                  <a:pt x="1490" y="2428"/>
                </a:lnTo>
                <a:lnTo>
                  <a:pt x="1490" y="1910"/>
                </a:lnTo>
                <a:cubicBezTo>
                  <a:pt x="1576" y="1720"/>
                  <a:pt x="1715" y="1559"/>
                  <a:pt x="1893" y="1450"/>
                </a:cubicBezTo>
                <a:lnTo>
                  <a:pt x="4367" y="69"/>
                </a:lnTo>
                <a:cubicBezTo>
                  <a:pt x="4632" y="-17"/>
                  <a:pt x="4908" y="-17"/>
                  <a:pt x="5173" y="69"/>
                </a:cubicBezTo>
                <a:cubicBezTo>
                  <a:pt x="5455" y="-23"/>
                  <a:pt x="5754" y="-23"/>
                  <a:pt x="6036" y="69"/>
                </a:cubicBezTo>
                <a:lnTo>
                  <a:pt x="26346" y="11576"/>
                </a:lnTo>
                <a:cubicBezTo>
                  <a:pt x="26346" y="11576"/>
                  <a:pt x="26691" y="11864"/>
                  <a:pt x="26346" y="12037"/>
                </a:cubicBezTo>
                <a:cubicBezTo>
                  <a:pt x="26001" y="12209"/>
                  <a:pt x="26346" y="12439"/>
                  <a:pt x="26001" y="12554"/>
                </a:cubicBezTo>
                <a:lnTo>
                  <a:pt x="23469" y="14050"/>
                </a:lnTo>
                <a:cubicBezTo>
                  <a:pt x="23205" y="14108"/>
                  <a:pt x="22928" y="14108"/>
                  <a:pt x="22664" y="14050"/>
                </a:cubicBezTo>
                <a:cubicBezTo>
                  <a:pt x="22382" y="14119"/>
                  <a:pt x="22083" y="14119"/>
                  <a:pt x="21801" y="14050"/>
                </a:cubicBezTo>
                <a:lnTo>
                  <a:pt x="6266" y="5075"/>
                </a:lnTo>
                <a:lnTo>
                  <a:pt x="5288" y="9678"/>
                </a:lnTo>
                <a:cubicBezTo>
                  <a:pt x="5265" y="9891"/>
                  <a:pt x="5098" y="10057"/>
                  <a:pt x="4885" y="10080"/>
                </a:cubicBezTo>
                <a:cubicBezTo>
                  <a:pt x="4580" y="10144"/>
                  <a:pt x="4269" y="10144"/>
                  <a:pt x="3964" y="10080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3"/>
          <p:cNvSpPr/>
          <p:nvPr/>
        </p:nvSpPr>
        <p:spPr>
          <a:xfrm>
            <a:off x="7336891" y="3096483"/>
            <a:ext cx="23672" cy="13731"/>
          </a:xfrm>
          <a:custGeom>
            <a:rect b="b" l="l" r="r" t="t"/>
            <a:pathLst>
              <a:path extrusionOk="0" h="17739" w="30582">
                <a:moveTo>
                  <a:pt x="20905" y="2370"/>
                </a:moveTo>
                <a:lnTo>
                  <a:pt x="22228" y="3118"/>
                </a:lnTo>
                <a:lnTo>
                  <a:pt x="23724" y="3981"/>
                </a:lnTo>
                <a:lnTo>
                  <a:pt x="25220" y="4844"/>
                </a:lnTo>
                <a:lnTo>
                  <a:pt x="26486" y="5592"/>
                </a:lnTo>
                <a:cubicBezTo>
                  <a:pt x="27516" y="6242"/>
                  <a:pt x="28465" y="7013"/>
                  <a:pt x="29305" y="7893"/>
                </a:cubicBezTo>
                <a:cubicBezTo>
                  <a:pt x="29973" y="8520"/>
                  <a:pt x="30416" y="9349"/>
                  <a:pt x="30571" y="10252"/>
                </a:cubicBezTo>
                <a:cubicBezTo>
                  <a:pt x="30646" y="11167"/>
                  <a:pt x="30358" y="12076"/>
                  <a:pt x="29766" y="12784"/>
                </a:cubicBezTo>
                <a:cubicBezTo>
                  <a:pt x="28885" y="13866"/>
                  <a:pt x="27786" y="14746"/>
                  <a:pt x="26544" y="15373"/>
                </a:cubicBezTo>
                <a:cubicBezTo>
                  <a:pt x="25134" y="16236"/>
                  <a:pt x="23603" y="16875"/>
                  <a:pt x="21998" y="17272"/>
                </a:cubicBezTo>
                <a:cubicBezTo>
                  <a:pt x="20589" y="17623"/>
                  <a:pt x="19133" y="17778"/>
                  <a:pt x="17683" y="17732"/>
                </a:cubicBezTo>
                <a:cubicBezTo>
                  <a:pt x="16273" y="17663"/>
                  <a:pt x="14881" y="17410"/>
                  <a:pt x="13540" y="16984"/>
                </a:cubicBezTo>
                <a:cubicBezTo>
                  <a:pt x="12188" y="16570"/>
                  <a:pt x="10882" y="16029"/>
                  <a:pt x="9628" y="15373"/>
                </a:cubicBezTo>
                <a:lnTo>
                  <a:pt x="6808" y="13820"/>
                </a:lnTo>
                <a:cubicBezTo>
                  <a:pt x="5830" y="13244"/>
                  <a:pt x="4910" y="12726"/>
                  <a:pt x="4162" y="12209"/>
                </a:cubicBezTo>
                <a:cubicBezTo>
                  <a:pt x="3149" y="11558"/>
                  <a:pt x="2200" y="10810"/>
                  <a:pt x="1343" y="9965"/>
                </a:cubicBezTo>
                <a:cubicBezTo>
                  <a:pt x="629" y="9314"/>
                  <a:pt x="163" y="8440"/>
                  <a:pt x="19" y="7491"/>
                </a:cubicBezTo>
                <a:cubicBezTo>
                  <a:pt x="-73" y="6593"/>
                  <a:pt x="169" y="5690"/>
                  <a:pt x="710" y="4959"/>
                </a:cubicBezTo>
                <a:cubicBezTo>
                  <a:pt x="1601" y="3889"/>
                  <a:pt x="2695" y="3008"/>
                  <a:pt x="3932" y="2370"/>
                </a:cubicBezTo>
                <a:cubicBezTo>
                  <a:pt x="5341" y="1507"/>
                  <a:pt x="6872" y="868"/>
                  <a:pt x="8477" y="471"/>
                </a:cubicBezTo>
                <a:cubicBezTo>
                  <a:pt x="11285" y="-242"/>
                  <a:pt x="14237" y="-145"/>
                  <a:pt x="16993" y="759"/>
                </a:cubicBezTo>
                <a:cubicBezTo>
                  <a:pt x="18339" y="1185"/>
                  <a:pt x="19645" y="1725"/>
                  <a:pt x="20905" y="2370"/>
                </a:cubicBezTo>
                <a:close/>
                <a:moveTo>
                  <a:pt x="13713" y="12841"/>
                </a:moveTo>
                <a:cubicBezTo>
                  <a:pt x="15123" y="13595"/>
                  <a:pt x="16665" y="14067"/>
                  <a:pt x="18258" y="14222"/>
                </a:cubicBezTo>
                <a:cubicBezTo>
                  <a:pt x="19795" y="14326"/>
                  <a:pt x="21325" y="13946"/>
                  <a:pt x="22631" y="13129"/>
                </a:cubicBezTo>
                <a:cubicBezTo>
                  <a:pt x="24069" y="12266"/>
                  <a:pt x="24702" y="11461"/>
                  <a:pt x="24530" y="10598"/>
                </a:cubicBezTo>
                <a:cubicBezTo>
                  <a:pt x="24029" y="9481"/>
                  <a:pt x="23178" y="8555"/>
                  <a:pt x="22113" y="7951"/>
                </a:cubicBezTo>
                <a:lnTo>
                  <a:pt x="19524" y="6397"/>
                </a:lnTo>
                <a:lnTo>
                  <a:pt x="16820" y="4901"/>
                </a:lnTo>
                <a:cubicBezTo>
                  <a:pt x="15387" y="4153"/>
                  <a:pt x="13828" y="3682"/>
                  <a:pt x="12217" y="3521"/>
                </a:cubicBezTo>
                <a:cubicBezTo>
                  <a:pt x="10698" y="3417"/>
                  <a:pt x="9185" y="3797"/>
                  <a:pt x="7902" y="4614"/>
                </a:cubicBezTo>
                <a:cubicBezTo>
                  <a:pt x="6406" y="5477"/>
                  <a:pt x="5773" y="6282"/>
                  <a:pt x="6003" y="7145"/>
                </a:cubicBezTo>
                <a:cubicBezTo>
                  <a:pt x="6504" y="8262"/>
                  <a:pt x="7355" y="9188"/>
                  <a:pt x="8419" y="9792"/>
                </a:cubicBezTo>
                <a:lnTo>
                  <a:pt x="11009" y="11345"/>
                </a:ln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13"/>
          <p:cNvSpPr/>
          <p:nvPr/>
        </p:nvSpPr>
        <p:spPr>
          <a:xfrm>
            <a:off x="7350935" y="3084146"/>
            <a:ext cx="31398" cy="17736"/>
          </a:xfrm>
          <a:custGeom>
            <a:rect b="b" l="l" r="r" t="t"/>
            <a:pathLst>
              <a:path extrusionOk="0" h="22913" w="40563">
                <a:moveTo>
                  <a:pt x="2186" y="8987"/>
                </a:moveTo>
                <a:cubicBezTo>
                  <a:pt x="2929" y="8573"/>
                  <a:pt x="3723" y="8262"/>
                  <a:pt x="4545" y="8067"/>
                </a:cubicBezTo>
                <a:cubicBezTo>
                  <a:pt x="5995" y="7687"/>
                  <a:pt x="7526" y="7687"/>
                  <a:pt x="8976" y="8067"/>
                </a:cubicBezTo>
                <a:cubicBezTo>
                  <a:pt x="9615" y="8199"/>
                  <a:pt x="10230" y="8412"/>
                  <a:pt x="10817" y="8700"/>
                </a:cubicBezTo>
                <a:lnTo>
                  <a:pt x="12601" y="9678"/>
                </a:lnTo>
                <a:lnTo>
                  <a:pt x="14269" y="10713"/>
                </a:lnTo>
                <a:cubicBezTo>
                  <a:pt x="14701" y="10984"/>
                  <a:pt x="15069" y="11335"/>
                  <a:pt x="15362" y="11749"/>
                </a:cubicBezTo>
                <a:cubicBezTo>
                  <a:pt x="15616" y="12100"/>
                  <a:pt x="15736" y="12526"/>
                  <a:pt x="15708" y="12957"/>
                </a:cubicBezTo>
                <a:cubicBezTo>
                  <a:pt x="15690" y="13446"/>
                  <a:pt x="15506" y="13912"/>
                  <a:pt x="15190" y="14281"/>
                </a:cubicBezTo>
                <a:cubicBezTo>
                  <a:pt x="14706" y="14850"/>
                  <a:pt x="14125" y="15316"/>
                  <a:pt x="13464" y="15662"/>
                </a:cubicBezTo>
                <a:cubicBezTo>
                  <a:pt x="12727" y="16059"/>
                  <a:pt x="11956" y="16386"/>
                  <a:pt x="11162" y="16640"/>
                </a:cubicBezTo>
                <a:cubicBezTo>
                  <a:pt x="10409" y="16818"/>
                  <a:pt x="9638" y="16916"/>
                  <a:pt x="8861" y="16927"/>
                </a:cubicBezTo>
                <a:cubicBezTo>
                  <a:pt x="8153" y="17019"/>
                  <a:pt x="7439" y="17019"/>
                  <a:pt x="6732" y="16927"/>
                </a:cubicBezTo>
                <a:cubicBezTo>
                  <a:pt x="6116" y="16812"/>
                  <a:pt x="5518" y="16622"/>
                  <a:pt x="4948" y="16352"/>
                </a:cubicBezTo>
                <a:lnTo>
                  <a:pt x="3107" y="15374"/>
                </a:lnTo>
                <a:lnTo>
                  <a:pt x="1438" y="14338"/>
                </a:lnTo>
                <a:cubicBezTo>
                  <a:pt x="1036" y="14039"/>
                  <a:pt x="667" y="13688"/>
                  <a:pt x="345" y="13302"/>
                </a:cubicBezTo>
                <a:cubicBezTo>
                  <a:pt x="121" y="12917"/>
                  <a:pt x="0" y="12480"/>
                  <a:pt x="0" y="12037"/>
                </a:cubicBezTo>
                <a:cubicBezTo>
                  <a:pt x="29" y="11553"/>
                  <a:pt x="207" y="11087"/>
                  <a:pt x="518" y="10713"/>
                </a:cubicBezTo>
                <a:cubicBezTo>
                  <a:pt x="955" y="10034"/>
                  <a:pt x="1519" y="9448"/>
                  <a:pt x="2186" y="8987"/>
                </a:cubicBezTo>
                <a:close/>
                <a:moveTo>
                  <a:pt x="10932" y="12152"/>
                </a:moveTo>
                <a:lnTo>
                  <a:pt x="10357" y="11749"/>
                </a:lnTo>
                <a:lnTo>
                  <a:pt x="9551" y="11289"/>
                </a:lnTo>
                <a:lnTo>
                  <a:pt x="8688" y="10828"/>
                </a:lnTo>
                <a:lnTo>
                  <a:pt x="8055" y="10483"/>
                </a:lnTo>
                <a:cubicBezTo>
                  <a:pt x="7589" y="10253"/>
                  <a:pt x="7077" y="10121"/>
                  <a:pt x="6559" y="10080"/>
                </a:cubicBezTo>
                <a:cubicBezTo>
                  <a:pt x="5972" y="10075"/>
                  <a:pt x="5391" y="10236"/>
                  <a:pt x="4891" y="10541"/>
                </a:cubicBezTo>
                <a:cubicBezTo>
                  <a:pt x="4258" y="10943"/>
                  <a:pt x="4028" y="11231"/>
                  <a:pt x="4085" y="11519"/>
                </a:cubicBezTo>
                <a:cubicBezTo>
                  <a:pt x="4166" y="11881"/>
                  <a:pt x="4396" y="12198"/>
                  <a:pt x="4718" y="12382"/>
                </a:cubicBezTo>
                <a:lnTo>
                  <a:pt x="5293" y="12785"/>
                </a:lnTo>
                <a:lnTo>
                  <a:pt x="6099" y="13245"/>
                </a:lnTo>
                <a:lnTo>
                  <a:pt x="6962" y="13763"/>
                </a:lnTo>
                <a:lnTo>
                  <a:pt x="7595" y="13763"/>
                </a:lnTo>
                <a:cubicBezTo>
                  <a:pt x="8067" y="13976"/>
                  <a:pt x="8573" y="14114"/>
                  <a:pt x="9091" y="14165"/>
                </a:cubicBezTo>
                <a:cubicBezTo>
                  <a:pt x="9695" y="14165"/>
                  <a:pt x="10293" y="14004"/>
                  <a:pt x="10817" y="13705"/>
                </a:cubicBezTo>
                <a:cubicBezTo>
                  <a:pt x="11392" y="13360"/>
                  <a:pt x="11680" y="13015"/>
                  <a:pt x="11623" y="12727"/>
                </a:cubicBezTo>
                <a:cubicBezTo>
                  <a:pt x="11473" y="12457"/>
                  <a:pt x="11226" y="12255"/>
                  <a:pt x="10932" y="12152"/>
                </a:cubicBezTo>
                <a:close/>
                <a:moveTo>
                  <a:pt x="15535" y="2198"/>
                </a:moveTo>
                <a:cubicBezTo>
                  <a:pt x="15477" y="2031"/>
                  <a:pt x="15477" y="1847"/>
                  <a:pt x="15535" y="1680"/>
                </a:cubicBezTo>
                <a:cubicBezTo>
                  <a:pt x="15644" y="1456"/>
                  <a:pt x="15828" y="1272"/>
                  <a:pt x="16053" y="1162"/>
                </a:cubicBezTo>
                <a:lnTo>
                  <a:pt x="17951" y="69"/>
                </a:lnTo>
                <a:cubicBezTo>
                  <a:pt x="18176" y="17"/>
                  <a:pt x="18412" y="17"/>
                  <a:pt x="18642" y="69"/>
                </a:cubicBezTo>
                <a:cubicBezTo>
                  <a:pt x="18861" y="-23"/>
                  <a:pt x="19108" y="-23"/>
                  <a:pt x="19332" y="69"/>
                </a:cubicBezTo>
                <a:lnTo>
                  <a:pt x="19332" y="69"/>
                </a:lnTo>
                <a:lnTo>
                  <a:pt x="19332" y="69"/>
                </a:lnTo>
                <a:lnTo>
                  <a:pt x="24223" y="20782"/>
                </a:lnTo>
                <a:cubicBezTo>
                  <a:pt x="24252" y="20955"/>
                  <a:pt x="24252" y="21127"/>
                  <a:pt x="24223" y="21300"/>
                </a:cubicBezTo>
                <a:cubicBezTo>
                  <a:pt x="24223" y="21300"/>
                  <a:pt x="24223" y="21300"/>
                  <a:pt x="23705" y="21760"/>
                </a:cubicBezTo>
                <a:lnTo>
                  <a:pt x="21806" y="22854"/>
                </a:lnTo>
                <a:cubicBezTo>
                  <a:pt x="21565" y="22934"/>
                  <a:pt x="21300" y="22934"/>
                  <a:pt x="21058" y="22854"/>
                </a:cubicBezTo>
                <a:lnTo>
                  <a:pt x="20426" y="22854"/>
                </a:lnTo>
                <a:cubicBezTo>
                  <a:pt x="20426" y="22854"/>
                  <a:pt x="20426" y="22854"/>
                  <a:pt x="20426" y="22854"/>
                </a:cubicBezTo>
                <a:cubicBezTo>
                  <a:pt x="20426" y="22854"/>
                  <a:pt x="20426" y="22854"/>
                  <a:pt x="20426" y="22854"/>
                </a:cubicBezTo>
                <a:close/>
                <a:moveTo>
                  <a:pt x="27042" y="7491"/>
                </a:moveTo>
                <a:cubicBezTo>
                  <a:pt x="27785" y="7077"/>
                  <a:pt x="28579" y="6766"/>
                  <a:pt x="29401" y="6571"/>
                </a:cubicBezTo>
                <a:cubicBezTo>
                  <a:pt x="30155" y="6369"/>
                  <a:pt x="30926" y="6254"/>
                  <a:pt x="31703" y="6225"/>
                </a:cubicBezTo>
                <a:cubicBezTo>
                  <a:pt x="32410" y="6168"/>
                  <a:pt x="33124" y="6168"/>
                  <a:pt x="33832" y="6225"/>
                </a:cubicBezTo>
                <a:cubicBezTo>
                  <a:pt x="34442" y="6381"/>
                  <a:pt x="35040" y="6594"/>
                  <a:pt x="35615" y="6858"/>
                </a:cubicBezTo>
                <a:lnTo>
                  <a:pt x="37399" y="7837"/>
                </a:lnTo>
                <a:lnTo>
                  <a:pt x="39125" y="8872"/>
                </a:lnTo>
                <a:cubicBezTo>
                  <a:pt x="39539" y="9143"/>
                  <a:pt x="39890" y="9494"/>
                  <a:pt x="40161" y="9908"/>
                </a:cubicBezTo>
                <a:cubicBezTo>
                  <a:pt x="40420" y="10259"/>
                  <a:pt x="40564" y="10679"/>
                  <a:pt x="40564" y="11116"/>
                </a:cubicBezTo>
                <a:cubicBezTo>
                  <a:pt x="40506" y="11605"/>
                  <a:pt x="40305" y="12065"/>
                  <a:pt x="39988" y="12439"/>
                </a:cubicBezTo>
                <a:cubicBezTo>
                  <a:pt x="39534" y="13009"/>
                  <a:pt x="38964" y="13481"/>
                  <a:pt x="38320" y="13820"/>
                </a:cubicBezTo>
                <a:cubicBezTo>
                  <a:pt x="37583" y="14252"/>
                  <a:pt x="36789" y="14580"/>
                  <a:pt x="35960" y="14798"/>
                </a:cubicBezTo>
                <a:cubicBezTo>
                  <a:pt x="35195" y="14885"/>
                  <a:pt x="34424" y="14885"/>
                  <a:pt x="33659" y="14798"/>
                </a:cubicBezTo>
                <a:cubicBezTo>
                  <a:pt x="32951" y="14885"/>
                  <a:pt x="32238" y="14885"/>
                  <a:pt x="31530" y="14798"/>
                </a:cubicBezTo>
                <a:cubicBezTo>
                  <a:pt x="30915" y="14678"/>
                  <a:pt x="30316" y="14482"/>
                  <a:pt x="29747" y="14223"/>
                </a:cubicBezTo>
                <a:lnTo>
                  <a:pt x="27963" y="13245"/>
                </a:lnTo>
                <a:cubicBezTo>
                  <a:pt x="27382" y="12940"/>
                  <a:pt x="26824" y="12595"/>
                  <a:pt x="26294" y="12209"/>
                </a:cubicBezTo>
                <a:cubicBezTo>
                  <a:pt x="25863" y="11939"/>
                  <a:pt x="25495" y="11588"/>
                  <a:pt x="25201" y="11174"/>
                </a:cubicBezTo>
                <a:cubicBezTo>
                  <a:pt x="24925" y="10811"/>
                  <a:pt x="24798" y="10357"/>
                  <a:pt x="24856" y="9908"/>
                </a:cubicBezTo>
                <a:cubicBezTo>
                  <a:pt x="24885" y="9425"/>
                  <a:pt x="25063" y="8958"/>
                  <a:pt x="25374" y="8584"/>
                </a:cubicBezTo>
                <a:cubicBezTo>
                  <a:pt x="25794" y="8159"/>
                  <a:pt x="26277" y="7814"/>
                  <a:pt x="26812" y="7549"/>
                </a:cubicBezTo>
                <a:close/>
                <a:moveTo>
                  <a:pt x="35788" y="10656"/>
                </a:moveTo>
                <a:lnTo>
                  <a:pt x="35212" y="10311"/>
                </a:lnTo>
                <a:lnTo>
                  <a:pt x="34349" y="9793"/>
                </a:lnTo>
                <a:lnTo>
                  <a:pt x="33544" y="9332"/>
                </a:lnTo>
                <a:lnTo>
                  <a:pt x="32911" y="8987"/>
                </a:lnTo>
                <a:cubicBezTo>
                  <a:pt x="32439" y="8769"/>
                  <a:pt x="31933" y="8631"/>
                  <a:pt x="31415" y="8584"/>
                </a:cubicBezTo>
                <a:cubicBezTo>
                  <a:pt x="30822" y="8602"/>
                  <a:pt x="30247" y="8780"/>
                  <a:pt x="29747" y="9102"/>
                </a:cubicBezTo>
                <a:cubicBezTo>
                  <a:pt x="29114" y="9448"/>
                  <a:pt x="28826" y="9735"/>
                  <a:pt x="28884" y="10080"/>
                </a:cubicBezTo>
                <a:cubicBezTo>
                  <a:pt x="29010" y="10426"/>
                  <a:pt x="29252" y="10713"/>
                  <a:pt x="29574" y="10886"/>
                </a:cubicBezTo>
                <a:lnTo>
                  <a:pt x="30149" y="11289"/>
                </a:lnTo>
                <a:lnTo>
                  <a:pt x="30955" y="11749"/>
                </a:lnTo>
                <a:lnTo>
                  <a:pt x="31818" y="12267"/>
                </a:lnTo>
                <a:lnTo>
                  <a:pt x="32451" y="12554"/>
                </a:lnTo>
                <a:cubicBezTo>
                  <a:pt x="32923" y="12773"/>
                  <a:pt x="33429" y="12911"/>
                  <a:pt x="33947" y="12957"/>
                </a:cubicBezTo>
                <a:cubicBezTo>
                  <a:pt x="34539" y="12986"/>
                  <a:pt x="35120" y="12825"/>
                  <a:pt x="35615" y="12497"/>
                </a:cubicBezTo>
                <a:cubicBezTo>
                  <a:pt x="36248" y="12152"/>
                  <a:pt x="36478" y="11807"/>
                  <a:pt x="36421" y="11519"/>
                </a:cubicBezTo>
                <a:cubicBezTo>
                  <a:pt x="36254" y="11133"/>
                  <a:pt x="35943" y="10823"/>
                  <a:pt x="35558" y="10656"/>
                </a:cubicBezTo>
                <a:close/>
              </a:path>
            </a:pathLst>
          </a:custGeom>
          <a:solidFill>
            <a:srgbClr val="00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3" name="Google Shape;833;p13"/>
          <p:cNvGrpSpPr/>
          <p:nvPr/>
        </p:nvGrpSpPr>
        <p:grpSpPr>
          <a:xfrm>
            <a:off x="7326622" y="3084146"/>
            <a:ext cx="55712" cy="31314"/>
            <a:chOff x="6182518" y="4643094"/>
            <a:chExt cx="71973" cy="40454"/>
          </a:xfrm>
        </p:grpSpPr>
        <p:sp>
          <p:nvSpPr>
            <p:cNvPr id="834" name="Google Shape;834;p13"/>
            <p:cNvSpPr/>
            <p:nvPr/>
          </p:nvSpPr>
          <p:spPr>
            <a:xfrm>
              <a:off x="6182518" y="4669446"/>
              <a:ext cx="26499" cy="14102"/>
            </a:xfrm>
            <a:custGeom>
              <a:rect b="b" l="l" r="r" t="t"/>
              <a:pathLst>
                <a:path extrusionOk="0" h="14102" w="26499">
                  <a:moveTo>
                    <a:pt x="857" y="9965"/>
                  </a:moveTo>
                  <a:cubicBezTo>
                    <a:pt x="593" y="10029"/>
                    <a:pt x="316" y="10029"/>
                    <a:pt x="52" y="9965"/>
                  </a:cubicBezTo>
                  <a:cubicBezTo>
                    <a:pt x="-17" y="9798"/>
                    <a:pt x="-17" y="9614"/>
                    <a:pt x="52" y="9448"/>
                  </a:cubicBezTo>
                  <a:lnTo>
                    <a:pt x="1490" y="2428"/>
                  </a:lnTo>
                  <a:lnTo>
                    <a:pt x="1490" y="1910"/>
                  </a:lnTo>
                  <a:cubicBezTo>
                    <a:pt x="1576" y="1720"/>
                    <a:pt x="1715" y="1559"/>
                    <a:pt x="1893" y="1450"/>
                  </a:cubicBezTo>
                  <a:lnTo>
                    <a:pt x="4367" y="69"/>
                  </a:lnTo>
                  <a:cubicBezTo>
                    <a:pt x="4632" y="-17"/>
                    <a:pt x="4908" y="-17"/>
                    <a:pt x="5173" y="69"/>
                  </a:cubicBezTo>
                  <a:cubicBezTo>
                    <a:pt x="5455" y="-23"/>
                    <a:pt x="5754" y="-23"/>
                    <a:pt x="6036" y="69"/>
                  </a:cubicBezTo>
                  <a:lnTo>
                    <a:pt x="26346" y="11576"/>
                  </a:lnTo>
                  <a:cubicBezTo>
                    <a:pt x="26346" y="11576"/>
                    <a:pt x="26691" y="11864"/>
                    <a:pt x="26346" y="12037"/>
                  </a:cubicBezTo>
                  <a:cubicBezTo>
                    <a:pt x="26001" y="12209"/>
                    <a:pt x="26346" y="12439"/>
                    <a:pt x="26001" y="12554"/>
                  </a:cubicBezTo>
                  <a:lnTo>
                    <a:pt x="23469" y="14050"/>
                  </a:lnTo>
                  <a:cubicBezTo>
                    <a:pt x="23205" y="14108"/>
                    <a:pt x="22928" y="14108"/>
                    <a:pt x="22664" y="14050"/>
                  </a:cubicBezTo>
                  <a:cubicBezTo>
                    <a:pt x="22382" y="14119"/>
                    <a:pt x="22083" y="14119"/>
                    <a:pt x="21801" y="14050"/>
                  </a:cubicBezTo>
                  <a:lnTo>
                    <a:pt x="6266" y="5075"/>
                  </a:lnTo>
                  <a:lnTo>
                    <a:pt x="5288" y="9678"/>
                  </a:lnTo>
                  <a:cubicBezTo>
                    <a:pt x="5265" y="9891"/>
                    <a:pt x="5098" y="10057"/>
                    <a:pt x="4885" y="10080"/>
                  </a:cubicBezTo>
                  <a:cubicBezTo>
                    <a:pt x="4580" y="10144"/>
                    <a:pt x="4269" y="10144"/>
                    <a:pt x="3964" y="100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195785" y="4659032"/>
              <a:ext cx="30582" cy="17739"/>
            </a:xfrm>
            <a:custGeom>
              <a:rect b="b" l="l" r="r" t="t"/>
              <a:pathLst>
                <a:path extrusionOk="0" h="17739" w="30582">
                  <a:moveTo>
                    <a:pt x="20905" y="2370"/>
                  </a:moveTo>
                  <a:lnTo>
                    <a:pt x="22228" y="3118"/>
                  </a:lnTo>
                  <a:lnTo>
                    <a:pt x="23724" y="3981"/>
                  </a:lnTo>
                  <a:lnTo>
                    <a:pt x="25220" y="4844"/>
                  </a:lnTo>
                  <a:lnTo>
                    <a:pt x="26486" y="5592"/>
                  </a:lnTo>
                  <a:cubicBezTo>
                    <a:pt x="27516" y="6242"/>
                    <a:pt x="28465" y="7013"/>
                    <a:pt x="29305" y="7893"/>
                  </a:cubicBezTo>
                  <a:cubicBezTo>
                    <a:pt x="29973" y="8520"/>
                    <a:pt x="30416" y="9349"/>
                    <a:pt x="30571" y="10252"/>
                  </a:cubicBezTo>
                  <a:cubicBezTo>
                    <a:pt x="30646" y="11167"/>
                    <a:pt x="30358" y="12076"/>
                    <a:pt x="29766" y="12784"/>
                  </a:cubicBezTo>
                  <a:cubicBezTo>
                    <a:pt x="28885" y="13866"/>
                    <a:pt x="27786" y="14746"/>
                    <a:pt x="26544" y="15373"/>
                  </a:cubicBezTo>
                  <a:cubicBezTo>
                    <a:pt x="25134" y="16236"/>
                    <a:pt x="23603" y="16875"/>
                    <a:pt x="21998" y="17272"/>
                  </a:cubicBezTo>
                  <a:cubicBezTo>
                    <a:pt x="20589" y="17623"/>
                    <a:pt x="19133" y="17778"/>
                    <a:pt x="17683" y="17732"/>
                  </a:cubicBezTo>
                  <a:cubicBezTo>
                    <a:pt x="16273" y="17663"/>
                    <a:pt x="14881" y="17410"/>
                    <a:pt x="13540" y="16984"/>
                  </a:cubicBezTo>
                  <a:cubicBezTo>
                    <a:pt x="12188" y="16570"/>
                    <a:pt x="10882" y="16029"/>
                    <a:pt x="9628" y="15373"/>
                  </a:cubicBezTo>
                  <a:lnTo>
                    <a:pt x="6808" y="13820"/>
                  </a:lnTo>
                  <a:cubicBezTo>
                    <a:pt x="5830" y="13244"/>
                    <a:pt x="4910" y="12726"/>
                    <a:pt x="4162" y="12209"/>
                  </a:cubicBezTo>
                  <a:cubicBezTo>
                    <a:pt x="3149" y="11558"/>
                    <a:pt x="2200" y="10810"/>
                    <a:pt x="1343" y="9965"/>
                  </a:cubicBezTo>
                  <a:cubicBezTo>
                    <a:pt x="629" y="9314"/>
                    <a:pt x="163" y="8440"/>
                    <a:pt x="19" y="7491"/>
                  </a:cubicBezTo>
                  <a:cubicBezTo>
                    <a:pt x="-73" y="6593"/>
                    <a:pt x="169" y="5690"/>
                    <a:pt x="710" y="4959"/>
                  </a:cubicBezTo>
                  <a:cubicBezTo>
                    <a:pt x="1601" y="3889"/>
                    <a:pt x="2695" y="3008"/>
                    <a:pt x="3932" y="2370"/>
                  </a:cubicBezTo>
                  <a:cubicBezTo>
                    <a:pt x="5341" y="1507"/>
                    <a:pt x="6872" y="868"/>
                    <a:pt x="8477" y="471"/>
                  </a:cubicBezTo>
                  <a:cubicBezTo>
                    <a:pt x="11285" y="-242"/>
                    <a:pt x="14237" y="-145"/>
                    <a:pt x="16993" y="759"/>
                  </a:cubicBezTo>
                  <a:cubicBezTo>
                    <a:pt x="18339" y="1185"/>
                    <a:pt x="19645" y="1725"/>
                    <a:pt x="20905" y="2370"/>
                  </a:cubicBezTo>
                  <a:close/>
                  <a:moveTo>
                    <a:pt x="13713" y="12841"/>
                  </a:moveTo>
                  <a:cubicBezTo>
                    <a:pt x="15123" y="13595"/>
                    <a:pt x="16665" y="14067"/>
                    <a:pt x="18258" y="14222"/>
                  </a:cubicBezTo>
                  <a:cubicBezTo>
                    <a:pt x="19795" y="14326"/>
                    <a:pt x="21325" y="13946"/>
                    <a:pt x="22631" y="13129"/>
                  </a:cubicBezTo>
                  <a:cubicBezTo>
                    <a:pt x="24069" y="12266"/>
                    <a:pt x="24702" y="11461"/>
                    <a:pt x="24530" y="10598"/>
                  </a:cubicBezTo>
                  <a:cubicBezTo>
                    <a:pt x="24029" y="9481"/>
                    <a:pt x="23178" y="8555"/>
                    <a:pt x="22113" y="7951"/>
                  </a:cubicBezTo>
                  <a:lnTo>
                    <a:pt x="19524" y="6397"/>
                  </a:lnTo>
                  <a:lnTo>
                    <a:pt x="16820" y="4901"/>
                  </a:lnTo>
                  <a:cubicBezTo>
                    <a:pt x="15387" y="4153"/>
                    <a:pt x="13828" y="3682"/>
                    <a:pt x="12217" y="3521"/>
                  </a:cubicBezTo>
                  <a:cubicBezTo>
                    <a:pt x="10698" y="3417"/>
                    <a:pt x="9185" y="3797"/>
                    <a:pt x="7902" y="4614"/>
                  </a:cubicBezTo>
                  <a:cubicBezTo>
                    <a:pt x="6406" y="5477"/>
                    <a:pt x="5773" y="6282"/>
                    <a:pt x="6003" y="7145"/>
                  </a:cubicBezTo>
                  <a:cubicBezTo>
                    <a:pt x="6504" y="8262"/>
                    <a:pt x="7355" y="9188"/>
                    <a:pt x="8419" y="9792"/>
                  </a:cubicBezTo>
                  <a:lnTo>
                    <a:pt x="11009" y="11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6213928" y="4643094"/>
              <a:ext cx="40563" cy="22913"/>
            </a:xfrm>
            <a:custGeom>
              <a:rect b="b" l="l" r="r" t="t"/>
              <a:pathLst>
                <a:path extrusionOk="0" h="22913" w="40563">
                  <a:moveTo>
                    <a:pt x="2186" y="8987"/>
                  </a:moveTo>
                  <a:cubicBezTo>
                    <a:pt x="2929" y="8573"/>
                    <a:pt x="3723" y="8262"/>
                    <a:pt x="4545" y="8067"/>
                  </a:cubicBezTo>
                  <a:cubicBezTo>
                    <a:pt x="5995" y="7687"/>
                    <a:pt x="7526" y="7687"/>
                    <a:pt x="8976" y="8067"/>
                  </a:cubicBezTo>
                  <a:cubicBezTo>
                    <a:pt x="9615" y="8199"/>
                    <a:pt x="10230" y="8412"/>
                    <a:pt x="10817" y="8700"/>
                  </a:cubicBezTo>
                  <a:lnTo>
                    <a:pt x="12601" y="9678"/>
                  </a:lnTo>
                  <a:lnTo>
                    <a:pt x="14269" y="10713"/>
                  </a:lnTo>
                  <a:cubicBezTo>
                    <a:pt x="14701" y="10984"/>
                    <a:pt x="15069" y="11335"/>
                    <a:pt x="15362" y="11749"/>
                  </a:cubicBezTo>
                  <a:cubicBezTo>
                    <a:pt x="15616" y="12100"/>
                    <a:pt x="15736" y="12526"/>
                    <a:pt x="15708" y="12957"/>
                  </a:cubicBezTo>
                  <a:cubicBezTo>
                    <a:pt x="15690" y="13446"/>
                    <a:pt x="15506" y="13912"/>
                    <a:pt x="15190" y="14281"/>
                  </a:cubicBezTo>
                  <a:cubicBezTo>
                    <a:pt x="14706" y="14850"/>
                    <a:pt x="14125" y="15316"/>
                    <a:pt x="13464" y="15662"/>
                  </a:cubicBezTo>
                  <a:cubicBezTo>
                    <a:pt x="12727" y="16059"/>
                    <a:pt x="11956" y="16386"/>
                    <a:pt x="11162" y="16640"/>
                  </a:cubicBezTo>
                  <a:cubicBezTo>
                    <a:pt x="10409" y="16818"/>
                    <a:pt x="9638" y="16916"/>
                    <a:pt x="8861" y="16927"/>
                  </a:cubicBezTo>
                  <a:cubicBezTo>
                    <a:pt x="8153" y="17019"/>
                    <a:pt x="7439" y="17019"/>
                    <a:pt x="6732" y="16927"/>
                  </a:cubicBezTo>
                  <a:cubicBezTo>
                    <a:pt x="6116" y="16812"/>
                    <a:pt x="5518" y="16622"/>
                    <a:pt x="4948" y="16352"/>
                  </a:cubicBezTo>
                  <a:lnTo>
                    <a:pt x="3107" y="15374"/>
                  </a:lnTo>
                  <a:lnTo>
                    <a:pt x="1438" y="14338"/>
                  </a:lnTo>
                  <a:cubicBezTo>
                    <a:pt x="1036" y="14039"/>
                    <a:pt x="667" y="13688"/>
                    <a:pt x="345" y="13302"/>
                  </a:cubicBezTo>
                  <a:cubicBezTo>
                    <a:pt x="121" y="12917"/>
                    <a:pt x="0" y="12480"/>
                    <a:pt x="0" y="12037"/>
                  </a:cubicBezTo>
                  <a:cubicBezTo>
                    <a:pt x="29" y="11553"/>
                    <a:pt x="207" y="11087"/>
                    <a:pt x="518" y="10713"/>
                  </a:cubicBezTo>
                  <a:cubicBezTo>
                    <a:pt x="955" y="10034"/>
                    <a:pt x="1519" y="9448"/>
                    <a:pt x="2186" y="8987"/>
                  </a:cubicBezTo>
                  <a:close/>
                  <a:moveTo>
                    <a:pt x="10932" y="12152"/>
                  </a:moveTo>
                  <a:lnTo>
                    <a:pt x="10357" y="11749"/>
                  </a:lnTo>
                  <a:lnTo>
                    <a:pt x="9551" y="11289"/>
                  </a:lnTo>
                  <a:lnTo>
                    <a:pt x="8688" y="10828"/>
                  </a:lnTo>
                  <a:lnTo>
                    <a:pt x="8055" y="10483"/>
                  </a:lnTo>
                  <a:cubicBezTo>
                    <a:pt x="7589" y="10253"/>
                    <a:pt x="7077" y="10121"/>
                    <a:pt x="6559" y="10080"/>
                  </a:cubicBezTo>
                  <a:cubicBezTo>
                    <a:pt x="5972" y="10075"/>
                    <a:pt x="5391" y="10236"/>
                    <a:pt x="4891" y="10541"/>
                  </a:cubicBezTo>
                  <a:cubicBezTo>
                    <a:pt x="4258" y="10943"/>
                    <a:pt x="4028" y="11231"/>
                    <a:pt x="4085" y="11519"/>
                  </a:cubicBezTo>
                  <a:cubicBezTo>
                    <a:pt x="4166" y="11881"/>
                    <a:pt x="4396" y="12198"/>
                    <a:pt x="4718" y="12382"/>
                  </a:cubicBezTo>
                  <a:lnTo>
                    <a:pt x="5293" y="12785"/>
                  </a:lnTo>
                  <a:lnTo>
                    <a:pt x="6099" y="13245"/>
                  </a:lnTo>
                  <a:lnTo>
                    <a:pt x="6962" y="13763"/>
                  </a:lnTo>
                  <a:lnTo>
                    <a:pt x="7595" y="13763"/>
                  </a:lnTo>
                  <a:cubicBezTo>
                    <a:pt x="8067" y="13976"/>
                    <a:pt x="8573" y="14114"/>
                    <a:pt x="9091" y="14165"/>
                  </a:cubicBezTo>
                  <a:cubicBezTo>
                    <a:pt x="9695" y="14165"/>
                    <a:pt x="10293" y="14004"/>
                    <a:pt x="10817" y="13705"/>
                  </a:cubicBezTo>
                  <a:cubicBezTo>
                    <a:pt x="11392" y="13360"/>
                    <a:pt x="11680" y="13015"/>
                    <a:pt x="11623" y="12727"/>
                  </a:cubicBezTo>
                  <a:cubicBezTo>
                    <a:pt x="11473" y="12457"/>
                    <a:pt x="11226" y="12255"/>
                    <a:pt x="10932" y="12152"/>
                  </a:cubicBezTo>
                  <a:close/>
                  <a:moveTo>
                    <a:pt x="15535" y="2198"/>
                  </a:moveTo>
                  <a:cubicBezTo>
                    <a:pt x="15477" y="2031"/>
                    <a:pt x="15477" y="1847"/>
                    <a:pt x="15535" y="1680"/>
                  </a:cubicBezTo>
                  <a:cubicBezTo>
                    <a:pt x="15644" y="1456"/>
                    <a:pt x="15828" y="1272"/>
                    <a:pt x="16053" y="1162"/>
                  </a:cubicBezTo>
                  <a:lnTo>
                    <a:pt x="17951" y="69"/>
                  </a:lnTo>
                  <a:cubicBezTo>
                    <a:pt x="18176" y="17"/>
                    <a:pt x="18412" y="17"/>
                    <a:pt x="18642" y="69"/>
                  </a:cubicBezTo>
                  <a:cubicBezTo>
                    <a:pt x="18861" y="-23"/>
                    <a:pt x="19108" y="-23"/>
                    <a:pt x="19332" y="69"/>
                  </a:cubicBezTo>
                  <a:lnTo>
                    <a:pt x="19332" y="69"/>
                  </a:lnTo>
                  <a:lnTo>
                    <a:pt x="19332" y="69"/>
                  </a:lnTo>
                  <a:lnTo>
                    <a:pt x="24223" y="20782"/>
                  </a:lnTo>
                  <a:cubicBezTo>
                    <a:pt x="24252" y="20955"/>
                    <a:pt x="24252" y="21127"/>
                    <a:pt x="24223" y="21300"/>
                  </a:cubicBezTo>
                  <a:cubicBezTo>
                    <a:pt x="24223" y="21300"/>
                    <a:pt x="24223" y="21300"/>
                    <a:pt x="23705" y="21760"/>
                  </a:cubicBezTo>
                  <a:lnTo>
                    <a:pt x="21806" y="22854"/>
                  </a:lnTo>
                  <a:cubicBezTo>
                    <a:pt x="21565" y="22934"/>
                    <a:pt x="21300" y="22934"/>
                    <a:pt x="21058" y="22854"/>
                  </a:cubicBezTo>
                  <a:lnTo>
                    <a:pt x="20426" y="22854"/>
                  </a:lnTo>
                  <a:cubicBezTo>
                    <a:pt x="20426" y="22854"/>
                    <a:pt x="20426" y="22854"/>
                    <a:pt x="20426" y="22854"/>
                  </a:cubicBezTo>
                  <a:cubicBezTo>
                    <a:pt x="20426" y="22854"/>
                    <a:pt x="20426" y="22854"/>
                    <a:pt x="20426" y="22854"/>
                  </a:cubicBezTo>
                  <a:close/>
                  <a:moveTo>
                    <a:pt x="27042" y="7491"/>
                  </a:moveTo>
                  <a:cubicBezTo>
                    <a:pt x="27785" y="7077"/>
                    <a:pt x="28579" y="6766"/>
                    <a:pt x="29401" y="6571"/>
                  </a:cubicBezTo>
                  <a:cubicBezTo>
                    <a:pt x="30155" y="6369"/>
                    <a:pt x="30926" y="6254"/>
                    <a:pt x="31703" y="6225"/>
                  </a:cubicBezTo>
                  <a:cubicBezTo>
                    <a:pt x="32410" y="6168"/>
                    <a:pt x="33124" y="6168"/>
                    <a:pt x="33832" y="6225"/>
                  </a:cubicBezTo>
                  <a:cubicBezTo>
                    <a:pt x="34442" y="6381"/>
                    <a:pt x="35040" y="6594"/>
                    <a:pt x="35615" y="6858"/>
                  </a:cubicBezTo>
                  <a:lnTo>
                    <a:pt x="37399" y="7837"/>
                  </a:lnTo>
                  <a:lnTo>
                    <a:pt x="39125" y="8872"/>
                  </a:lnTo>
                  <a:cubicBezTo>
                    <a:pt x="39539" y="9143"/>
                    <a:pt x="39890" y="9494"/>
                    <a:pt x="40161" y="9908"/>
                  </a:cubicBezTo>
                  <a:cubicBezTo>
                    <a:pt x="40420" y="10259"/>
                    <a:pt x="40564" y="10679"/>
                    <a:pt x="40564" y="11116"/>
                  </a:cubicBezTo>
                  <a:cubicBezTo>
                    <a:pt x="40506" y="11605"/>
                    <a:pt x="40305" y="12065"/>
                    <a:pt x="39988" y="12439"/>
                  </a:cubicBezTo>
                  <a:cubicBezTo>
                    <a:pt x="39534" y="13009"/>
                    <a:pt x="38964" y="13481"/>
                    <a:pt x="38320" y="13820"/>
                  </a:cubicBezTo>
                  <a:cubicBezTo>
                    <a:pt x="37583" y="14252"/>
                    <a:pt x="36789" y="14580"/>
                    <a:pt x="35960" y="14798"/>
                  </a:cubicBezTo>
                  <a:cubicBezTo>
                    <a:pt x="35195" y="14885"/>
                    <a:pt x="34424" y="14885"/>
                    <a:pt x="33659" y="14798"/>
                  </a:cubicBezTo>
                  <a:cubicBezTo>
                    <a:pt x="32951" y="14885"/>
                    <a:pt x="32238" y="14885"/>
                    <a:pt x="31530" y="14798"/>
                  </a:cubicBezTo>
                  <a:cubicBezTo>
                    <a:pt x="30915" y="14678"/>
                    <a:pt x="30316" y="14482"/>
                    <a:pt x="29747" y="14223"/>
                  </a:cubicBezTo>
                  <a:lnTo>
                    <a:pt x="27963" y="13245"/>
                  </a:lnTo>
                  <a:cubicBezTo>
                    <a:pt x="27382" y="12940"/>
                    <a:pt x="26824" y="12595"/>
                    <a:pt x="26294" y="12209"/>
                  </a:cubicBezTo>
                  <a:cubicBezTo>
                    <a:pt x="25863" y="11939"/>
                    <a:pt x="25495" y="11588"/>
                    <a:pt x="25201" y="11174"/>
                  </a:cubicBezTo>
                  <a:cubicBezTo>
                    <a:pt x="24925" y="10811"/>
                    <a:pt x="24798" y="10357"/>
                    <a:pt x="24856" y="9908"/>
                  </a:cubicBezTo>
                  <a:cubicBezTo>
                    <a:pt x="24885" y="9425"/>
                    <a:pt x="25063" y="8958"/>
                    <a:pt x="25374" y="8584"/>
                  </a:cubicBezTo>
                  <a:cubicBezTo>
                    <a:pt x="25794" y="8159"/>
                    <a:pt x="26277" y="7814"/>
                    <a:pt x="26812" y="7549"/>
                  </a:cubicBezTo>
                  <a:close/>
                  <a:moveTo>
                    <a:pt x="35788" y="10656"/>
                  </a:moveTo>
                  <a:lnTo>
                    <a:pt x="35212" y="10311"/>
                  </a:lnTo>
                  <a:lnTo>
                    <a:pt x="34349" y="9793"/>
                  </a:lnTo>
                  <a:lnTo>
                    <a:pt x="33544" y="9332"/>
                  </a:lnTo>
                  <a:lnTo>
                    <a:pt x="32911" y="8987"/>
                  </a:lnTo>
                  <a:cubicBezTo>
                    <a:pt x="32439" y="8769"/>
                    <a:pt x="31933" y="8631"/>
                    <a:pt x="31415" y="8584"/>
                  </a:cubicBezTo>
                  <a:cubicBezTo>
                    <a:pt x="30822" y="8602"/>
                    <a:pt x="30247" y="8780"/>
                    <a:pt x="29747" y="9102"/>
                  </a:cubicBezTo>
                  <a:cubicBezTo>
                    <a:pt x="29114" y="9448"/>
                    <a:pt x="28826" y="9735"/>
                    <a:pt x="28884" y="10080"/>
                  </a:cubicBezTo>
                  <a:cubicBezTo>
                    <a:pt x="29010" y="10426"/>
                    <a:pt x="29252" y="10713"/>
                    <a:pt x="29574" y="10886"/>
                  </a:cubicBezTo>
                  <a:lnTo>
                    <a:pt x="30149" y="11289"/>
                  </a:lnTo>
                  <a:lnTo>
                    <a:pt x="30955" y="11749"/>
                  </a:lnTo>
                  <a:lnTo>
                    <a:pt x="31818" y="12267"/>
                  </a:lnTo>
                  <a:lnTo>
                    <a:pt x="32451" y="12554"/>
                  </a:lnTo>
                  <a:cubicBezTo>
                    <a:pt x="32923" y="12773"/>
                    <a:pt x="33429" y="12911"/>
                    <a:pt x="33947" y="12957"/>
                  </a:cubicBezTo>
                  <a:cubicBezTo>
                    <a:pt x="34539" y="12986"/>
                    <a:pt x="35120" y="12825"/>
                    <a:pt x="35615" y="12497"/>
                  </a:cubicBezTo>
                  <a:cubicBezTo>
                    <a:pt x="36248" y="12152"/>
                    <a:pt x="36478" y="11807"/>
                    <a:pt x="36421" y="11519"/>
                  </a:cubicBezTo>
                  <a:cubicBezTo>
                    <a:pt x="36254" y="11133"/>
                    <a:pt x="35943" y="10823"/>
                    <a:pt x="35558" y="106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7" name="Google Shape;837;p13"/>
          <p:cNvSpPr/>
          <p:nvPr/>
        </p:nvSpPr>
        <p:spPr>
          <a:xfrm>
            <a:off x="7220445" y="3128657"/>
            <a:ext cx="100060" cy="43101"/>
          </a:xfrm>
          <a:custGeom>
            <a:rect b="b" l="l" r="r" t="t"/>
            <a:pathLst>
              <a:path extrusionOk="0" h="55682" w="129266">
                <a:moveTo>
                  <a:pt x="35610" y="55682"/>
                </a:moveTo>
                <a:lnTo>
                  <a:pt x="34977" y="55337"/>
                </a:lnTo>
                <a:cubicBezTo>
                  <a:pt x="34373" y="54969"/>
                  <a:pt x="34126" y="54210"/>
                  <a:pt x="34402" y="53554"/>
                </a:cubicBezTo>
                <a:cubicBezTo>
                  <a:pt x="34620" y="53157"/>
                  <a:pt x="35041" y="52909"/>
                  <a:pt x="35495" y="52921"/>
                </a:cubicBezTo>
                <a:lnTo>
                  <a:pt x="43320" y="48375"/>
                </a:lnTo>
                <a:cubicBezTo>
                  <a:pt x="43907" y="48042"/>
                  <a:pt x="44655" y="48249"/>
                  <a:pt x="44989" y="48836"/>
                </a:cubicBezTo>
                <a:cubicBezTo>
                  <a:pt x="45322" y="49423"/>
                  <a:pt x="45115" y="50171"/>
                  <a:pt x="44528" y="50504"/>
                </a:cubicBezTo>
                <a:close/>
                <a:moveTo>
                  <a:pt x="26865" y="50389"/>
                </a:moveTo>
                <a:cubicBezTo>
                  <a:pt x="26657" y="50447"/>
                  <a:pt x="26439" y="50447"/>
                  <a:pt x="26232" y="50389"/>
                </a:cubicBezTo>
                <a:lnTo>
                  <a:pt x="17716" y="45441"/>
                </a:lnTo>
                <a:cubicBezTo>
                  <a:pt x="17129" y="45119"/>
                  <a:pt x="16916" y="44382"/>
                  <a:pt x="17239" y="43801"/>
                </a:cubicBezTo>
                <a:cubicBezTo>
                  <a:pt x="17244" y="43790"/>
                  <a:pt x="17250" y="43784"/>
                  <a:pt x="17256" y="43772"/>
                </a:cubicBezTo>
                <a:cubicBezTo>
                  <a:pt x="17578" y="43185"/>
                  <a:pt x="18315" y="42973"/>
                  <a:pt x="18896" y="43295"/>
                </a:cubicBezTo>
                <a:cubicBezTo>
                  <a:pt x="18907" y="43301"/>
                  <a:pt x="18913" y="43306"/>
                  <a:pt x="18924" y="43312"/>
                </a:cubicBezTo>
                <a:lnTo>
                  <a:pt x="27440" y="48260"/>
                </a:lnTo>
                <a:cubicBezTo>
                  <a:pt x="28010" y="48537"/>
                  <a:pt x="28251" y="49227"/>
                  <a:pt x="27975" y="49797"/>
                </a:cubicBezTo>
                <a:cubicBezTo>
                  <a:pt x="27952" y="49843"/>
                  <a:pt x="27929" y="49889"/>
                  <a:pt x="27900" y="49929"/>
                </a:cubicBezTo>
                <a:cubicBezTo>
                  <a:pt x="27659" y="50251"/>
                  <a:pt x="27267" y="50429"/>
                  <a:pt x="26865" y="50389"/>
                </a:cubicBezTo>
                <a:close/>
                <a:moveTo>
                  <a:pt x="52468" y="45786"/>
                </a:moveTo>
                <a:cubicBezTo>
                  <a:pt x="51807" y="45861"/>
                  <a:pt x="51208" y="45383"/>
                  <a:pt x="51134" y="44722"/>
                </a:cubicBezTo>
                <a:cubicBezTo>
                  <a:pt x="51076" y="44198"/>
                  <a:pt x="51358" y="43703"/>
                  <a:pt x="51836" y="43485"/>
                </a:cubicBezTo>
                <a:lnTo>
                  <a:pt x="60351" y="38537"/>
                </a:lnTo>
                <a:cubicBezTo>
                  <a:pt x="61013" y="38312"/>
                  <a:pt x="61732" y="38663"/>
                  <a:pt x="61956" y="39325"/>
                </a:cubicBezTo>
                <a:cubicBezTo>
                  <a:pt x="62117" y="39802"/>
                  <a:pt x="61985" y="40326"/>
                  <a:pt x="61617" y="40665"/>
                </a:cubicBezTo>
                <a:lnTo>
                  <a:pt x="53044" y="45613"/>
                </a:lnTo>
                <a:cubicBezTo>
                  <a:pt x="52871" y="45723"/>
                  <a:pt x="52670" y="45786"/>
                  <a:pt x="52468" y="45786"/>
                </a:cubicBezTo>
                <a:close/>
                <a:moveTo>
                  <a:pt x="9776" y="40550"/>
                </a:moveTo>
                <a:lnTo>
                  <a:pt x="9143" y="40550"/>
                </a:lnTo>
                <a:lnTo>
                  <a:pt x="628" y="35660"/>
                </a:lnTo>
                <a:cubicBezTo>
                  <a:pt x="41" y="35338"/>
                  <a:pt x="-172" y="34601"/>
                  <a:pt x="150" y="34020"/>
                </a:cubicBezTo>
                <a:cubicBezTo>
                  <a:pt x="156" y="34008"/>
                  <a:pt x="162" y="34003"/>
                  <a:pt x="168" y="33991"/>
                </a:cubicBezTo>
                <a:cubicBezTo>
                  <a:pt x="490" y="33404"/>
                  <a:pt x="1226" y="33191"/>
                  <a:pt x="1807" y="33514"/>
                </a:cubicBezTo>
                <a:cubicBezTo>
                  <a:pt x="1819" y="33519"/>
                  <a:pt x="1825" y="33525"/>
                  <a:pt x="1836" y="33531"/>
                </a:cubicBezTo>
                <a:lnTo>
                  <a:pt x="10409" y="38421"/>
                </a:lnTo>
                <a:cubicBezTo>
                  <a:pt x="11013" y="38772"/>
                  <a:pt x="11215" y="39543"/>
                  <a:pt x="10869" y="40148"/>
                </a:cubicBezTo>
                <a:cubicBezTo>
                  <a:pt x="10587" y="40441"/>
                  <a:pt x="10185" y="40591"/>
                  <a:pt x="9776" y="40550"/>
                </a:cubicBezTo>
                <a:close/>
                <a:moveTo>
                  <a:pt x="69499" y="35890"/>
                </a:moveTo>
                <a:cubicBezTo>
                  <a:pt x="69074" y="35901"/>
                  <a:pt x="68677" y="35683"/>
                  <a:pt x="68464" y="35315"/>
                </a:cubicBezTo>
                <a:cubicBezTo>
                  <a:pt x="68107" y="34728"/>
                  <a:pt x="68285" y="33957"/>
                  <a:pt x="68866" y="33588"/>
                </a:cubicBezTo>
                <a:lnTo>
                  <a:pt x="77439" y="28698"/>
                </a:lnTo>
                <a:cubicBezTo>
                  <a:pt x="78026" y="28364"/>
                  <a:pt x="78774" y="28571"/>
                  <a:pt x="79108" y="29158"/>
                </a:cubicBezTo>
                <a:cubicBezTo>
                  <a:pt x="79442" y="29745"/>
                  <a:pt x="79235" y="30493"/>
                  <a:pt x="78648" y="30827"/>
                </a:cubicBezTo>
                <a:lnTo>
                  <a:pt x="70132" y="35775"/>
                </a:lnTo>
                <a:cubicBezTo>
                  <a:pt x="69902" y="35890"/>
                  <a:pt x="69637" y="35930"/>
                  <a:pt x="69384" y="35890"/>
                </a:cubicBezTo>
                <a:close/>
                <a:moveTo>
                  <a:pt x="86760" y="26051"/>
                </a:moveTo>
                <a:cubicBezTo>
                  <a:pt x="86099" y="26126"/>
                  <a:pt x="85500" y="25648"/>
                  <a:pt x="85425" y="24987"/>
                </a:cubicBezTo>
                <a:cubicBezTo>
                  <a:pt x="85368" y="24463"/>
                  <a:pt x="85650" y="23968"/>
                  <a:pt x="86127" y="23750"/>
                </a:cubicBezTo>
                <a:lnTo>
                  <a:pt x="94643" y="18859"/>
                </a:lnTo>
                <a:cubicBezTo>
                  <a:pt x="95212" y="18508"/>
                  <a:pt x="95955" y="18686"/>
                  <a:pt x="96306" y="19250"/>
                </a:cubicBezTo>
                <a:cubicBezTo>
                  <a:pt x="96306" y="19256"/>
                  <a:pt x="96311" y="19256"/>
                  <a:pt x="96311" y="19262"/>
                </a:cubicBezTo>
                <a:cubicBezTo>
                  <a:pt x="96668" y="19849"/>
                  <a:pt x="96490" y="20620"/>
                  <a:pt x="95909" y="20988"/>
                </a:cubicBezTo>
                <a:lnTo>
                  <a:pt x="87336" y="25878"/>
                </a:lnTo>
                <a:cubicBezTo>
                  <a:pt x="87129" y="26011"/>
                  <a:pt x="86887" y="26074"/>
                  <a:pt x="86645" y="26051"/>
                </a:cubicBezTo>
                <a:close/>
                <a:moveTo>
                  <a:pt x="104021" y="16212"/>
                </a:moveTo>
                <a:cubicBezTo>
                  <a:pt x="103590" y="16201"/>
                  <a:pt x="103193" y="15959"/>
                  <a:pt x="102986" y="15579"/>
                </a:cubicBezTo>
                <a:cubicBezTo>
                  <a:pt x="102646" y="15004"/>
                  <a:pt x="102842" y="14262"/>
                  <a:pt x="103417" y="13928"/>
                </a:cubicBezTo>
                <a:cubicBezTo>
                  <a:pt x="103429" y="13922"/>
                  <a:pt x="103434" y="13917"/>
                  <a:pt x="103446" y="13911"/>
                </a:cubicBezTo>
                <a:lnTo>
                  <a:pt x="111961" y="8963"/>
                </a:lnTo>
                <a:cubicBezTo>
                  <a:pt x="112617" y="8727"/>
                  <a:pt x="113342" y="9072"/>
                  <a:pt x="113578" y="9734"/>
                </a:cubicBezTo>
                <a:cubicBezTo>
                  <a:pt x="113762" y="10240"/>
                  <a:pt x="113596" y="10815"/>
                  <a:pt x="113170" y="11149"/>
                </a:cubicBezTo>
                <a:lnTo>
                  <a:pt x="104654" y="16040"/>
                </a:lnTo>
                <a:cubicBezTo>
                  <a:pt x="104430" y="16183"/>
                  <a:pt x="104171" y="16241"/>
                  <a:pt x="103906" y="16212"/>
                </a:cubicBezTo>
                <a:close/>
                <a:moveTo>
                  <a:pt x="121282" y="6374"/>
                </a:moveTo>
                <a:cubicBezTo>
                  <a:pt x="120621" y="6448"/>
                  <a:pt x="120022" y="5971"/>
                  <a:pt x="119948" y="5309"/>
                </a:cubicBezTo>
                <a:cubicBezTo>
                  <a:pt x="119890" y="4786"/>
                  <a:pt x="120172" y="4291"/>
                  <a:pt x="120650" y="4072"/>
                </a:cubicBezTo>
                <a:lnTo>
                  <a:pt x="127439" y="159"/>
                </a:lnTo>
                <a:cubicBezTo>
                  <a:pt x="128026" y="-174"/>
                  <a:pt x="128774" y="33"/>
                  <a:pt x="129107" y="620"/>
                </a:cubicBezTo>
                <a:cubicBezTo>
                  <a:pt x="129441" y="1207"/>
                  <a:pt x="129234" y="1955"/>
                  <a:pt x="128647" y="2288"/>
                </a:cubicBezTo>
                <a:lnTo>
                  <a:pt x="121915" y="620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3"/>
          <p:cNvSpPr/>
          <p:nvPr/>
        </p:nvSpPr>
        <p:spPr>
          <a:xfrm>
            <a:off x="7335970" y="3133857"/>
            <a:ext cx="13182" cy="5032"/>
          </a:xfrm>
          <a:custGeom>
            <a:rect b="b" l="l" r="r" t="t"/>
            <a:pathLst>
              <a:path extrusionOk="0" h="6501" w="17030">
                <a:moveTo>
                  <a:pt x="15132" y="2071"/>
                </a:moveTo>
                <a:lnTo>
                  <a:pt x="15535" y="2071"/>
                </a:lnTo>
                <a:lnTo>
                  <a:pt x="15938" y="2071"/>
                </a:lnTo>
                <a:lnTo>
                  <a:pt x="17031" y="2704"/>
                </a:lnTo>
                <a:cubicBezTo>
                  <a:pt x="17031" y="2704"/>
                  <a:pt x="17031" y="2704"/>
                  <a:pt x="17031" y="2704"/>
                </a:cubicBezTo>
                <a:lnTo>
                  <a:pt x="17031" y="2704"/>
                </a:lnTo>
                <a:lnTo>
                  <a:pt x="10472" y="6502"/>
                </a:lnTo>
                <a:lnTo>
                  <a:pt x="9666" y="6502"/>
                </a:lnTo>
                <a:lnTo>
                  <a:pt x="0" y="748"/>
                </a:lnTo>
                <a:lnTo>
                  <a:pt x="0" y="748"/>
                </a:lnTo>
                <a:cubicBezTo>
                  <a:pt x="0" y="748"/>
                  <a:pt x="0" y="748"/>
                  <a:pt x="0" y="748"/>
                </a:cubicBezTo>
                <a:lnTo>
                  <a:pt x="1208" y="0"/>
                </a:lnTo>
                <a:lnTo>
                  <a:pt x="2014" y="0"/>
                </a:lnTo>
                <a:lnTo>
                  <a:pt x="10184" y="477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13"/>
          <p:cNvSpPr/>
          <p:nvPr/>
        </p:nvSpPr>
        <p:spPr>
          <a:xfrm>
            <a:off x="7343720" y="3128067"/>
            <a:ext cx="11597" cy="6680"/>
          </a:xfrm>
          <a:custGeom>
            <a:rect b="b" l="l" r="r" t="t"/>
            <a:pathLst>
              <a:path extrusionOk="0" h="8630" w="14982">
                <a:moveTo>
                  <a:pt x="1726" y="6099"/>
                </a:moveTo>
                <a:cubicBezTo>
                  <a:pt x="1266" y="5777"/>
                  <a:pt x="846" y="5414"/>
                  <a:pt x="460" y="5006"/>
                </a:cubicBezTo>
                <a:cubicBezTo>
                  <a:pt x="184" y="4660"/>
                  <a:pt x="23" y="4240"/>
                  <a:pt x="0" y="3797"/>
                </a:cubicBezTo>
                <a:cubicBezTo>
                  <a:pt x="17" y="3308"/>
                  <a:pt x="201" y="2842"/>
                  <a:pt x="518" y="2474"/>
                </a:cubicBezTo>
                <a:cubicBezTo>
                  <a:pt x="938" y="1945"/>
                  <a:pt x="1467" y="1513"/>
                  <a:pt x="2071" y="1208"/>
                </a:cubicBezTo>
                <a:cubicBezTo>
                  <a:pt x="2773" y="806"/>
                  <a:pt x="3533" y="495"/>
                  <a:pt x="4315" y="288"/>
                </a:cubicBezTo>
                <a:cubicBezTo>
                  <a:pt x="5029" y="109"/>
                  <a:pt x="5765" y="17"/>
                  <a:pt x="6502" y="0"/>
                </a:cubicBezTo>
                <a:cubicBezTo>
                  <a:pt x="7221" y="6"/>
                  <a:pt x="7934" y="104"/>
                  <a:pt x="8631" y="288"/>
                </a:cubicBezTo>
                <a:cubicBezTo>
                  <a:pt x="9287" y="449"/>
                  <a:pt x="9925" y="679"/>
                  <a:pt x="10529" y="978"/>
                </a:cubicBezTo>
                <a:lnTo>
                  <a:pt x="11162" y="1381"/>
                </a:lnTo>
                <a:lnTo>
                  <a:pt x="11910" y="1784"/>
                </a:lnTo>
                <a:lnTo>
                  <a:pt x="12601" y="2186"/>
                </a:lnTo>
                <a:lnTo>
                  <a:pt x="13234" y="2532"/>
                </a:lnTo>
                <a:cubicBezTo>
                  <a:pt x="13694" y="2854"/>
                  <a:pt x="14114" y="3216"/>
                  <a:pt x="14499" y="3625"/>
                </a:cubicBezTo>
                <a:cubicBezTo>
                  <a:pt x="15144" y="4344"/>
                  <a:pt x="15144" y="5437"/>
                  <a:pt x="14499" y="6156"/>
                </a:cubicBezTo>
                <a:cubicBezTo>
                  <a:pt x="14056" y="6663"/>
                  <a:pt x="13533" y="7089"/>
                  <a:pt x="12946" y="7422"/>
                </a:cubicBezTo>
                <a:cubicBezTo>
                  <a:pt x="12244" y="7825"/>
                  <a:pt x="11484" y="8136"/>
                  <a:pt x="10702" y="8343"/>
                </a:cubicBezTo>
                <a:cubicBezTo>
                  <a:pt x="9965" y="8521"/>
                  <a:pt x="9212" y="8619"/>
                  <a:pt x="8458" y="8631"/>
                </a:cubicBezTo>
                <a:cubicBezTo>
                  <a:pt x="7756" y="8619"/>
                  <a:pt x="7065" y="8521"/>
                  <a:pt x="6387" y="8343"/>
                </a:cubicBezTo>
                <a:cubicBezTo>
                  <a:pt x="5731" y="8182"/>
                  <a:pt x="5092" y="7952"/>
                  <a:pt x="4488" y="7652"/>
                </a:cubicBezTo>
                <a:lnTo>
                  <a:pt x="3855" y="7307"/>
                </a:lnTo>
                <a:lnTo>
                  <a:pt x="3107" y="6847"/>
                </a:lnTo>
                <a:lnTo>
                  <a:pt x="2417" y="6444"/>
                </a:lnTo>
                <a:close/>
                <a:moveTo>
                  <a:pt x="8573" y="2244"/>
                </a:moveTo>
                <a:cubicBezTo>
                  <a:pt x="7860" y="1830"/>
                  <a:pt x="7037" y="1628"/>
                  <a:pt x="6214" y="1669"/>
                </a:cubicBezTo>
                <a:cubicBezTo>
                  <a:pt x="5420" y="1674"/>
                  <a:pt x="4649" y="1893"/>
                  <a:pt x="3970" y="2302"/>
                </a:cubicBezTo>
                <a:cubicBezTo>
                  <a:pt x="3280" y="2704"/>
                  <a:pt x="2877" y="3107"/>
                  <a:pt x="2877" y="3625"/>
                </a:cubicBezTo>
                <a:cubicBezTo>
                  <a:pt x="2877" y="4143"/>
                  <a:pt x="3165" y="4545"/>
                  <a:pt x="3855" y="4948"/>
                </a:cubicBezTo>
                <a:lnTo>
                  <a:pt x="5063" y="5696"/>
                </a:lnTo>
                <a:lnTo>
                  <a:pt x="6387" y="6444"/>
                </a:lnTo>
                <a:cubicBezTo>
                  <a:pt x="7117" y="6812"/>
                  <a:pt x="7929" y="6991"/>
                  <a:pt x="8746" y="6962"/>
                </a:cubicBezTo>
                <a:cubicBezTo>
                  <a:pt x="9534" y="6956"/>
                  <a:pt x="10311" y="6738"/>
                  <a:pt x="10990" y="6329"/>
                </a:cubicBezTo>
                <a:cubicBezTo>
                  <a:pt x="11680" y="5926"/>
                  <a:pt x="12083" y="5524"/>
                  <a:pt x="12083" y="5063"/>
                </a:cubicBezTo>
                <a:cubicBezTo>
                  <a:pt x="12083" y="4603"/>
                  <a:pt x="11795" y="4085"/>
                  <a:pt x="11105" y="3682"/>
                </a:cubicBezTo>
                <a:lnTo>
                  <a:pt x="9896" y="2934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3"/>
          <p:cNvSpPr/>
          <p:nvPr/>
        </p:nvSpPr>
        <p:spPr>
          <a:xfrm>
            <a:off x="7350504" y="3123429"/>
            <a:ext cx="13925" cy="6509"/>
          </a:xfrm>
          <a:custGeom>
            <a:rect b="b" l="l" r="r" t="t"/>
            <a:pathLst>
              <a:path extrusionOk="0" h="8409" w="17990">
                <a:moveTo>
                  <a:pt x="4124" y="1159"/>
                </a:moveTo>
                <a:cubicBezTo>
                  <a:pt x="5235" y="469"/>
                  <a:pt x="6500" y="72"/>
                  <a:pt x="7806" y="9"/>
                </a:cubicBezTo>
                <a:cubicBezTo>
                  <a:pt x="8992" y="-55"/>
                  <a:pt x="10171" y="227"/>
                  <a:pt x="11201" y="814"/>
                </a:cubicBezTo>
                <a:cubicBezTo>
                  <a:pt x="11799" y="1113"/>
                  <a:pt x="12283" y="1597"/>
                  <a:pt x="12582" y="2195"/>
                </a:cubicBezTo>
                <a:cubicBezTo>
                  <a:pt x="12749" y="2719"/>
                  <a:pt x="12616" y="3294"/>
                  <a:pt x="12237" y="3691"/>
                </a:cubicBezTo>
                <a:lnTo>
                  <a:pt x="17990" y="4669"/>
                </a:lnTo>
                <a:lnTo>
                  <a:pt x="17990" y="4669"/>
                </a:lnTo>
                <a:lnTo>
                  <a:pt x="17990" y="4669"/>
                </a:lnTo>
                <a:cubicBezTo>
                  <a:pt x="17990" y="4669"/>
                  <a:pt x="17990" y="4669"/>
                  <a:pt x="17990" y="4669"/>
                </a:cubicBezTo>
                <a:lnTo>
                  <a:pt x="16724" y="5417"/>
                </a:lnTo>
                <a:lnTo>
                  <a:pt x="16149" y="5417"/>
                </a:lnTo>
                <a:lnTo>
                  <a:pt x="15631" y="5417"/>
                </a:lnTo>
                <a:lnTo>
                  <a:pt x="10223" y="4497"/>
                </a:lnTo>
                <a:lnTo>
                  <a:pt x="8209" y="5647"/>
                </a:lnTo>
                <a:lnTo>
                  <a:pt x="11719" y="7661"/>
                </a:lnTo>
                <a:cubicBezTo>
                  <a:pt x="11719" y="7661"/>
                  <a:pt x="11719" y="7661"/>
                  <a:pt x="11719" y="7661"/>
                </a:cubicBezTo>
                <a:lnTo>
                  <a:pt x="10511" y="8409"/>
                </a:lnTo>
                <a:lnTo>
                  <a:pt x="9705" y="8409"/>
                </a:lnTo>
                <a:lnTo>
                  <a:pt x="39" y="2655"/>
                </a:lnTo>
                <a:lnTo>
                  <a:pt x="39" y="2655"/>
                </a:lnTo>
                <a:cubicBezTo>
                  <a:pt x="-13" y="2569"/>
                  <a:pt x="-13" y="2454"/>
                  <a:pt x="39" y="2368"/>
                </a:cubicBezTo>
                <a:close/>
                <a:moveTo>
                  <a:pt x="6598" y="5129"/>
                </a:moveTo>
                <a:lnTo>
                  <a:pt x="8727" y="3921"/>
                </a:lnTo>
                <a:cubicBezTo>
                  <a:pt x="9164" y="3685"/>
                  <a:pt x="9538" y="3352"/>
                  <a:pt x="9820" y="2943"/>
                </a:cubicBezTo>
                <a:cubicBezTo>
                  <a:pt x="9820" y="2943"/>
                  <a:pt x="9820" y="2310"/>
                  <a:pt x="9187" y="1965"/>
                </a:cubicBezTo>
                <a:cubicBezTo>
                  <a:pt x="8698" y="1695"/>
                  <a:pt x="8134" y="1574"/>
                  <a:pt x="7576" y="1620"/>
                </a:cubicBezTo>
                <a:cubicBezTo>
                  <a:pt x="6995" y="1752"/>
                  <a:pt x="6431" y="1965"/>
                  <a:pt x="5908" y="2253"/>
                </a:cubicBezTo>
                <a:lnTo>
                  <a:pt x="3721" y="351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3"/>
          <p:cNvSpPr/>
          <p:nvPr/>
        </p:nvSpPr>
        <p:spPr>
          <a:xfrm>
            <a:off x="7358461" y="3118500"/>
            <a:ext cx="13183" cy="7385"/>
          </a:xfrm>
          <a:custGeom>
            <a:rect b="b" l="l" r="r" t="t"/>
            <a:pathLst>
              <a:path extrusionOk="0" h="9541" w="17031">
                <a:moveTo>
                  <a:pt x="15190" y="5111"/>
                </a:moveTo>
                <a:lnTo>
                  <a:pt x="15995" y="5111"/>
                </a:lnTo>
                <a:lnTo>
                  <a:pt x="17031" y="5744"/>
                </a:lnTo>
                <a:cubicBezTo>
                  <a:pt x="17031" y="5744"/>
                  <a:pt x="17031" y="5744"/>
                  <a:pt x="17031" y="5744"/>
                </a:cubicBezTo>
                <a:cubicBezTo>
                  <a:pt x="17031" y="5744"/>
                  <a:pt x="17031" y="5744"/>
                  <a:pt x="17031" y="5744"/>
                </a:cubicBezTo>
                <a:lnTo>
                  <a:pt x="10472" y="9541"/>
                </a:lnTo>
                <a:lnTo>
                  <a:pt x="10069" y="9541"/>
                </a:lnTo>
                <a:lnTo>
                  <a:pt x="9666" y="9541"/>
                </a:lnTo>
                <a:lnTo>
                  <a:pt x="0" y="3787"/>
                </a:lnTo>
                <a:cubicBezTo>
                  <a:pt x="0" y="3787"/>
                  <a:pt x="0" y="3787"/>
                  <a:pt x="0" y="3787"/>
                </a:cubicBezTo>
                <a:cubicBezTo>
                  <a:pt x="0" y="3787"/>
                  <a:pt x="0" y="3787"/>
                  <a:pt x="0" y="3787"/>
                </a:cubicBezTo>
                <a:lnTo>
                  <a:pt x="6444" y="48"/>
                </a:lnTo>
                <a:cubicBezTo>
                  <a:pt x="6571" y="-16"/>
                  <a:pt x="6720" y="-16"/>
                  <a:pt x="6847" y="48"/>
                </a:cubicBezTo>
                <a:lnTo>
                  <a:pt x="7250" y="48"/>
                </a:lnTo>
                <a:lnTo>
                  <a:pt x="8285" y="680"/>
                </a:lnTo>
                <a:cubicBezTo>
                  <a:pt x="8285" y="680"/>
                  <a:pt x="8285" y="680"/>
                  <a:pt x="8285" y="680"/>
                </a:cubicBezTo>
                <a:lnTo>
                  <a:pt x="3452" y="3442"/>
                </a:lnTo>
                <a:lnTo>
                  <a:pt x="5869" y="4823"/>
                </a:lnTo>
                <a:lnTo>
                  <a:pt x="10357" y="2234"/>
                </a:lnTo>
                <a:lnTo>
                  <a:pt x="10759" y="2234"/>
                </a:lnTo>
                <a:lnTo>
                  <a:pt x="11162" y="2234"/>
                </a:lnTo>
                <a:lnTo>
                  <a:pt x="12255" y="2867"/>
                </a:lnTo>
                <a:lnTo>
                  <a:pt x="12255" y="2867"/>
                </a:lnTo>
                <a:lnTo>
                  <a:pt x="7710" y="5456"/>
                </a:lnTo>
                <a:lnTo>
                  <a:pt x="10184" y="6894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3"/>
          <p:cNvSpPr/>
          <p:nvPr/>
        </p:nvSpPr>
        <p:spPr>
          <a:xfrm>
            <a:off x="7365810" y="3113415"/>
            <a:ext cx="14919" cy="7838"/>
          </a:xfrm>
          <a:custGeom>
            <a:rect b="b" l="l" r="r" t="t"/>
            <a:pathLst>
              <a:path extrusionOk="0" h="10126" w="19274">
                <a:moveTo>
                  <a:pt x="9551" y="5696"/>
                </a:moveTo>
                <a:lnTo>
                  <a:pt x="7480" y="1208"/>
                </a:lnTo>
                <a:cubicBezTo>
                  <a:pt x="7503" y="1116"/>
                  <a:pt x="7503" y="1013"/>
                  <a:pt x="7480" y="921"/>
                </a:cubicBezTo>
                <a:cubicBezTo>
                  <a:pt x="7480" y="921"/>
                  <a:pt x="7480" y="921"/>
                  <a:pt x="7767" y="575"/>
                </a:cubicBezTo>
                <a:lnTo>
                  <a:pt x="8803" y="0"/>
                </a:lnTo>
                <a:lnTo>
                  <a:pt x="9206" y="0"/>
                </a:lnTo>
                <a:lnTo>
                  <a:pt x="9609" y="0"/>
                </a:lnTo>
                <a:lnTo>
                  <a:pt x="19275" y="5754"/>
                </a:lnTo>
                <a:cubicBezTo>
                  <a:pt x="19275" y="5754"/>
                  <a:pt x="19275" y="5754"/>
                  <a:pt x="19275" y="5754"/>
                </a:cubicBezTo>
                <a:lnTo>
                  <a:pt x="18067" y="6444"/>
                </a:lnTo>
                <a:lnTo>
                  <a:pt x="17664" y="6444"/>
                </a:lnTo>
                <a:lnTo>
                  <a:pt x="17261" y="6444"/>
                </a:lnTo>
                <a:lnTo>
                  <a:pt x="11507" y="3049"/>
                </a:lnTo>
                <a:lnTo>
                  <a:pt x="12946" y="6156"/>
                </a:lnTo>
                <a:cubicBezTo>
                  <a:pt x="12946" y="6156"/>
                  <a:pt x="12946" y="6156"/>
                  <a:pt x="12946" y="6156"/>
                </a:cubicBezTo>
                <a:cubicBezTo>
                  <a:pt x="12998" y="6243"/>
                  <a:pt x="12998" y="6358"/>
                  <a:pt x="12946" y="6444"/>
                </a:cubicBezTo>
                <a:lnTo>
                  <a:pt x="12140" y="6904"/>
                </a:lnTo>
                <a:lnTo>
                  <a:pt x="11680" y="6904"/>
                </a:lnTo>
                <a:lnTo>
                  <a:pt x="11220" y="6904"/>
                </a:lnTo>
                <a:lnTo>
                  <a:pt x="5926" y="6041"/>
                </a:lnTo>
                <a:lnTo>
                  <a:pt x="11680" y="9436"/>
                </a:lnTo>
                <a:cubicBezTo>
                  <a:pt x="11680" y="9436"/>
                  <a:pt x="11680" y="9436"/>
                  <a:pt x="11680" y="9436"/>
                </a:cubicBezTo>
                <a:cubicBezTo>
                  <a:pt x="11680" y="9436"/>
                  <a:pt x="11680" y="9436"/>
                  <a:pt x="11680" y="9436"/>
                </a:cubicBezTo>
                <a:lnTo>
                  <a:pt x="10472" y="10126"/>
                </a:lnTo>
                <a:lnTo>
                  <a:pt x="10069" y="10126"/>
                </a:lnTo>
                <a:lnTo>
                  <a:pt x="9666" y="10126"/>
                </a:lnTo>
                <a:lnTo>
                  <a:pt x="0" y="4373"/>
                </a:lnTo>
                <a:cubicBezTo>
                  <a:pt x="0" y="4373"/>
                  <a:pt x="0" y="4373"/>
                  <a:pt x="0" y="4373"/>
                </a:cubicBezTo>
                <a:cubicBezTo>
                  <a:pt x="0" y="4373"/>
                  <a:pt x="0" y="4373"/>
                  <a:pt x="0" y="4373"/>
                </a:cubicBezTo>
                <a:lnTo>
                  <a:pt x="1036" y="3797"/>
                </a:lnTo>
                <a:cubicBezTo>
                  <a:pt x="1243" y="3740"/>
                  <a:pt x="1462" y="3740"/>
                  <a:pt x="1669" y="3797"/>
                </a:cubicBezTo>
                <a:lnTo>
                  <a:pt x="2071" y="379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3"/>
          <p:cNvSpPr/>
          <p:nvPr/>
        </p:nvSpPr>
        <p:spPr>
          <a:xfrm>
            <a:off x="7377657" y="3110164"/>
            <a:ext cx="9040" cy="4988"/>
          </a:xfrm>
          <a:custGeom>
            <a:rect b="b" l="l" r="r" t="t"/>
            <a:pathLst>
              <a:path extrusionOk="0" h="6444" w="11679">
                <a:moveTo>
                  <a:pt x="10472" y="6444"/>
                </a:moveTo>
                <a:lnTo>
                  <a:pt x="10069" y="6444"/>
                </a:lnTo>
                <a:lnTo>
                  <a:pt x="9666" y="6444"/>
                </a:lnTo>
                <a:lnTo>
                  <a:pt x="0" y="690"/>
                </a:lnTo>
                <a:cubicBezTo>
                  <a:pt x="0" y="690"/>
                  <a:pt x="0" y="690"/>
                  <a:pt x="0" y="690"/>
                </a:cubicBezTo>
                <a:lnTo>
                  <a:pt x="1208" y="0"/>
                </a:lnTo>
                <a:lnTo>
                  <a:pt x="1611" y="0"/>
                </a:lnTo>
                <a:lnTo>
                  <a:pt x="2014" y="0"/>
                </a:lnTo>
                <a:lnTo>
                  <a:pt x="11680" y="5754"/>
                </a:lnTo>
                <a:cubicBezTo>
                  <a:pt x="11680" y="5754"/>
                  <a:pt x="11680" y="5754"/>
                  <a:pt x="11680" y="5754"/>
                </a:cubicBezTo>
                <a:cubicBezTo>
                  <a:pt x="11680" y="5754"/>
                  <a:pt x="11680" y="5754"/>
                  <a:pt x="11680" y="575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13"/>
          <p:cNvSpPr/>
          <p:nvPr/>
        </p:nvSpPr>
        <p:spPr>
          <a:xfrm>
            <a:off x="7380953" y="3105874"/>
            <a:ext cx="9890" cy="7006"/>
          </a:xfrm>
          <a:custGeom>
            <a:rect b="b" l="l" r="r" t="t"/>
            <a:pathLst>
              <a:path extrusionOk="0" h="9051" w="12777">
                <a:moveTo>
                  <a:pt x="4085" y="1111"/>
                </a:moveTo>
                <a:cubicBezTo>
                  <a:pt x="5207" y="455"/>
                  <a:pt x="6467" y="75"/>
                  <a:pt x="7767" y="18"/>
                </a:cubicBezTo>
                <a:cubicBezTo>
                  <a:pt x="8999" y="-80"/>
                  <a:pt x="10230" y="225"/>
                  <a:pt x="11277" y="881"/>
                </a:cubicBezTo>
                <a:cubicBezTo>
                  <a:pt x="12370" y="1514"/>
                  <a:pt x="12831" y="2147"/>
                  <a:pt x="12773" y="2895"/>
                </a:cubicBezTo>
                <a:cubicBezTo>
                  <a:pt x="12716" y="3643"/>
                  <a:pt x="12025" y="4333"/>
                  <a:pt x="10817" y="5024"/>
                </a:cubicBezTo>
                <a:lnTo>
                  <a:pt x="8400" y="6404"/>
                </a:lnTo>
                <a:lnTo>
                  <a:pt x="11737" y="8303"/>
                </a:lnTo>
                <a:lnTo>
                  <a:pt x="10472" y="9051"/>
                </a:lnTo>
                <a:lnTo>
                  <a:pt x="9666" y="9051"/>
                </a:lnTo>
                <a:lnTo>
                  <a:pt x="0" y="3297"/>
                </a:lnTo>
                <a:cubicBezTo>
                  <a:pt x="0" y="3297"/>
                  <a:pt x="0" y="3297"/>
                  <a:pt x="0" y="3297"/>
                </a:cubicBezTo>
                <a:cubicBezTo>
                  <a:pt x="0" y="3297"/>
                  <a:pt x="0" y="3297"/>
                  <a:pt x="0" y="3010"/>
                </a:cubicBezTo>
                <a:close/>
                <a:moveTo>
                  <a:pt x="6559" y="5311"/>
                </a:moveTo>
                <a:lnTo>
                  <a:pt x="8861" y="3988"/>
                </a:lnTo>
                <a:cubicBezTo>
                  <a:pt x="9298" y="3775"/>
                  <a:pt x="9655" y="3430"/>
                  <a:pt x="9896" y="3010"/>
                </a:cubicBezTo>
                <a:cubicBezTo>
                  <a:pt x="9896" y="2665"/>
                  <a:pt x="9896" y="2319"/>
                  <a:pt x="9263" y="2032"/>
                </a:cubicBezTo>
                <a:cubicBezTo>
                  <a:pt x="8746" y="1709"/>
                  <a:pt x="8141" y="1571"/>
                  <a:pt x="7537" y="1629"/>
                </a:cubicBezTo>
                <a:cubicBezTo>
                  <a:pt x="6950" y="1750"/>
                  <a:pt x="6386" y="1963"/>
                  <a:pt x="5869" y="2262"/>
                </a:cubicBezTo>
                <a:lnTo>
                  <a:pt x="3567" y="358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3"/>
          <p:cNvSpPr/>
          <p:nvPr/>
        </p:nvSpPr>
        <p:spPr>
          <a:xfrm>
            <a:off x="7389335" y="3101669"/>
            <a:ext cx="11832" cy="6202"/>
          </a:xfrm>
          <a:custGeom>
            <a:rect b="b" l="l" r="r" t="t"/>
            <a:pathLst>
              <a:path extrusionOk="0" h="8012" w="15286">
                <a:moveTo>
                  <a:pt x="2175" y="1251"/>
                </a:moveTo>
                <a:cubicBezTo>
                  <a:pt x="2796" y="860"/>
                  <a:pt x="3475" y="567"/>
                  <a:pt x="4189" y="388"/>
                </a:cubicBezTo>
                <a:lnTo>
                  <a:pt x="6145" y="43"/>
                </a:lnTo>
                <a:cubicBezTo>
                  <a:pt x="6697" y="-14"/>
                  <a:pt x="7261" y="-14"/>
                  <a:pt x="7814" y="43"/>
                </a:cubicBezTo>
                <a:lnTo>
                  <a:pt x="9022" y="446"/>
                </a:lnTo>
                <a:cubicBezTo>
                  <a:pt x="9022" y="446"/>
                  <a:pt x="9022" y="446"/>
                  <a:pt x="9022" y="446"/>
                </a:cubicBezTo>
                <a:lnTo>
                  <a:pt x="9022" y="446"/>
                </a:lnTo>
                <a:lnTo>
                  <a:pt x="7929" y="1021"/>
                </a:lnTo>
                <a:cubicBezTo>
                  <a:pt x="7779" y="1067"/>
                  <a:pt x="7618" y="1067"/>
                  <a:pt x="7468" y="1021"/>
                </a:cubicBezTo>
                <a:lnTo>
                  <a:pt x="5627" y="1021"/>
                </a:lnTo>
                <a:cubicBezTo>
                  <a:pt x="5052" y="1125"/>
                  <a:pt x="4505" y="1338"/>
                  <a:pt x="4016" y="1654"/>
                </a:cubicBezTo>
                <a:cubicBezTo>
                  <a:pt x="3774" y="1758"/>
                  <a:pt x="3556" y="1919"/>
                  <a:pt x="3383" y="2115"/>
                </a:cubicBezTo>
                <a:cubicBezTo>
                  <a:pt x="3199" y="2241"/>
                  <a:pt x="3055" y="2419"/>
                  <a:pt x="2980" y="2632"/>
                </a:cubicBezTo>
                <a:cubicBezTo>
                  <a:pt x="2946" y="2782"/>
                  <a:pt x="2946" y="2943"/>
                  <a:pt x="2980" y="3093"/>
                </a:cubicBezTo>
                <a:cubicBezTo>
                  <a:pt x="3090" y="3236"/>
                  <a:pt x="3228" y="3352"/>
                  <a:pt x="3383" y="3438"/>
                </a:cubicBezTo>
                <a:cubicBezTo>
                  <a:pt x="3613" y="3490"/>
                  <a:pt x="3843" y="3490"/>
                  <a:pt x="4074" y="3438"/>
                </a:cubicBezTo>
                <a:cubicBezTo>
                  <a:pt x="4356" y="3518"/>
                  <a:pt x="4655" y="3518"/>
                  <a:pt x="4937" y="3438"/>
                </a:cubicBezTo>
                <a:lnTo>
                  <a:pt x="6088" y="3093"/>
                </a:lnTo>
                <a:lnTo>
                  <a:pt x="7814" y="2517"/>
                </a:lnTo>
                <a:cubicBezTo>
                  <a:pt x="8458" y="2235"/>
                  <a:pt x="9137" y="2022"/>
                  <a:pt x="9827" y="1884"/>
                </a:cubicBezTo>
                <a:cubicBezTo>
                  <a:pt x="10380" y="1833"/>
                  <a:pt x="10944" y="1833"/>
                  <a:pt x="11496" y="1884"/>
                </a:cubicBezTo>
                <a:cubicBezTo>
                  <a:pt x="11973" y="1827"/>
                  <a:pt x="12457" y="1827"/>
                  <a:pt x="12934" y="1884"/>
                </a:cubicBezTo>
                <a:cubicBezTo>
                  <a:pt x="13395" y="1999"/>
                  <a:pt x="13843" y="2172"/>
                  <a:pt x="14258" y="2402"/>
                </a:cubicBezTo>
                <a:cubicBezTo>
                  <a:pt x="14649" y="2581"/>
                  <a:pt x="14977" y="2885"/>
                  <a:pt x="15178" y="3265"/>
                </a:cubicBezTo>
                <a:cubicBezTo>
                  <a:pt x="15322" y="3616"/>
                  <a:pt x="15322" y="4007"/>
                  <a:pt x="15178" y="4358"/>
                </a:cubicBezTo>
                <a:cubicBezTo>
                  <a:pt x="15023" y="4796"/>
                  <a:pt x="14764" y="5187"/>
                  <a:pt x="14430" y="5509"/>
                </a:cubicBezTo>
                <a:cubicBezTo>
                  <a:pt x="13993" y="5992"/>
                  <a:pt x="13464" y="6384"/>
                  <a:pt x="12877" y="6660"/>
                </a:cubicBezTo>
                <a:cubicBezTo>
                  <a:pt x="12324" y="7011"/>
                  <a:pt x="11720" y="7281"/>
                  <a:pt x="11093" y="7465"/>
                </a:cubicBezTo>
                <a:cubicBezTo>
                  <a:pt x="10460" y="7696"/>
                  <a:pt x="9804" y="7851"/>
                  <a:pt x="9137" y="7926"/>
                </a:cubicBezTo>
                <a:cubicBezTo>
                  <a:pt x="8527" y="8041"/>
                  <a:pt x="7906" y="8041"/>
                  <a:pt x="7296" y="7926"/>
                </a:cubicBezTo>
                <a:cubicBezTo>
                  <a:pt x="6738" y="7897"/>
                  <a:pt x="6191" y="7759"/>
                  <a:pt x="5685" y="7523"/>
                </a:cubicBezTo>
                <a:cubicBezTo>
                  <a:pt x="5685" y="7523"/>
                  <a:pt x="5685" y="7523"/>
                  <a:pt x="5685" y="7235"/>
                </a:cubicBezTo>
                <a:lnTo>
                  <a:pt x="6720" y="6660"/>
                </a:lnTo>
                <a:lnTo>
                  <a:pt x="7181" y="6660"/>
                </a:lnTo>
                <a:lnTo>
                  <a:pt x="7699" y="6660"/>
                </a:lnTo>
                <a:lnTo>
                  <a:pt x="8331" y="6660"/>
                </a:lnTo>
                <a:lnTo>
                  <a:pt x="9079" y="6660"/>
                </a:lnTo>
                <a:lnTo>
                  <a:pt x="9942" y="6660"/>
                </a:lnTo>
                <a:lnTo>
                  <a:pt x="10978" y="6200"/>
                </a:lnTo>
                <a:cubicBezTo>
                  <a:pt x="11266" y="6033"/>
                  <a:pt x="11536" y="5843"/>
                  <a:pt x="11784" y="5624"/>
                </a:cubicBezTo>
                <a:cubicBezTo>
                  <a:pt x="11985" y="5480"/>
                  <a:pt x="12158" y="5308"/>
                  <a:pt x="12301" y="5106"/>
                </a:cubicBezTo>
                <a:cubicBezTo>
                  <a:pt x="12301" y="5106"/>
                  <a:pt x="12301" y="4704"/>
                  <a:pt x="12301" y="4589"/>
                </a:cubicBezTo>
                <a:cubicBezTo>
                  <a:pt x="12290" y="4381"/>
                  <a:pt x="12152" y="4197"/>
                  <a:pt x="11956" y="4128"/>
                </a:cubicBezTo>
                <a:cubicBezTo>
                  <a:pt x="11709" y="4071"/>
                  <a:pt x="11456" y="4071"/>
                  <a:pt x="11208" y="4128"/>
                </a:cubicBezTo>
                <a:lnTo>
                  <a:pt x="10173" y="4128"/>
                </a:lnTo>
                <a:lnTo>
                  <a:pt x="8849" y="4589"/>
                </a:lnTo>
                <a:lnTo>
                  <a:pt x="7066" y="5221"/>
                </a:lnTo>
                <a:lnTo>
                  <a:pt x="5340" y="5739"/>
                </a:lnTo>
                <a:lnTo>
                  <a:pt x="3786" y="5739"/>
                </a:lnTo>
                <a:cubicBezTo>
                  <a:pt x="3326" y="5797"/>
                  <a:pt x="2865" y="5797"/>
                  <a:pt x="2405" y="5739"/>
                </a:cubicBezTo>
                <a:cubicBezTo>
                  <a:pt x="1933" y="5630"/>
                  <a:pt x="1484" y="5440"/>
                  <a:pt x="1082" y="5164"/>
                </a:cubicBezTo>
                <a:cubicBezTo>
                  <a:pt x="673" y="4991"/>
                  <a:pt x="328" y="4686"/>
                  <a:pt x="104" y="4301"/>
                </a:cubicBezTo>
                <a:cubicBezTo>
                  <a:pt x="-35" y="3967"/>
                  <a:pt x="-35" y="3593"/>
                  <a:pt x="104" y="3265"/>
                </a:cubicBezTo>
                <a:cubicBezTo>
                  <a:pt x="201" y="2857"/>
                  <a:pt x="397" y="2483"/>
                  <a:pt x="679" y="2172"/>
                </a:cubicBezTo>
                <a:cubicBezTo>
                  <a:pt x="1139" y="1804"/>
                  <a:pt x="1640" y="1499"/>
                  <a:pt x="2175" y="125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3"/>
          <p:cNvSpPr/>
          <p:nvPr/>
        </p:nvSpPr>
        <p:spPr>
          <a:xfrm>
            <a:off x="7396095" y="3096357"/>
            <a:ext cx="12826" cy="7265"/>
          </a:xfrm>
          <a:custGeom>
            <a:rect b="b" l="l" r="r" t="t"/>
            <a:pathLst>
              <a:path extrusionOk="0" h="9385" w="16570">
                <a:moveTo>
                  <a:pt x="7767" y="0"/>
                </a:moveTo>
                <a:lnTo>
                  <a:pt x="8170" y="0"/>
                </a:lnTo>
                <a:lnTo>
                  <a:pt x="8573" y="0"/>
                </a:lnTo>
                <a:lnTo>
                  <a:pt x="14672" y="3567"/>
                </a:lnTo>
                <a:cubicBezTo>
                  <a:pt x="15213" y="3838"/>
                  <a:pt x="15702" y="4212"/>
                  <a:pt x="16110" y="4661"/>
                </a:cubicBezTo>
                <a:cubicBezTo>
                  <a:pt x="16386" y="5006"/>
                  <a:pt x="16548" y="5426"/>
                  <a:pt x="16571" y="5869"/>
                </a:cubicBezTo>
                <a:cubicBezTo>
                  <a:pt x="16553" y="6341"/>
                  <a:pt x="16369" y="6784"/>
                  <a:pt x="16053" y="7135"/>
                </a:cubicBezTo>
                <a:cubicBezTo>
                  <a:pt x="15610" y="7641"/>
                  <a:pt x="15080" y="8067"/>
                  <a:pt x="14499" y="8400"/>
                </a:cubicBezTo>
                <a:cubicBezTo>
                  <a:pt x="13809" y="8792"/>
                  <a:pt x="13072" y="9097"/>
                  <a:pt x="12313" y="9321"/>
                </a:cubicBezTo>
                <a:cubicBezTo>
                  <a:pt x="11605" y="9407"/>
                  <a:pt x="10892" y="9407"/>
                  <a:pt x="10184" y="9321"/>
                </a:cubicBezTo>
                <a:cubicBezTo>
                  <a:pt x="9476" y="9407"/>
                  <a:pt x="8763" y="9407"/>
                  <a:pt x="8055" y="9321"/>
                </a:cubicBezTo>
                <a:cubicBezTo>
                  <a:pt x="7370" y="9137"/>
                  <a:pt x="6714" y="8866"/>
                  <a:pt x="6099" y="8516"/>
                </a:cubicBezTo>
                <a:lnTo>
                  <a:pt x="0" y="4948"/>
                </a:lnTo>
                <a:cubicBezTo>
                  <a:pt x="0" y="4948"/>
                  <a:pt x="0" y="4948"/>
                  <a:pt x="0" y="4948"/>
                </a:cubicBezTo>
                <a:cubicBezTo>
                  <a:pt x="0" y="4948"/>
                  <a:pt x="0" y="4948"/>
                  <a:pt x="0" y="4948"/>
                </a:cubicBezTo>
                <a:lnTo>
                  <a:pt x="1208" y="4258"/>
                </a:lnTo>
                <a:lnTo>
                  <a:pt x="1611" y="4258"/>
                </a:lnTo>
                <a:lnTo>
                  <a:pt x="2014" y="4258"/>
                </a:lnTo>
                <a:lnTo>
                  <a:pt x="7767" y="7767"/>
                </a:lnTo>
                <a:cubicBezTo>
                  <a:pt x="8136" y="7998"/>
                  <a:pt x="8550" y="8153"/>
                  <a:pt x="8976" y="8228"/>
                </a:cubicBezTo>
                <a:cubicBezTo>
                  <a:pt x="9379" y="8285"/>
                  <a:pt x="9781" y="8285"/>
                  <a:pt x="10184" y="8228"/>
                </a:cubicBezTo>
                <a:cubicBezTo>
                  <a:pt x="10547" y="8285"/>
                  <a:pt x="10915" y="8285"/>
                  <a:pt x="11277" y="8228"/>
                </a:cubicBezTo>
                <a:cubicBezTo>
                  <a:pt x="11640" y="8118"/>
                  <a:pt x="11991" y="7963"/>
                  <a:pt x="12313" y="7767"/>
                </a:cubicBezTo>
                <a:cubicBezTo>
                  <a:pt x="12624" y="7618"/>
                  <a:pt x="12900" y="7405"/>
                  <a:pt x="13118" y="7135"/>
                </a:cubicBezTo>
                <a:cubicBezTo>
                  <a:pt x="13326" y="6991"/>
                  <a:pt x="13452" y="6755"/>
                  <a:pt x="13464" y="6502"/>
                </a:cubicBezTo>
                <a:cubicBezTo>
                  <a:pt x="13538" y="6277"/>
                  <a:pt x="13538" y="6036"/>
                  <a:pt x="13464" y="5811"/>
                </a:cubicBezTo>
                <a:cubicBezTo>
                  <a:pt x="13187" y="5541"/>
                  <a:pt x="12882" y="5311"/>
                  <a:pt x="12543" y="5121"/>
                </a:cubicBezTo>
                <a:lnTo>
                  <a:pt x="6502" y="1611"/>
                </a:lnTo>
                <a:cubicBezTo>
                  <a:pt x="6502" y="1611"/>
                  <a:pt x="6502" y="1611"/>
                  <a:pt x="6502" y="161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3"/>
          <p:cNvSpPr/>
          <p:nvPr/>
        </p:nvSpPr>
        <p:spPr>
          <a:xfrm>
            <a:off x="7404602" y="3090968"/>
            <a:ext cx="14919" cy="7928"/>
          </a:xfrm>
          <a:custGeom>
            <a:rect b="b" l="l" r="r" t="t"/>
            <a:pathLst>
              <a:path extrusionOk="0" h="10242" w="19274">
                <a:moveTo>
                  <a:pt x="9839" y="5696"/>
                </a:moveTo>
                <a:lnTo>
                  <a:pt x="7767" y="1208"/>
                </a:lnTo>
                <a:cubicBezTo>
                  <a:pt x="7791" y="1116"/>
                  <a:pt x="7791" y="1013"/>
                  <a:pt x="7767" y="921"/>
                </a:cubicBezTo>
                <a:cubicBezTo>
                  <a:pt x="7767" y="921"/>
                  <a:pt x="7767" y="921"/>
                  <a:pt x="7767" y="575"/>
                </a:cubicBezTo>
                <a:lnTo>
                  <a:pt x="8803" y="0"/>
                </a:lnTo>
                <a:lnTo>
                  <a:pt x="9206" y="0"/>
                </a:lnTo>
                <a:lnTo>
                  <a:pt x="9609" y="0"/>
                </a:lnTo>
                <a:lnTo>
                  <a:pt x="19275" y="5754"/>
                </a:lnTo>
                <a:cubicBezTo>
                  <a:pt x="19275" y="5754"/>
                  <a:pt x="19275" y="5754"/>
                  <a:pt x="19275" y="5754"/>
                </a:cubicBezTo>
                <a:cubicBezTo>
                  <a:pt x="19275" y="5754"/>
                  <a:pt x="19275" y="5754"/>
                  <a:pt x="19275" y="5754"/>
                </a:cubicBezTo>
                <a:lnTo>
                  <a:pt x="18066" y="6444"/>
                </a:lnTo>
                <a:lnTo>
                  <a:pt x="17664" y="6444"/>
                </a:lnTo>
                <a:lnTo>
                  <a:pt x="17261" y="6444"/>
                </a:lnTo>
                <a:lnTo>
                  <a:pt x="11507" y="3107"/>
                </a:lnTo>
                <a:lnTo>
                  <a:pt x="12946" y="6156"/>
                </a:lnTo>
                <a:lnTo>
                  <a:pt x="12946" y="6156"/>
                </a:lnTo>
                <a:cubicBezTo>
                  <a:pt x="12998" y="6243"/>
                  <a:pt x="12998" y="6358"/>
                  <a:pt x="12946" y="6444"/>
                </a:cubicBezTo>
                <a:lnTo>
                  <a:pt x="12140" y="6904"/>
                </a:lnTo>
                <a:lnTo>
                  <a:pt x="11680" y="6904"/>
                </a:lnTo>
                <a:lnTo>
                  <a:pt x="11220" y="6904"/>
                </a:lnTo>
                <a:lnTo>
                  <a:pt x="5926" y="6041"/>
                </a:lnTo>
                <a:lnTo>
                  <a:pt x="11680" y="9436"/>
                </a:lnTo>
                <a:cubicBezTo>
                  <a:pt x="11680" y="9436"/>
                  <a:pt x="11680" y="9436"/>
                  <a:pt x="11680" y="9436"/>
                </a:cubicBezTo>
                <a:lnTo>
                  <a:pt x="10472" y="10126"/>
                </a:lnTo>
                <a:cubicBezTo>
                  <a:pt x="10224" y="10282"/>
                  <a:pt x="9914" y="10282"/>
                  <a:pt x="9666" y="10126"/>
                </a:cubicBezTo>
                <a:lnTo>
                  <a:pt x="0" y="4373"/>
                </a:lnTo>
                <a:cubicBezTo>
                  <a:pt x="0" y="4373"/>
                  <a:pt x="0" y="4373"/>
                  <a:pt x="0" y="4373"/>
                </a:cubicBezTo>
                <a:lnTo>
                  <a:pt x="1036" y="3797"/>
                </a:lnTo>
                <a:cubicBezTo>
                  <a:pt x="1225" y="3746"/>
                  <a:pt x="1421" y="3746"/>
                  <a:pt x="1611" y="3797"/>
                </a:cubicBezTo>
                <a:lnTo>
                  <a:pt x="2071" y="379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8" name="Google Shape;848;p13"/>
          <p:cNvCxnSpPr/>
          <p:nvPr/>
        </p:nvCxnSpPr>
        <p:spPr>
          <a:xfrm>
            <a:off x="5874095" y="1950436"/>
            <a:ext cx="0" cy="4680000"/>
          </a:xfrm>
          <a:prstGeom prst="straightConnector1">
            <a:avLst/>
          </a:prstGeom>
          <a:noFill/>
          <a:ln cap="flat" cmpd="sng" w="12700">
            <a:solidFill>
              <a:srgbClr val="ACB8CA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849" name="Google Shape;849;p13"/>
          <p:cNvSpPr txBox="1"/>
          <p:nvPr/>
        </p:nvSpPr>
        <p:spPr>
          <a:xfrm>
            <a:off x="6088693" y="3907807"/>
            <a:ext cx="5987759" cy="2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0350" lvl="0" marL="266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Kode 1. Ya, Anggota Keluarga</a:t>
            </a:r>
            <a:endParaRPr b="1"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Responden penyandang disabilitas yang tinggal bersama orang tua atau pasangan atau anak (baik kandung maupun tiri/angkat)</a:t>
            </a:r>
            <a:endParaRPr/>
          </a:p>
          <a:p>
            <a:pPr indent="-260350" lvl="0" marL="2667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Kode 2. Ya, Bukan Anggota Keluarga</a:t>
            </a:r>
            <a:endParaRPr b="1"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Responden penyandang disabilitas yang mendapatkan pelayanan dari bukan Anggota Keluarga baik yang berbayar maupun tidak berbayar</a:t>
            </a:r>
            <a:endParaRPr i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667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Kode 3. Tinggal Sendiri</a:t>
            </a:r>
            <a:endParaRPr b="1"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Responden penyandang disabilitas yang hidup sendiri dan tidak ada siapapun yang merawat</a:t>
            </a:r>
            <a:endParaRPr i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0" name="Google Shape;850;p13"/>
          <p:cNvGrpSpPr/>
          <p:nvPr/>
        </p:nvGrpSpPr>
        <p:grpSpPr>
          <a:xfrm>
            <a:off x="582021" y="1962734"/>
            <a:ext cx="2141597" cy="1729242"/>
            <a:chOff x="582021" y="1962734"/>
            <a:chExt cx="2141597" cy="1729242"/>
          </a:xfrm>
        </p:grpSpPr>
        <p:sp>
          <p:nvSpPr>
            <p:cNvPr id="851" name="Google Shape;851;p13"/>
            <p:cNvSpPr/>
            <p:nvPr/>
          </p:nvSpPr>
          <p:spPr>
            <a:xfrm flipH="1">
              <a:off x="781141" y="1962734"/>
              <a:ext cx="1705070" cy="1705071"/>
            </a:xfrm>
            <a:prstGeom prst="ellipse">
              <a:avLst/>
            </a:prstGeom>
            <a:solidFill>
              <a:srgbClr val="03A1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2" name="Google Shape;852;p13"/>
            <p:cNvGrpSpPr/>
            <p:nvPr/>
          </p:nvGrpSpPr>
          <p:grpSpPr>
            <a:xfrm>
              <a:off x="1728193" y="2921841"/>
              <a:ext cx="516101" cy="719568"/>
              <a:chOff x="6318979" y="3124962"/>
              <a:chExt cx="1526477" cy="2223134"/>
            </a:xfrm>
          </p:grpSpPr>
          <p:sp>
            <p:nvSpPr>
              <p:cNvPr id="853" name="Google Shape;853;p13"/>
              <p:cNvSpPr/>
              <p:nvPr/>
            </p:nvSpPr>
            <p:spPr>
              <a:xfrm>
                <a:off x="6687597" y="3201352"/>
                <a:ext cx="1080420" cy="2042445"/>
              </a:xfrm>
              <a:custGeom>
                <a:rect b="b" l="l" r="r" t="t"/>
                <a:pathLst>
                  <a:path extrusionOk="0" h="2042445" w="1080420">
                    <a:moveTo>
                      <a:pt x="0" y="0"/>
                    </a:moveTo>
                    <a:lnTo>
                      <a:pt x="1080421" y="0"/>
                    </a:lnTo>
                    <a:lnTo>
                      <a:pt x="1080421" y="2042446"/>
                    </a:lnTo>
                    <a:lnTo>
                      <a:pt x="0" y="2042446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>
                <a:off x="6366890" y="3201352"/>
                <a:ext cx="1080420" cy="2042445"/>
              </a:xfrm>
              <a:custGeom>
                <a:rect b="b" l="l" r="r" t="t"/>
                <a:pathLst>
                  <a:path extrusionOk="0" h="2042445" w="1080420">
                    <a:moveTo>
                      <a:pt x="0" y="0"/>
                    </a:moveTo>
                    <a:lnTo>
                      <a:pt x="1080421" y="0"/>
                    </a:lnTo>
                    <a:lnTo>
                      <a:pt x="1080421" y="2042446"/>
                    </a:lnTo>
                    <a:lnTo>
                      <a:pt x="0" y="2042446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5" name="Google Shape;855;p13"/>
              <p:cNvGrpSpPr/>
              <p:nvPr/>
            </p:nvGrpSpPr>
            <p:grpSpPr>
              <a:xfrm>
                <a:off x="6440423" y="3298031"/>
                <a:ext cx="927449" cy="323754"/>
                <a:chOff x="6440423" y="3298031"/>
                <a:chExt cx="927449" cy="323754"/>
              </a:xfrm>
            </p:grpSpPr>
            <p:sp>
              <p:nvSpPr>
                <p:cNvPr id="856" name="Google Shape;856;p13"/>
                <p:cNvSpPr/>
                <p:nvPr/>
              </p:nvSpPr>
              <p:spPr>
                <a:xfrm>
                  <a:off x="6440423" y="3298031"/>
                  <a:ext cx="927449" cy="323754"/>
                </a:xfrm>
                <a:custGeom>
                  <a:rect b="b" l="l" r="r" t="t"/>
                  <a:pathLst>
                    <a:path extrusionOk="0" h="323754" w="927449">
                      <a:moveTo>
                        <a:pt x="927449" y="323755"/>
                      </a:moveTo>
                      <a:lnTo>
                        <a:pt x="0" y="323755"/>
                      </a:lnTo>
                      <a:lnTo>
                        <a:pt x="0" y="0"/>
                      </a:lnTo>
                      <a:lnTo>
                        <a:pt x="927449" y="0"/>
                      </a:lnTo>
                      <a:lnTo>
                        <a:pt x="927449" y="323755"/>
                      </a:lnTo>
                      <a:close/>
                      <a:moveTo>
                        <a:pt x="11430" y="312325"/>
                      </a:moveTo>
                      <a:lnTo>
                        <a:pt x="916019" y="312325"/>
                      </a:lnTo>
                      <a:lnTo>
                        <a:pt x="916019" y="11335"/>
                      </a:lnTo>
                      <a:lnTo>
                        <a:pt x="11430" y="11335"/>
                      </a:lnTo>
                      <a:lnTo>
                        <a:pt x="11430" y="31232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13"/>
                <p:cNvSpPr/>
                <p:nvPr/>
              </p:nvSpPr>
              <p:spPr>
                <a:xfrm>
                  <a:off x="6734460" y="3303746"/>
                  <a:ext cx="351948" cy="64579"/>
                </a:xfrm>
                <a:custGeom>
                  <a:rect b="b" l="l" r="r" t="t"/>
                  <a:pathLst>
                    <a:path extrusionOk="0" h="64579" w="351948">
                      <a:moveTo>
                        <a:pt x="0" y="0"/>
                      </a:moveTo>
                      <a:lnTo>
                        <a:pt x="351949" y="0"/>
                      </a:lnTo>
                      <a:lnTo>
                        <a:pt x="351949" y="17431"/>
                      </a:lnTo>
                      <a:cubicBezTo>
                        <a:pt x="351949" y="43434"/>
                        <a:pt x="330803" y="64579"/>
                        <a:pt x="304800" y="64579"/>
                      </a:cubicBezTo>
                      <a:lnTo>
                        <a:pt x="47149" y="64579"/>
                      </a:lnTo>
                      <a:cubicBezTo>
                        <a:pt x="21146" y="64579"/>
                        <a:pt x="0" y="43434"/>
                        <a:pt x="0" y="17431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8" name="Google Shape;858;p13"/>
              <p:cNvGrpSpPr/>
              <p:nvPr/>
            </p:nvGrpSpPr>
            <p:grpSpPr>
              <a:xfrm>
                <a:off x="6440423" y="3709320"/>
                <a:ext cx="927449" cy="323754"/>
                <a:chOff x="6440423" y="3709320"/>
                <a:chExt cx="927449" cy="323754"/>
              </a:xfrm>
            </p:grpSpPr>
            <p:sp>
              <p:nvSpPr>
                <p:cNvPr id="859" name="Google Shape;859;p13"/>
                <p:cNvSpPr/>
                <p:nvPr/>
              </p:nvSpPr>
              <p:spPr>
                <a:xfrm>
                  <a:off x="6440423" y="3709320"/>
                  <a:ext cx="927449" cy="323754"/>
                </a:xfrm>
                <a:custGeom>
                  <a:rect b="b" l="l" r="r" t="t"/>
                  <a:pathLst>
                    <a:path extrusionOk="0" h="323754" w="927449">
                      <a:moveTo>
                        <a:pt x="927449" y="323755"/>
                      </a:moveTo>
                      <a:lnTo>
                        <a:pt x="0" y="323755"/>
                      </a:lnTo>
                      <a:lnTo>
                        <a:pt x="0" y="0"/>
                      </a:lnTo>
                      <a:lnTo>
                        <a:pt x="927449" y="0"/>
                      </a:lnTo>
                      <a:lnTo>
                        <a:pt x="927449" y="323755"/>
                      </a:lnTo>
                      <a:close/>
                      <a:moveTo>
                        <a:pt x="11430" y="312325"/>
                      </a:moveTo>
                      <a:lnTo>
                        <a:pt x="916019" y="312325"/>
                      </a:lnTo>
                      <a:lnTo>
                        <a:pt x="916019" y="11335"/>
                      </a:lnTo>
                      <a:lnTo>
                        <a:pt x="11430" y="11335"/>
                      </a:lnTo>
                      <a:lnTo>
                        <a:pt x="11430" y="31232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13"/>
                <p:cNvSpPr/>
                <p:nvPr/>
              </p:nvSpPr>
              <p:spPr>
                <a:xfrm>
                  <a:off x="6734460" y="3714845"/>
                  <a:ext cx="351948" cy="64579"/>
                </a:xfrm>
                <a:custGeom>
                  <a:rect b="b" l="l" r="r" t="t"/>
                  <a:pathLst>
                    <a:path extrusionOk="0" h="64579" w="351948">
                      <a:moveTo>
                        <a:pt x="0" y="95"/>
                      </a:moveTo>
                      <a:lnTo>
                        <a:pt x="351949" y="95"/>
                      </a:lnTo>
                      <a:lnTo>
                        <a:pt x="351949" y="17431"/>
                      </a:lnTo>
                      <a:cubicBezTo>
                        <a:pt x="351949" y="43434"/>
                        <a:pt x="330803" y="64579"/>
                        <a:pt x="304800" y="64579"/>
                      </a:cubicBezTo>
                      <a:lnTo>
                        <a:pt x="47149" y="64579"/>
                      </a:lnTo>
                      <a:cubicBezTo>
                        <a:pt x="21146" y="64579"/>
                        <a:pt x="0" y="43434"/>
                        <a:pt x="0" y="17431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1" name="Google Shape;861;p13"/>
              <p:cNvGrpSpPr/>
              <p:nvPr/>
            </p:nvGrpSpPr>
            <p:grpSpPr>
              <a:xfrm>
                <a:off x="6440423" y="4120515"/>
                <a:ext cx="927449" cy="323754"/>
                <a:chOff x="6440423" y="4120515"/>
                <a:chExt cx="927449" cy="323754"/>
              </a:xfrm>
            </p:grpSpPr>
            <p:sp>
              <p:nvSpPr>
                <p:cNvPr id="862" name="Google Shape;862;p13"/>
                <p:cNvSpPr/>
                <p:nvPr/>
              </p:nvSpPr>
              <p:spPr>
                <a:xfrm>
                  <a:off x="6440423" y="4120515"/>
                  <a:ext cx="927449" cy="323754"/>
                </a:xfrm>
                <a:custGeom>
                  <a:rect b="b" l="l" r="r" t="t"/>
                  <a:pathLst>
                    <a:path extrusionOk="0" h="323754" w="927449">
                      <a:moveTo>
                        <a:pt x="927449" y="323755"/>
                      </a:moveTo>
                      <a:lnTo>
                        <a:pt x="0" y="323755"/>
                      </a:lnTo>
                      <a:lnTo>
                        <a:pt x="0" y="0"/>
                      </a:lnTo>
                      <a:lnTo>
                        <a:pt x="927449" y="0"/>
                      </a:lnTo>
                      <a:lnTo>
                        <a:pt x="927449" y="323755"/>
                      </a:lnTo>
                      <a:close/>
                      <a:moveTo>
                        <a:pt x="11430" y="312325"/>
                      </a:moveTo>
                      <a:lnTo>
                        <a:pt x="916019" y="312325"/>
                      </a:lnTo>
                      <a:lnTo>
                        <a:pt x="916019" y="11335"/>
                      </a:lnTo>
                      <a:lnTo>
                        <a:pt x="11430" y="11335"/>
                      </a:lnTo>
                      <a:lnTo>
                        <a:pt x="11430" y="31232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13"/>
                <p:cNvSpPr/>
                <p:nvPr/>
              </p:nvSpPr>
              <p:spPr>
                <a:xfrm>
                  <a:off x="6734460" y="4126230"/>
                  <a:ext cx="351948" cy="64484"/>
                </a:xfrm>
                <a:custGeom>
                  <a:rect b="b" l="l" r="r" t="t"/>
                  <a:pathLst>
                    <a:path extrusionOk="0" h="64484" w="351948">
                      <a:moveTo>
                        <a:pt x="0" y="0"/>
                      </a:moveTo>
                      <a:lnTo>
                        <a:pt x="351949" y="0"/>
                      </a:lnTo>
                      <a:lnTo>
                        <a:pt x="351949" y="17335"/>
                      </a:lnTo>
                      <a:cubicBezTo>
                        <a:pt x="351949" y="43339"/>
                        <a:pt x="330803" y="64484"/>
                        <a:pt x="304800" y="64484"/>
                      </a:cubicBezTo>
                      <a:lnTo>
                        <a:pt x="47149" y="64484"/>
                      </a:lnTo>
                      <a:cubicBezTo>
                        <a:pt x="21146" y="64484"/>
                        <a:pt x="0" y="43339"/>
                        <a:pt x="0" y="17335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4" name="Google Shape;864;p13"/>
              <p:cNvGrpSpPr/>
              <p:nvPr/>
            </p:nvGrpSpPr>
            <p:grpSpPr>
              <a:xfrm>
                <a:off x="6440423" y="4531804"/>
                <a:ext cx="927449" cy="323754"/>
                <a:chOff x="6440423" y="4531804"/>
                <a:chExt cx="927449" cy="323754"/>
              </a:xfrm>
            </p:grpSpPr>
            <p:sp>
              <p:nvSpPr>
                <p:cNvPr id="865" name="Google Shape;865;p13"/>
                <p:cNvSpPr/>
                <p:nvPr/>
              </p:nvSpPr>
              <p:spPr>
                <a:xfrm>
                  <a:off x="6440423" y="4531804"/>
                  <a:ext cx="927449" cy="323754"/>
                </a:xfrm>
                <a:custGeom>
                  <a:rect b="b" l="l" r="r" t="t"/>
                  <a:pathLst>
                    <a:path extrusionOk="0" h="323754" w="927449">
                      <a:moveTo>
                        <a:pt x="927449" y="323755"/>
                      </a:moveTo>
                      <a:lnTo>
                        <a:pt x="0" y="323755"/>
                      </a:lnTo>
                      <a:lnTo>
                        <a:pt x="0" y="0"/>
                      </a:lnTo>
                      <a:lnTo>
                        <a:pt x="927449" y="0"/>
                      </a:lnTo>
                      <a:lnTo>
                        <a:pt x="927449" y="323755"/>
                      </a:lnTo>
                      <a:close/>
                      <a:moveTo>
                        <a:pt x="11430" y="312325"/>
                      </a:moveTo>
                      <a:lnTo>
                        <a:pt x="916019" y="312325"/>
                      </a:lnTo>
                      <a:lnTo>
                        <a:pt x="916019" y="11335"/>
                      </a:lnTo>
                      <a:lnTo>
                        <a:pt x="11430" y="11335"/>
                      </a:lnTo>
                      <a:lnTo>
                        <a:pt x="11430" y="31232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13"/>
                <p:cNvSpPr/>
                <p:nvPr/>
              </p:nvSpPr>
              <p:spPr>
                <a:xfrm>
                  <a:off x="6734460" y="4537424"/>
                  <a:ext cx="351948" cy="64579"/>
                </a:xfrm>
                <a:custGeom>
                  <a:rect b="b" l="l" r="r" t="t"/>
                  <a:pathLst>
                    <a:path extrusionOk="0" h="64579" w="351948">
                      <a:moveTo>
                        <a:pt x="0" y="95"/>
                      </a:moveTo>
                      <a:lnTo>
                        <a:pt x="351949" y="95"/>
                      </a:lnTo>
                      <a:lnTo>
                        <a:pt x="351949" y="17431"/>
                      </a:lnTo>
                      <a:cubicBezTo>
                        <a:pt x="351949" y="43434"/>
                        <a:pt x="330803" y="64579"/>
                        <a:pt x="304800" y="64579"/>
                      </a:cubicBezTo>
                      <a:lnTo>
                        <a:pt x="47149" y="64579"/>
                      </a:lnTo>
                      <a:cubicBezTo>
                        <a:pt x="21146" y="64579"/>
                        <a:pt x="0" y="43434"/>
                        <a:pt x="0" y="17431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67" name="Google Shape;867;p13"/>
              <p:cNvSpPr/>
              <p:nvPr/>
            </p:nvSpPr>
            <p:spPr>
              <a:xfrm>
                <a:off x="6318979" y="3124962"/>
                <a:ext cx="1173575" cy="101727"/>
              </a:xfrm>
              <a:custGeom>
                <a:rect b="b" l="l" r="r" t="t"/>
                <a:pathLst>
                  <a:path extrusionOk="0" h="101727" w="1173575">
                    <a:moveTo>
                      <a:pt x="0" y="0"/>
                    </a:moveTo>
                    <a:lnTo>
                      <a:pt x="1173575" y="0"/>
                    </a:lnTo>
                    <a:lnTo>
                      <a:pt x="1173575" y="101727"/>
                    </a:lnTo>
                    <a:lnTo>
                      <a:pt x="0" y="101727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7492555" y="3124962"/>
                <a:ext cx="352901" cy="101727"/>
              </a:xfrm>
              <a:custGeom>
                <a:rect b="b" l="l" r="r" t="t"/>
                <a:pathLst>
                  <a:path extrusionOk="0" h="101727" w="352901">
                    <a:moveTo>
                      <a:pt x="0" y="0"/>
                    </a:moveTo>
                    <a:lnTo>
                      <a:pt x="352901" y="0"/>
                    </a:lnTo>
                    <a:lnTo>
                      <a:pt x="352901" y="101727"/>
                    </a:lnTo>
                    <a:lnTo>
                      <a:pt x="0" y="10172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6366890" y="5243798"/>
                <a:ext cx="56768" cy="104298"/>
              </a:xfrm>
              <a:custGeom>
                <a:rect b="b" l="l" r="r" t="t"/>
                <a:pathLst>
                  <a:path extrusionOk="0" h="104298" w="56768">
                    <a:moveTo>
                      <a:pt x="0" y="0"/>
                    </a:moveTo>
                    <a:lnTo>
                      <a:pt x="56769" y="0"/>
                    </a:lnTo>
                    <a:lnTo>
                      <a:pt x="56769" y="104299"/>
                    </a:lnTo>
                    <a:lnTo>
                      <a:pt x="0" y="104299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6717696" y="5243798"/>
                <a:ext cx="56768" cy="104298"/>
              </a:xfrm>
              <a:custGeom>
                <a:rect b="b" l="l" r="r" t="t"/>
                <a:pathLst>
                  <a:path extrusionOk="0" h="104298" w="56768">
                    <a:moveTo>
                      <a:pt x="0" y="0"/>
                    </a:moveTo>
                    <a:lnTo>
                      <a:pt x="56769" y="0"/>
                    </a:lnTo>
                    <a:lnTo>
                      <a:pt x="56769" y="104299"/>
                    </a:lnTo>
                    <a:lnTo>
                      <a:pt x="0" y="104299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7358538" y="5243798"/>
                <a:ext cx="56768" cy="104298"/>
              </a:xfrm>
              <a:custGeom>
                <a:rect b="b" l="l" r="r" t="t"/>
                <a:pathLst>
                  <a:path extrusionOk="0" h="104298" w="56768">
                    <a:moveTo>
                      <a:pt x="0" y="0"/>
                    </a:moveTo>
                    <a:lnTo>
                      <a:pt x="56769" y="0"/>
                    </a:lnTo>
                    <a:lnTo>
                      <a:pt x="56769" y="104299"/>
                    </a:lnTo>
                    <a:lnTo>
                      <a:pt x="0" y="104299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7678959" y="5243798"/>
                <a:ext cx="56768" cy="104298"/>
              </a:xfrm>
              <a:custGeom>
                <a:rect b="b" l="l" r="r" t="t"/>
                <a:pathLst>
                  <a:path extrusionOk="0" h="104298" w="56768">
                    <a:moveTo>
                      <a:pt x="0" y="0"/>
                    </a:moveTo>
                    <a:lnTo>
                      <a:pt x="56769" y="0"/>
                    </a:lnTo>
                    <a:lnTo>
                      <a:pt x="56769" y="104299"/>
                    </a:lnTo>
                    <a:lnTo>
                      <a:pt x="0" y="104299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3" name="Google Shape;873;p13"/>
            <p:cNvGrpSpPr/>
            <p:nvPr/>
          </p:nvGrpSpPr>
          <p:grpSpPr>
            <a:xfrm>
              <a:off x="1870051" y="2750242"/>
              <a:ext cx="175963" cy="176162"/>
              <a:chOff x="6738555" y="2594800"/>
              <a:chExt cx="520446" cy="544258"/>
            </a:xfrm>
          </p:grpSpPr>
          <p:sp>
            <p:nvSpPr>
              <p:cNvPr id="874" name="Google Shape;874;p13"/>
              <p:cNvSpPr/>
              <p:nvPr/>
            </p:nvSpPr>
            <p:spPr>
              <a:xfrm>
                <a:off x="7136510" y="2853308"/>
                <a:ext cx="122491" cy="279844"/>
              </a:xfrm>
              <a:custGeom>
                <a:rect b="b" l="l" r="r" t="t"/>
                <a:pathLst>
                  <a:path extrusionOk="0" h="279844" w="122491">
                    <a:moveTo>
                      <a:pt x="13145" y="0"/>
                    </a:moveTo>
                    <a:lnTo>
                      <a:pt x="122492" y="279845"/>
                    </a:lnTo>
                    <a:lnTo>
                      <a:pt x="54483" y="279463"/>
                    </a:lnTo>
                    <a:lnTo>
                      <a:pt x="0" y="107537"/>
                    </a:lnTo>
                    <a:lnTo>
                      <a:pt x="131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5" name="Google Shape;875;p13"/>
              <p:cNvGrpSpPr/>
              <p:nvPr/>
            </p:nvGrpSpPr>
            <p:grpSpPr>
              <a:xfrm>
                <a:off x="6738555" y="2594800"/>
                <a:ext cx="431768" cy="544258"/>
                <a:chOff x="6738555" y="2594800"/>
                <a:chExt cx="431768" cy="544258"/>
              </a:xfrm>
            </p:grpSpPr>
            <p:grpSp>
              <p:nvGrpSpPr>
                <p:cNvPr id="876" name="Google Shape;876;p13"/>
                <p:cNvGrpSpPr/>
                <p:nvPr/>
              </p:nvGrpSpPr>
              <p:grpSpPr>
                <a:xfrm>
                  <a:off x="6738555" y="2594800"/>
                  <a:ext cx="431768" cy="544258"/>
                  <a:chOff x="6738555" y="2594800"/>
                  <a:chExt cx="431768" cy="544258"/>
                </a:xfrm>
              </p:grpSpPr>
              <p:sp>
                <p:nvSpPr>
                  <p:cNvPr id="877" name="Google Shape;877;p13"/>
                  <p:cNvSpPr/>
                  <p:nvPr/>
                </p:nvSpPr>
                <p:spPr>
                  <a:xfrm>
                    <a:off x="6738555" y="2594800"/>
                    <a:ext cx="431768" cy="544258"/>
                  </a:xfrm>
                  <a:custGeom>
                    <a:rect b="b" l="l" r="r" t="t"/>
                    <a:pathLst>
                      <a:path extrusionOk="0" h="544258" w="431768">
                        <a:moveTo>
                          <a:pt x="37624" y="0"/>
                        </a:moveTo>
                        <a:lnTo>
                          <a:pt x="0" y="536067"/>
                        </a:lnTo>
                        <a:lnTo>
                          <a:pt x="388144" y="544259"/>
                        </a:lnTo>
                        <a:lnTo>
                          <a:pt x="431768" y="0"/>
                        </a:lnTo>
                        <a:lnTo>
                          <a:pt x="37624" y="0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13"/>
                  <p:cNvSpPr/>
                  <p:nvPr/>
                </p:nvSpPr>
                <p:spPr>
                  <a:xfrm>
                    <a:off x="6783704" y="2635376"/>
                    <a:ext cx="328802" cy="462343"/>
                  </a:xfrm>
                  <a:custGeom>
                    <a:rect b="b" l="l" r="r" t="t"/>
                    <a:pathLst>
                      <a:path extrusionOk="0" h="462343" w="328802">
                        <a:moveTo>
                          <a:pt x="31242" y="2572"/>
                        </a:moveTo>
                        <a:lnTo>
                          <a:pt x="0" y="448818"/>
                        </a:lnTo>
                        <a:lnTo>
                          <a:pt x="288512" y="462344"/>
                        </a:lnTo>
                        <a:lnTo>
                          <a:pt x="328803" y="0"/>
                        </a:lnTo>
                        <a:lnTo>
                          <a:pt x="31242" y="2572"/>
                        </a:ln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79" name="Google Shape;879;p13"/>
                <p:cNvSpPr/>
                <p:nvPr/>
              </p:nvSpPr>
              <p:spPr>
                <a:xfrm>
                  <a:off x="6854856" y="2701099"/>
                  <a:ext cx="187261" cy="313658"/>
                </a:xfrm>
                <a:custGeom>
                  <a:rect b="b" l="l" r="r" t="t"/>
                  <a:pathLst>
                    <a:path extrusionOk="0" h="313658" w="187261">
                      <a:moveTo>
                        <a:pt x="23431" y="0"/>
                      </a:moveTo>
                      <a:lnTo>
                        <a:pt x="0" y="313658"/>
                      </a:lnTo>
                      <a:lnTo>
                        <a:pt x="159163" y="313658"/>
                      </a:lnTo>
                      <a:lnTo>
                        <a:pt x="187261" y="0"/>
                      </a:lnTo>
                      <a:lnTo>
                        <a:pt x="2343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80" name="Google Shape;880;p13"/>
            <p:cNvGrpSpPr/>
            <p:nvPr/>
          </p:nvGrpSpPr>
          <p:grpSpPr>
            <a:xfrm>
              <a:off x="583599" y="3146563"/>
              <a:ext cx="662822" cy="494322"/>
              <a:chOff x="2933604" y="3819250"/>
              <a:chExt cx="1960435" cy="1527227"/>
            </a:xfrm>
          </p:grpSpPr>
          <p:grpSp>
            <p:nvGrpSpPr>
              <p:cNvPr id="881" name="Google Shape;881;p13"/>
              <p:cNvGrpSpPr/>
              <p:nvPr/>
            </p:nvGrpSpPr>
            <p:grpSpPr>
              <a:xfrm>
                <a:off x="2933604" y="4162901"/>
                <a:ext cx="1960435" cy="1183576"/>
                <a:chOff x="2933604" y="4162901"/>
                <a:chExt cx="1960435" cy="1183576"/>
              </a:xfrm>
            </p:grpSpPr>
            <p:sp>
              <p:nvSpPr>
                <p:cNvPr id="882" name="Google Shape;882;p13"/>
                <p:cNvSpPr/>
                <p:nvPr/>
              </p:nvSpPr>
              <p:spPr>
                <a:xfrm>
                  <a:off x="2933604" y="4162901"/>
                  <a:ext cx="1575625" cy="726662"/>
                </a:xfrm>
                <a:custGeom>
                  <a:rect b="b" l="l" r="r" t="t"/>
                  <a:pathLst>
                    <a:path extrusionOk="0" h="726662" w="1575625">
                      <a:moveTo>
                        <a:pt x="0" y="0"/>
                      </a:moveTo>
                      <a:lnTo>
                        <a:pt x="1575626" y="0"/>
                      </a:lnTo>
                      <a:lnTo>
                        <a:pt x="1575626" y="726662"/>
                      </a:lnTo>
                      <a:lnTo>
                        <a:pt x="0" y="726662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13"/>
                <p:cNvSpPr/>
                <p:nvPr/>
              </p:nvSpPr>
              <p:spPr>
                <a:xfrm>
                  <a:off x="2969704" y="4201096"/>
                  <a:ext cx="1501997" cy="654176"/>
                </a:xfrm>
                <a:custGeom>
                  <a:rect b="b" l="l" r="r" t="t"/>
                  <a:pathLst>
                    <a:path extrusionOk="0" h="654176" w="1501997">
                      <a:moveTo>
                        <a:pt x="1501997" y="654177"/>
                      </a:moveTo>
                      <a:lnTo>
                        <a:pt x="0" y="654177"/>
                      </a:lnTo>
                      <a:lnTo>
                        <a:pt x="0" y="0"/>
                      </a:lnTo>
                      <a:lnTo>
                        <a:pt x="1501997" y="0"/>
                      </a:lnTo>
                      <a:lnTo>
                        <a:pt x="1501997" y="654177"/>
                      </a:lnTo>
                      <a:close/>
                      <a:moveTo>
                        <a:pt x="9811" y="644366"/>
                      </a:moveTo>
                      <a:lnTo>
                        <a:pt x="1492187" y="644366"/>
                      </a:lnTo>
                      <a:lnTo>
                        <a:pt x="1492187" y="9811"/>
                      </a:lnTo>
                      <a:lnTo>
                        <a:pt x="9716" y="9811"/>
                      </a:lnTo>
                      <a:lnTo>
                        <a:pt x="9716" y="6443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13"/>
                <p:cNvSpPr/>
                <p:nvPr/>
              </p:nvSpPr>
              <p:spPr>
                <a:xfrm>
                  <a:off x="4509134" y="4162901"/>
                  <a:ext cx="384905" cy="726662"/>
                </a:xfrm>
                <a:custGeom>
                  <a:rect b="b" l="l" r="r" t="t"/>
                  <a:pathLst>
                    <a:path extrusionOk="0" h="726662" w="384905">
                      <a:moveTo>
                        <a:pt x="0" y="0"/>
                      </a:moveTo>
                      <a:lnTo>
                        <a:pt x="384905" y="0"/>
                      </a:lnTo>
                      <a:lnTo>
                        <a:pt x="384905" y="726662"/>
                      </a:lnTo>
                      <a:lnTo>
                        <a:pt x="0" y="72666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13"/>
                <p:cNvSpPr/>
                <p:nvPr/>
              </p:nvSpPr>
              <p:spPr>
                <a:xfrm>
                  <a:off x="2972632" y="4399502"/>
                  <a:ext cx="1496044" cy="4000"/>
                </a:xfrm>
                <a:custGeom>
                  <a:rect b="b" l="l" r="r" t="t"/>
                  <a:pathLst>
                    <a:path extrusionOk="0" h="4000" w="1496044">
                      <a:moveTo>
                        <a:pt x="1929" y="4000"/>
                      </a:moveTo>
                      <a:lnTo>
                        <a:pt x="1494115" y="4000"/>
                      </a:lnTo>
                      <a:cubicBezTo>
                        <a:pt x="1496687" y="4000"/>
                        <a:pt x="1496687" y="0"/>
                        <a:pt x="1494115" y="0"/>
                      </a:cubicBezTo>
                      <a:lnTo>
                        <a:pt x="1929" y="0"/>
                      </a:lnTo>
                      <a:cubicBezTo>
                        <a:pt x="-643" y="0"/>
                        <a:pt x="-643" y="4000"/>
                        <a:pt x="1929" y="4000"/>
                      </a:cubicBezTo>
                      <a:lnTo>
                        <a:pt x="1929" y="400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13"/>
                <p:cNvSpPr/>
                <p:nvPr/>
              </p:nvSpPr>
              <p:spPr>
                <a:xfrm>
                  <a:off x="3719226" y="4202310"/>
                  <a:ext cx="9525" cy="200715"/>
                </a:xfrm>
                <a:custGeom>
                  <a:rect b="b" l="l" r="r" t="t"/>
                  <a:pathLst>
                    <a:path extrusionOk="0" h="200715" w="9525">
                      <a:moveTo>
                        <a:pt x="6286" y="199287"/>
                      </a:moveTo>
                      <a:cubicBezTo>
                        <a:pt x="10763" y="134803"/>
                        <a:pt x="10287" y="66508"/>
                        <a:pt x="6763" y="1929"/>
                      </a:cubicBezTo>
                      <a:cubicBezTo>
                        <a:pt x="6667" y="-643"/>
                        <a:pt x="2857" y="-643"/>
                        <a:pt x="2762" y="1929"/>
                      </a:cubicBezTo>
                      <a:cubicBezTo>
                        <a:pt x="-762" y="66508"/>
                        <a:pt x="-1238" y="134803"/>
                        <a:pt x="3238" y="199287"/>
                      </a:cubicBezTo>
                      <a:cubicBezTo>
                        <a:pt x="3334" y="201192"/>
                        <a:pt x="6096" y="201192"/>
                        <a:pt x="6286" y="199287"/>
                      </a:cubicBezTo>
                      <a:lnTo>
                        <a:pt x="6286" y="19928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13"/>
                <p:cNvSpPr/>
                <p:nvPr/>
              </p:nvSpPr>
              <p:spPr>
                <a:xfrm>
                  <a:off x="4086605" y="4282535"/>
                  <a:ext cx="40576" cy="40576"/>
                </a:xfrm>
                <a:custGeom>
                  <a:rect b="b" l="l" r="r" t="t"/>
                  <a:pathLst>
                    <a:path extrusionOk="0" h="40576" w="40576">
                      <a:moveTo>
                        <a:pt x="40577" y="20288"/>
                      </a:moveTo>
                      <a:cubicBezTo>
                        <a:pt x="40577" y="31528"/>
                        <a:pt x="31432" y="40577"/>
                        <a:pt x="20288" y="40577"/>
                      </a:cubicBezTo>
                      <a:cubicBezTo>
                        <a:pt x="9144" y="40577"/>
                        <a:pt x="0" y="31433"/>
                        <a:pt x="0" y="20288"/>
                      </a:cubicBezTo>
                      <a:cubicBezTo>
                        <a:pt x="0" y="9144"/>
                        <a:pt x="9144" y="0"/>
                        <a:pt x="20288" y="0"/>
                      </a:cubicBezTo>
                      <a:cubicBezTo>
                        <a:pt x="31432" y="0"/>
                        <a:pt x="40577" y="9144"/>
                        <a:pt x="40577" y="2028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13"/>
                <p:cNvSpPr/>
                <p:nvPr/>
              </p:nvSpPr>
              <p:spPr>
                <a:xfrm>
                  <a:off x="3303459" y="4282535"/>
                  <a:ext cx="40576" cy="40576"/>
                </a:xfrm>
                <a:custGeom>
                  <a:rect b="b" l="l" r="r" t="t"/>
                  <a:pathLst>
                    <a:path extrusionOk="0" h="40576" w="40576">
                      <a:moveTo>
                        <a:pt x="40577" y="20288"/>
                      </a:moveTo>
                      <a:cubicBezTo>
                        <a:pt x="40577" y="31528"/>
                        <a:pt x="31432" y="40577"/>
                        <a:pt x="20288" y="40577"/>
                      </a:cubicBezTo>
                      <a:cubicBezTo>
                        <a:pt x="9144" y="40577"/>
                        <a:pt x="0" y="31433"/>
                        <a:pt x="0" y="20288"/>
                      </a:cubicBezTo>
                      <a:cubicBezTo>
                        <a:pt x="0" y="9144"/>
                        <a:pt x="9144" y="0"/>
                        <a:pt x="20288" y="0"/>
                      </a:cubicBezTo>
                      <a:cubicBezTo>
                        <a:pt x="31432" y="0"/>
                        <a:pt x="40577" y="9144"/>
                        <a:pt x="40577" y="2028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13"/>
                <p:cNvSpPr/>
                <p:nvPr/>
              </p:nvSpPr>
              <p:spPr>
                <a:xfrm>
                  <a:off x="3700462" y="4507896"/>
                  <a:ext cx="40576" cy="40576"/>
                </a:xfrm>
                <a:custGeom>
                  <a:rect b="b" l="l" r="r" t="t"/>
                  <a:pathLst>
                    <a:path extrusionOk="0" h="40576" w="40576">
                      <a:moveTo>
                        <a:pt x="40577" y="20288"/>
                      </a:moveTo>
                      <a:cubicBezTo>
                        <a:pt x="40577" y="31528"/>
                        <a:pt x="31433" y="40577"/>
                        <a:pt x="20288" y="40577"/>
                      </a:cubicBezTo>
                      <a:cubicBezTo>
                        <a:pt x="9144" y="40577"/>
                        <a:pt x="0" y="31433"/>
                        <a:pt x="0" y="20288"/>
                      </a:cubicBezTo>
                      <a:cubicBezTo>
                        <a:pt x="0" y="9144"/>
                        <a:pt x="9144" y="0"/>
                        <a:pt x="20288" y="0"/>
                      </a:cubicBezTo>
                      <a:cubicBezTo>
                        <a:pt x="31433" y="0"/>
                        <a:pt x="40577" y="9144"/>
                        <a:pt x="40577" y="2028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13"/>
                <p:cNvSpPr/>
                <p:nvPr/>
              </p:nvSpPr>
              <p:spPr>
                <a:xfrm>
                  <a:off x="3040855" y="4889468"/>
                  <a:ext cx="195167" cy="456247"/>
                </a:xfrm>
                <a:custGeom>
                  <a:rect b="b" l="l" r="r" t="t"/>
                  <a:pathLst>
                    <a:path extrusionOk="0" h="456247" w="195167">
                      <a:moveTo>
                        <a:pt x="81153" y="0"/>
                      </a:moveTo>
                      <a:lnTo>
                        <a:pt x="0" y="456248"/>
                      </a:lnTo>
                      <a:lnTo>
                        <a:pt x="45625" y="456248"/>
                      </a:lnTo>
                      <a:lnTo>
                        <a:pt x="195167" y="0"/>
                      </a:lnTo>
                      <a:lnTo>
                        <a:pt x="8115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13"/>
                <p:cNvSpPr/>
                <p:nvPr/>
              </p:nvSpPr>
              <p:spPr>
                <a:xfrm>
                  <a:off x="4283677" y="4889468"/>
                  <a:ext cx="181832" cy="457009"/>
                </a:xfrm>
                <a:custGeom>
                  <a:rect b="b" l="l" r="r" t="t"/>
                  <a:pathLst>
                    <a:path extrusionOk="0" h="457009" w="181832">
                      <a:moveTo>
                        <a:pt x="114014" y="0"/>
                      </a:moveTo>
                      <a:lnTo>
                        <a:pt x="181832" y="457010"/>
                      </a:lnTo>
                      <a:lnTo>
                        <a:pt x="136208" y="457010"/>
                      </a:lnTo>
                      <a:lnTo>
                        <a:pt x="0" y="0"/>
                      </a:lnTo>
                      <a:lnTo>
                        <a:pt x="11401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13"/>
                <p:cNvSpPr/>
                <p:nvPr/>
              </p:nvSpPr>
              <p:spPr>
                <a:xfrm>
                  <a:off x="4588191" y="4889468"/>
                  <a:ext cx="190976" cy="457009"/>
                </a:xfrm>
                <a:custGeom>
                  <a:rect b="b" l="l" r="r" t="t"/>
                  <a:pathLst>
                    <a:path extrusionOk="0" h="457009" w="190976">
                      <a:moveTo>
                        <a:pt x="114109" y="0"/>
                      </a:moveTo>
                      <a:lnTo>
                        <a:pt x="190976" y="457010"/>
                      </a:lnTo>
                      <a:lnTo>
                        <a:pt x="145352" y="457010"/>
                      </a:lnTo>
                      <a:lnTo>
                        <a:pt x="0" y="0"/>
                      </a:lnTo>
                      <a:lnTo>
                        <a:pt x="11410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13"/>
                <p:cNvSpPr/>
                <p:nvPr/>
              </p:nvSpPr>
              <p:spPr>
                <a:xfrm>
                  <a:off x="3699033" y="4713541"/>
                  <a:ext cx="40576" cy="40576"/>
                </a:xfrm>
                <a:custGeom>
                  <a:rect b="b" l="l" r="r" t="t"/>
                  <a:pathLst>
                    <a:path extrusionOk="0" h="40576" w="40576">
                      <a:moveTo>
                        <a:pt x="40577" y="20288"/>
                      </a:moveTo>
                      <a:cubicBezTo>
                        <a:pt x="40577" y="31528"/>
                        <a:pt x="31433" y="40577"/>
                        <a:pt x="20288" y="40577"/>
                      </a:cubicBezTo>
                      <a:cubicBezTo>
                        <a:pt x="9144" y="40577"/>
                        <a:pt x="0" y="31433"/>
                        <a:pt x="0" y="20288"/>
                      </a:cubicBezTo>
                      <a:cubicBezTo>
                        <a:pt x="0" y="9144"/>
                        <a:pt x="9144" y="0"/>
                        <a:pt x="20288" y="0"/>
                      </a:cubicBezTo>
                      <a:cubicBezTo>
                        <a:pt x="31433" y="0"/>
                        <a:pt x="40577" y="9144"/>
                        <a:pt x="40577" y="2028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13"/>
                <p:cNvSpPr/>
                <p:nvPr/>
              </p:nvSpPr>
              <p:spPr>
                <a:xfrm>
                  <a:off x="2972632" y="4624577"/>
                  <a:ext cx="1496044" cy="4000"/>
                </a:xfrm>
                <a:custGeom>
                  <a:rect b="b" l="l" r="r" t="t"/>
                  <a:pathLst>
                    <a:path extrusionOk="0" h="4000" w="1496044">
                      <a:moveTo>
                        <a:pt x="1929" y="4001"/>
                      </a:moveTo>
                      <a:lnTo>
                        <a:pt x="1494115" y="4001"/>
                      </a:lnTo>
                      <a:cubicBezTo>
                        <a:pt x="1496687" y="4001"/>
                        <a:pt x="1496687" y="0"/>
                        <a:pt x="1494115" y="0"/>
                      </a:cubicBezTo>
                      <a:lnTo>
                        <a:pt x="1929" y="0"/>
                      </a:lnTo>
                      <a:cubicBezTo>
                        <a:pt x="-643" y="0"/>
                        <a:pt x="-643" y="4001"/>
                        <a:pt x="1929" y="4001"/>
                      </a:cubicBezTo>
                      <a:lnTo>
                        <a:pt x="1929" y="400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95" name="Google Shape;895;p13"/>
              <p:cNvGrpSpPr/>
              <p:nvPr/>
            </p:nvGrpSpPr>
            <p:grpSpPr>
              <a:xfrm>
                <a:off x="3556764" y="3819250"/>
                <a:ext cx="733467" cy="344294"/>
                <a:chOff x="3556764" y="3819250"/>
                <a:chExt cx="733467" cy="344294"/>
              </a:xfrm>
            </p:grpSpPr>
            <p:sp>
              <p:nvSpPr>
                <p:cNvPr id="896" name="Google Shape;896;p13"/>
                <p:cNvSpPr/>
                <p:nvPr/>
              </p:nvSpPr>
              <p:spPr>
                <a:xfrm rot="5382000">
                  <a:off x="3746705" y="3630806"/>
                  <a:ext cx="96964" cy="476345"/>
                </a:xfrm>
                <a:custGeom>
                  <a:rect b="b" l="l" r="r" t="t"/>
                  <a:pathLst>
                    <a:path extrusionOk="0" h="476345" w="96964">
                      <a:moveTo>
                        <a:pt x="0" y="0"/>
                      </a:moveTo>
                      <a:lnTo>
                        <a:pt x="96964" y="0"/>
                      </a:lnTo>
                      <a:lnTo>
                        <a:pt x="96964" y="476345"/>
                      </a:lnTo>
                      <a:lnTo>
                        <a:pt x="0" y="47634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97" name="Google Shape;897;p13"/>
                <p:cNvGrpSpPr/>
                <p:nvPr/>
              </p:nvGrpSpPr>
              <p:grpSpPr>
                <a:xfrm>
                  <a:off x="3559164" y="4009072"/>
                  <a:ext cx="531705" cy="154472"/>
                  <a:chOff x="3559164" y="4009072"/>
                  <a:chExt cx="531705" cy="154472"/>
                </a:xfrm>
              </p:grpSpPr>
              <p:sp>
                <p:nvSpPr>
                  <p:cNvPr id="898" name="Google Shape;898;p13"/>
                  <p:cNvSpPr/>
                  <p:nvPr/>
                </p:nvSpPr>
                <p:spPr>
                  <a:xfrm rot="5382000">
                    <a:off x="3749674" y="3821351"/>
                    <a:ext cx="150685" cy="530923"/>
                  </a:xfrm>
                  <a:custGeom>
                    <a:rect b="b" l="l" r="r" t="t"/>
                    <a:pathLst>
                      <a:path extrusionOk="0" h="530923" w="150685">
                        <a:moveTo>
                          <a:pt x="0" y="0"/>
                        </a:moveTo>
                        <a:lnTo>
                          <a:pt x="150685" y="0"/>
                        </a:lnTo>
                        <a:lnTo>
                          <a:pt x="150685" y="530923"/>
                        </a:lnTo>
                        <a:lnTo>
                          <a:pt x="0" y="530923"/>
                        </a:ln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899;p13"/>
                  <p:cNvSpPr/>
                  <p:nvPr/>
                </p:nvSpPr>
                <p:spPr>
                  <a:xfrm>
                    <a:off x="3986021" y="4009072"/>
                    <a:ext cx="5143" cy="150685"/>
                  </a:xfrm>
                  <a:custGeom>
                    <a:rect b="b" l="l" r="r" t="t"/>
                    <a:pathLst>
                      <a:path extrusionOk="0" h="150685" w="5143">
                        <a:moveTo>
                          <a:pt x="2572" y="150686"/>
                        </a:moveTo>
                        <a:cubicBezTo>
                          <a:pt x="1143" y="150686"/>
                          <a:pt x="0" y="116967"/>
                          <a:pt x="0" y="75343"/>
                        </a:cubicBezTo>
                        <a:cubicBezTo>
                          <a:pt x="0" y="33719"/>
                          <a:pt x="1143" y="0"/>
                          <a:pt x="2572" y="0"/>
                        </a:cubicBezTo>
                        <a:cubicBezTo>
                          <a:pt x="4000" y="0"/>
                          <a:pt x="5143" y="33719"/>
                          <a:pt x="5143" y="75343"/>
                        </a:cubicBezTo>
                        <a:cubicBezTo>
                          <a:pt x="5143" y="116967"/>
                          <a:pt x="4000" y="150686"/>
                          <a:pt x="2572" y="1506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0" name="Google Shape;900;p13"/>
                  <p:cNvSpPr/>
                  <p:nvPr/>
                </p:nvSpPr>
                <p:spPr>
                  <a:xfrm>
                    <a:off x="4008309" y="4009072"/>
                    <a:ext cx="5143" cy="150685"/>
                  </a:xfrm>
                  <a:custGeom>
                    <a:rect b="b" l="l" r="r" t="t"/>
                    <a:pathLst>
                      <a:path extrusionOk="0" h="150685" w="5143">
                        <a:moveTo>
                          <a:pt x="2572" y="150686"/>
                        </a:moveTo>
                        <a:cubicBezTo>
                          <a:pt x="1143" y="150686"/>
                          <a:pt x="0" y="116967"/>
                          <a:pt x="0" y="75343"/>
                        </a:cubicBezTo>
                        <a:cubicBezTo>
                          <a:pt x="0" y="33719"/>
                          <a:pt x="1143" y="0"/>
                          <a:pt x="2572" y="0"/>
                        </a:cubicBezTo>
                        <a:cubicBezTo>
                          <a:pt x="4000" y="0"/>
                          <a:pt x="5144" y="33719"/>
                          <a:pt x="5144" y="75343"/>
                        </a:cubicBezTo>
                        <a:cubicBezTo>
                          <a:pt x="5144" y="116967"/>
                          <a:pt x="4000" y="150686"/>
                          <a:pt x="2572" y="1506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1" name="Google Shape;901;p13"/>
                  <p:cNvSpPr/>
                  <p:nvPr/>
                </p:nvSpPr>
                <p:spPr>
                  <a:xfrm>
                    <a:off x="3637216" y="4009072"/>
                    <a:ext cx="5143" cy="150685"/>
                  </a:xfrm>
                  <a:custGeom>
                    <a:rect b="b" l="l" r="r" t="t"/>
                    <a:pathLst>
                      <a:path extrusionOk="0" h="150685" w="5143">
                        <a:moveTo>
                          <a:pt x="2572" y="150686"/>
                        </a:moveTo>
                        <a:cubicBezTo>
                          <a:pt x="1143" y="150686"/>
                          <a:pt x="0" y="116967"/>
                          <a:pt x="0" y="75343"/>
                        </a:cubicBezTo>
                        <a:cubicBezTo>
                          <a:pt x="0" y="33719"/>
                          <a:pt x="1143" y="0"/>
                          <a:pt x="2572" y="0"/>
                        </a:cubicBezTo>
                        <a:cubicBezTo>
                          <a:pt x="4000" y="0"/>
                          <a:pt x="5144" y="33719"/>
                          <a:pt x="5144" y="75343"/>
                        </a:cubicBezTo>
                        <a:cubicBezTo>
                          <a:pt x="5144" y="116967"/>
                          <a:pt x="4000" y="150686"/>
                          <a:pt x="2572" y="1506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2" name="Google Shape;902;p13"/>
                  <p:cNvSpPr/>
                  <p:nvPr/>
                </p:nvSpPr>
                <p:spPr>
                  <a:xfrm>
                    <a:off x="3659504" y="4009072"/>
                    <a:ext cx="5143" cy="150685"/>
                  </a:xfrm>
                  <a:custGeom>
                    <a:rect b="b" l="l" r="r" t="t"/>
                    <a:pathLst>
                      <a:path extrusionOk="0" h="150685" w="5143">
                        <a:moveTo>
                          <a:pt x="2572" y="150686"/>
                        </a:moveTo>
                        <a:cubicBezTo>
                          <a:pt x="1143" y="150686"/>
                          <a:pt x="0" y="116967"/>
                          <a:pt x="0" y="75343"/>
                        </a:cubicBezTo>
                        <a:cubicBezTo>
                          <a:pt x="0" y="33719"/>
                          <a:pt x="1143" y="0"/>
                          <a:pt x="2572" y="0"/>
                        </a:cubicBezTo>
                        <a:cubicBezTo>
                          <a:pt x="4001" y="0"/>
                          <a:pt x="5144" y="33719"/>
                          <a:pt x="5144" y="75343"/>
                        </a:cubicBezTo>
                        <a:cubicBezTo>
                          <a:pt x="5144" y="116967"/>
                          <a:pt x="4001" y="150686"/>
                          <a:pt x="2572" y="15068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3" name="Google Shape;903;p13"/>
                  <p:cNvSpPr/>
                  <p:nvPr/>
                </p:nvSpPr>
                <p:spPr>
                  <a:xfrm>
                    <a:off x="3710749" y="4084319"/>
                    <a:ext cx="239267" cy="5143"/>
                  </a:xfrm>
                  <a:custGeom>
                    <a:rect b="b" l="l" r="r" t="t"/>
                    <a:pathLst>
                      <a:path extrusionOk="0" h="5143" w="239267">
                        <a:moveTo>
                          <a:pt x="0" y="2572"/>
                        </a:moveTo>
                        <a:cubicBezTo>
                          <a:pt x="0" y="1143"/>
                          <a:pt x="53530" y="0"/>
                          <a:pt x="119634" y="0"/>
                        </a:cubicBezTo>
                        <a:cubicBezTo>
                          <a:pt x="185738" y="0"/>
                          <a:pt x="239268" y="1143"/>
                          <a:pt x="239268" y="2572"/>
                        </a:cubicBezTo>
                        <a:cubicBezTo>
                          <a:pt x="239268" y="4001"/>
                          <a:pt x="185738" y="5144"/>
                          <a:pt x="119634" y="5144"/>
                        </a:cubicBezTo>
                        <a:cubicBezTo>
                          <a:pt x="53530" y="5144"/>
                          <a:pt x="0" y="4001"/>
                          <a:pt x="0" y="2572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4" name="Google Shape;904;p13"/>
                <p:cNvGrpSpPr/>
                <p:nvPr/>
              </p:nvGrpSpPr>
              <p:grpSpPr>
                <a:xfrm>
                  <a:off x="3634509" y="3912233"/>
                  <a:ext cx="655723" cy="100393"/>
                  <a:chOff x="3634509" y="3912233"/>
                  <a:chExt cx="655723" cy="100393"/>
                </a:xfrm>
              </p:grpSpPr>
              <p:sp>
                <p:nvSpPr>
                  <p:cNvPr id="905" name="Google Shape;905;p13"/>
                  <p:cNvSpPr/>
                  <p:nvPr/>
                </p:nvSpPr>
                <p:spPr>
                  <a:xfrm rot="5382000">
                    <a:off x="3913888" y="3634818"/>
                    <a:ext cx="96964" cy="655224"/>
                  </a:xfrm>
                  <a:custGeom>
                    <a:rect b="b" l="l" r="r" t="t"/>
                    <a:pathLst>
                      <a:path extrusionOk="0" h="655224" w="96964">
                        <a:moveTo>
                          <a:pt x="0" y="0"/>
                        </a:moveTo>
                        <a:lnTo>
                          <a:pt x="96965" y="0"/>
                        </a:lnTo>
                        <a:lnTo>
                          <a:pt x="96965" y="655225"/>
                        </a:lnTo>
                        <a:lnTo>
                          <a:pt x="0" y="655225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13"/>
                  <p:cNvSpPr/>
                  <p:nvPr/>
                </p:nvSpPr>
                <p:spPr>
                  <a:xfrm>
                    <a:off x="4165472" y="3934586"/>
                    <a:ext cx="61912" cy="62674"/>
                  </a:xfrm>
                  <a:custGeom>
                    <a:rect b="b" l="l" r="r" t="t"/>
                    <a:pathLst>
                      <a:path extrusionOk="0" h="62674" w="61912">
                        <a:moveTo>
                          <a:pt x="30956" y="62675"/>
                        </a:moveTo>
                        <a:cubicBezTo>
                          <a:pt x="13811" y="62675"/>
                          <a:pt x="0" y="48673"/>
                          <a:pt x="0" y="31337"/>
                        </a:cubicBezTo>
                        <a:cubicBezTo>
                          <a:pt x="0" y="14002"/>
                          <a:pt x="13906" y="0"/>
                          <a:pt x="30956" y="0"/>
                        </a:cubicBezTo>
                        <a:cubicBezTo>
                          <a:pt x="48006" y="0"/>
                          <a:pt x="61913" y="14002"/>
                          <a:pt x="61913" y="31337"/>
                        </a:cubicBezTo>
                        <a:cubicBezTo>
                          <a:pt x="61913" y="48673"/>
                          <a:pt x="48006" y="62675"/>
                          <a:pt x="30956" y="62675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7" name="Google Shape;907;p13"/>
                  <p:cNvSpPr/>
                  <p:nvPr/>
                </p:nvSpPr>
                <p:spPr>
                  <a:xfrm rot="5400000">
                    <a:off x="3882341" y="3746611"/>
                    <a:ext cx="19431" cy="438626"/>
                  </a:xfrm>
                  <a:custGeom>
                    <a:rect b="b" l="l" r="r" t="t"/>
                    <a:pathLst>
                      <a:path extrusionOk="0" h="438626" w="19431">
                        <a:moveTo>
                          <a:pt x="0" y="0"/>
                        </a:moveTo>
                        <a:lnTo>
                          <a:pt x="19431" y="0"/>
                        </a:lnTo>
                        <a:lnTo>
                          <a:pt x="19431" y="438626"/>
                        </a:lnTo>
                        <a:lnTo>
                          <a:pt x="0" y="43862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908" name="Google Shape;908;p13"/>
            <p:cNvGrpSpPr/>
            <p:nvPr/>
          </p:nvGrpSpPr>
          <p:grpSpPr>
            <a:xfrm>
              <a:off x="1839683" y="2938581"/>
              <a:ext cx="784328" cy="705572"/>
              <a:chOff x="6648735" y="3176682"/>
              <a:chExt cx="2319813" cy="2179891"/>
            </a:xfrm>
          </p:grpSpPr>
          <p:sp>
            <p:nvSpPr>
              <p:cNvPr id="909" name="Google Shape;909;p13"/>
              <p:cNvSpPr/>
              <p:nvPr/>
            </p:nvSpPr>
            <p:spPr>
              <a:xfrm>
                <a:off x="6804469" y="5144833"/>
                <a:ext cx="160591" cy="211740"/>
              </a:xfrm>
              <a:custGeom>
                <a:rect b="b" l="l" r="r" t="t"/>
                <a:pathLst>
                  <a:path extrusionOk="0" h="211740" w="160591">
                    <a:moveTo>
                      <a:pt x="0" y="0"/>
                    </a:moveTo>
                    <a:lnTo>
                      <a:pt x="160591" y="0"/>
                    </a:lnTo>
                    <a:lnTo>
                      <a:pt x="160591" y="211741"/>
                    </a:lnTo>
                    <a:lnTo>
                      <a:pt x="0" y="21174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8667273" y="5144833"/>
                <a:ext cx="160591" cy="207740"/>
              </a:xfrm>
              <a:custGeom>
                <a:rect b="b" l="l" r="r" t="t"/>
                <a:pathLst>
                  <a:path extrusionOk="0" h="207740" w="160591">
                    <a:moveTo>
                      <a:pt x="0" y="0"/>
                    </a:moveTo>
                    <a:lnTo>
                      <a:pt x="160591" y="0"/>
                    </a:lnTo>
                    <a:lnTo>
                      <a:pt x="160591" y="207740"/>
                    </a:lnTo>
                    <a:lnTo>
                      <a:pt x="0" y="20774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6648735" y="3176682"/>
                <a:ext cx="2319813" cy="2042826"/>
              </a:xfrm>
              <a:custGeom>
                <a:rect b="b" l="l" r="r" t="t"/>
                <a:pathLst>
                  <a:path extrusionOk="0" h="2042826" w="2319813">
                    <a:moveTo>
                      <a:pt x="2220278" y="1323975"/>
                    </a:moveTo>
                    <a:lnTo>
                      <a:pt x="2220658" y="1323975"/>
                    </a:lnTo>
                    <a:cubicBezTo>
                      <a:pt x="2220658" y="1323975"/>
                      <a:pt x="2204847" y="1010126"/>
                      <a:pt x="2204847" y="1010126"/>
                    </a:cubicBezTo>
                    <a:cubicBezTo>
                      <a:pt x="2195322" y="840867"/>
                      <a:pt x="2149316" y="747617"/>
                      <a:pt x="2039493" y="738092"/>
                    </a:cubicBezTo>
                    <a:lnTo>
                      <a:pt x="2039493" y="738092"/>
                    </a:lnTo>
                    <a:cubicBezTo>
                      <a:pt x="1964341" y="738092"/>
                      <a:pt x="1896332" y="762952"/>
                      <a:pt x="1851089" y="829818"/>
                    </a:cubicBezTo>
                    <a:cubicBezTo>
                      <a:pt x="1870043" y="238411"/>
                      <a:pt x="1609439" y="0"/>
                      <a:pt x="1328928" y="0"/>
                    </a:cubicBezTo>
                    <a:lnTo>
                      <a:pt x="946595" y="0"/>
                    </a:lnTo>
                    <a:cubicBezTo>
                      <a:pt x="661702" y="0"/>
                      <a:pt x="336804" y="228124"/>
                      <a:pt x="437388" y="843629"/>
                    </a:cubicBezTo>
                    <a:lnTo>
                      <a:pt x="437388" y="958025"/>
                    </a:lnTo>
                    <a:cubicBezTo>
                      <a:pt x="437388" y="840867"/>
                      <a:pt x="347091" y="745998"/>
                      <a:pt x="235648" y="745998"/>
                    </a:cubicBezTo>
                    <a:lnTo>
                      <a:pt x="220694" y="745998"/>
                    </a:lnTo>
                    <a:cubicBezTo>
                      <a:pt x="145161" y="745998"/>
                      <a:pt x="67723" y="877443"/>
                      <a:pt x="67723" y="956882"/>
                    </a:cubicBezTo>
                    <a:lnTo>
                      <a:pt x="67723" y="1324451"/>
                    </a:lnTo>
                    <a:cubicBezTo>
                      <a:pt x="26194" y="1356360"/>
                      <a:pt x="0" y="1407700"/>
                      <a:pt x="0" y="1464183"/>
                    </a:cubicBezTo>
                    <a:lnTo>
                      <a:pt x="0" y="1690116"/>
                    </a:lnTo>
                    <a:cubicBezTo>
                      <a:pt x="0" y="1735360"/>
                      <a:pt x="34862" y="1772031"/>
                      <a:pt x="77914" y="1772031"/>
                    </a:cubicBezTo>
                    <a:lnTo>
                      <a:pt x="67818" y="1772031"/>
                    </a:lnTo>
                    <a:lnTo>
                      <a:pt x="67818" y="2042827"/>
                    </a:lnTo>
                    <a:lnTo>
                      <a:pt x="2247138" y="2042827"/>
                    </a:lnTo>
                    <a:lnTo>
                      <a:pt x="2247138" y="1780508"/>
                    </a:lnTo>
                    <a:cubicBezTo>
                      <a:pt x="2288953" y="1768507"/>
                      <a:pt x="2319814" y="1728311"/>
                      <a:pt x="2319814" y="1680496"/>
                    </a:cubicBezTo>
                    <a:lnTo>
                      <a:pt x="2319814" y="1493710"/>
                    </a:lnTo>
                    <a:cubicBezTo>
                      <a:pt x="2319814" y="1420749"/>
                      <a:pt x="2280285" y="1355789"/>
                      <a:pt x="2220373" y="132397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7113745" y="4282725"/>
                <a:ext cx="4191" cy="1333"/>
              </a:xfrm>
              <a:custGeom>
                <a:rect b="b" l="l" r="r" t="t"/>
                <a:pathLst>
                  <a:path extrusionOk="0" h="1333" w="4191">
                    <a:moveTo>
                      <a:pt x="2096" y="1333"/>
                    </a:moveTo>
                    <a:cubicBezTo>
                      <a:pt x="953" y="1333"/>
                      <a:pt x="0" y="1048"/>
                      <a:pt x="0" y="667"/>
                    </a:cubicBezTo>
                    <a:cubicBezTo>
                      <a:pt x="0" y="286"/>
                      <a:pt x="953" y="0"/>
                      <a:pt x="2096" y="0"/>
                    </a:cubicBezTo>
                    <a:cubicBezTo>
                      <a:pt x="3238" y="0"/>
                      <a:pt x="4191" y="286"/>
                      <a:pt x="4191" y="667"/>
                    </a:cubicBezTo>
                    <a:cubicBezTo>
                      <a:pt x="4191" y="1048"/>
                      <a:pt x="3238" y="1333"/>
                      <a:pt x="2096" y="133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6723220" y="4957667"/>
                <a:ext cx="2172557" cy="4381"/>
              </a:xfrm>
              <a:custGeom>
                <a:rect b="b" l="l" r="r" t="t"/>
                <a:pathLst>
                  <a:path extrusionOk="0" h="4381" w="2172557">
                    <a:moveTo>
                      <a:pt x="2172557" y="2191"/>
                    </a:moveTo>
                    <a:cubicBezTo>
                      <a:pt x="2172557" y="3429"/>
                      <a:pt x="1686115" y="4382"/>
                      <a:pt x="1086326" y="4382"/>
                    </a:cubicBezTo>
                    <a:cubicBezTo>
                      <a:pt x="486537" y="4382"/>
                      <a:pt x="0" y="3429"/>
                      <a:pt x="0" y="2191"/>
                    </a:cubicBezTo>
                    <a:cubicBezTo>
                      <a:pt x="0" y="953"/>
                      <a:pt x="486251" y="0"/>
                      <a:pt x="1086326" y="0"/>
                    </a:cubicBezTo>
                    <a:cubicBezTo>
                      <a:pt x="1686401" y="0"/>
                      <a:pt x="2172557" y="953"/>
                      <a:pt x="2172557" y="21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6709690" y="4445249"/>
                <a:ext cx="372528" cy="64947"/>
              </a:xfrm>
              <a:custGeom>
                <a:rect b="b" l="l" r="r" t="t"/>
                <a:pathLst>
                  <a:path extrusionOk="0" h="64947" w="372528">
                    <a:moveTo>
                      <a:pt x="372528" y="9403"/>
                    </a:moveTo>
                    <a:cubicBezTo>
                      <a:pt x="372528" y="9403"/>
                      <a:pt x="371194" y="9498"/>
                      <a:pt x="368623" y="9308"/>
                    </a:cubicBezTo>
                    <a:cubicBezTo>
                      <a:pt x="365575" y="9022"/>
                      <a:pt x="361955" y="8641"/>
                      <a:pt x="357574" y="8164"/>
                    </a:cubicBezTo>
                    <a:cubicBezTo>
                      <a:pt x="352811" y="7593"/>
                      <a:pt x="346906" y="6926"/>
                      <a:pt x="340048" y="6450"/>
                    </a:cubicBezTo>
                    <a:cubicBezTo>
                      <a:pt x="333190" y="5974"/>
                      <a:pt x="325474" y="5117"/>
                      <a:pt x="316902" y="4831"/>
                    </a:cubicBezTo>
                    <a:cubicBezTo>
                      <a:pt x="299662" y="3783"/>
                      <a:pt x="279183" y="3497"/>
                      <a:pt x="256418" y="4164"/>
                    </a:cubicBezTo>
                    <a:cubicBezTo>
                      <a:pt x="233653" y="5117"/>
                      <a:pt x="208698" y="7117"/>
                      <a:pt x="182695" y="10927"/>
                    </a:cubicBezTo>
                    <a:cubicBezTo>
                      <a:pt x="156691" y="14927"/>
                      <a:pt x="132212" y="20261"/>
                      <a:pt x="110114" y="25976"/>
                    </a:cubicBezTo>
                    <a:cubicBezTo>
                      <a:pt x="88111" y="31977"/>
                      <a:pt x="68490" y="38263"/>
                      <a:pt x="52202" y="44264"/>
                    </a:cubicBezTo>
                    <a:cubicBezTo>
                      <a:pt x="44011" y="47027"/>
                      <a:pt x="36772" y="50170"/>
                      <a:pt x="30390" y="52646"/>
                    </a:cubicBezTo>
                    <a:cubicBezTo>
                      <a:pt x="23913" y="55123"/>
                      <a:pt x="18484" y="57409"/>
                      <a:pt x="14007" y="59409"/>
                    </a:cubicBezTo>
                    <a:cubicBezTo>
                      <a:pt x="9911" y="61123"/>
                      <a:pt x="6482" y="62552"/>
                      <a:pt x="3720" y="63695"/>
                    </a:cubicBezTo>
                    <a:cubicBezTo>
                      <a:pt x="1339" y="64648"/>
                      <a:pt x="100" y="65029"/>
                      <a:pt x="5" y="64934"/>
                    </a:cubicBezTo>
                    <a:cubicBezTo>
                      <a:pt x="-90" y="64838"/>
                      <a:pt x="1148" y="64076"/>
                      <a:pt x="3339" y="62933"/>
                    </a:cubicBezTo>
                    <a:cubicBezTo>
                      <a:pt x="6101" y="61600"/>
                      <a:pt x="9340" y="59885"/>
                      <a:pt x="13340" y="57885"/>
                    </a:cubicBezTo>
                    <a:cubicBezTo>
                      <a:pt x="17722" y="55694"/>
                      <a:pt x="23056" y="53122"/>
                      <a:pt x="29437" y="50455"/>
                    </a:cubicBezTo>
                    <a:cubicBezTo>
                      <a:pt x="35819" y="47788"/>
                      <a:pt x="42963" y="44455"/>
                      <a:pt x="51154" y="41407"/>
                    </a:cubicBezTo>
                    <a:cubicBezTo>
                      <a:pt x="67347" y="34930"/>
                      <a:pt x="86968" y="28358"/>
                      <a:pt x="109066" y="22166"/>
                    </a:cubicBezTo>
                    <a:cubicBezTo>
                      <a:pt x="131260" y="16166"/>
                      <a:pt x="155834" y="10641"/>
                      <a:pt x="182028" y="6641"/>
                    </a:cubicBezTo>
                    <a:cubicBezTo>
                      <a:pt x="208222" y="2830"/>
                      <a:pt x="233368" y="926"/>
                      <a:pt x="256228" y="163"/>
                    </a:cubicBezTo>
                    <a:cubicBezTo>
                      <a:pt x="279088" y="-313"/>
                      <a:pt x="299757" y="259"/>
                      <a:pt x="316997" y="1783"/>
                    </a:cubicBezTo>
                    <a:cubicBezTo>
                      <a:pt x="325665" y="2259"/>
                      <a:pt x="333380" y="3307"/>
                      <a:pt x="340238" y="4069"/>
                    </a:cubicBezTo>
                    <a:cubicBezTo>
                      <a:pt x="347096" y="4736"/>
                      <a:pt x="352907" y="5688"/>
                      <a:pt x="357669" y="6545"/>
                    </a:cubicBezTo>
                    <a:cubicBezTo>
                      <a:pt x="362050" y="7307"/>
                      <a:pt x="365670" y="7974"/>
                      <a:pt x="368623" y="8450"/>
                    </a:cubicBezTo>
                    <a:cubicBezTo>
                      <a:pt x="371099" y="8927"/>
                      <a:pt x="372433" y="9308"/>
                      <a:pt x="372433" y="940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3"/>
              <p:cNvSpPr/>
              <p:nvPr/>
            </p:nvSpPr>
            <p:spPr>
              <a:xfrm>
                <a:off x="7746578" y="4464633"/>
                <a:ext cx="111746" cy="220621"/>
              </a:xfrm>
              <a:custGeom>
                <a:rect b="b" l="l" r="r" t="t"/>
                <a:pathLst>
                  <a:path extrusionOk="0" h="220621" w="111746">
                    <a:moveTo>
                      <a:pt x="106021" y="220524"/>
                    </a:moveTo>
                    <a:cubicBezTo>
                      <a:pt x="105164" y="220333"/>
                      <a:pt x="108784" y="205760"/>
                      <a:pt x="108784" y="181662"/>
                    </a:cubicBezTo>
                    <a:cubicBezTo>
                      <a:pt x="108974" y="157754"/>
                      <a:pt x="104307" y="124131"/>
                      <a:pt x="88591" y="91365"/>
                    </a:cubicBezTo>
                    <a:cubicBezTo>
                      <a:pt x="72874" y="58599"/>
                      <a:pt x="49824" y="34691"/>
                      <a:pt x="31440" y="20689"/>
                    </a:cubicBezTo>
                    <a:cubicBezTo>
                      <a:pt x="12962" y="6402"/>
                      <a:pt x="-373" y="782"/>
                      <a:pt x="8" y="20"/>
                    </a:cubicBezTo>
                    <a:cubicBezTo>
                      <a:pt x="103" y="-170"/>
                      <a:pt x="3532" y="973"/>
                      <a:pt x="9342" y="3830"/>
                    </a:cubicBezTo>
                    <a:cubicBezTo>
                      <a:pt x="15248" y="6688"/>
                      <a:pt x="23535" y="11355"/>
                      <a:pt x="33060" y="18213"/>
                    </a:cubicBezTo>
                    <a:cubicBezTo>
                      <a:pt x="52110" y="31834"/>
                      <a:pt x="76113" y="55932"/>
                      <a:pt x="92210" y="89460"/>
                    </a:cubicBezTo>
                    <a:cubicBezTo>
                      <a:pt x="108307" y="122988"/>
                      <a:pt x="112498" y="157564"/>
                      <a:pt x="111641" y="181757"/>
                    </a:cubicBezTo>
                    <a:cubicBezTo>
                      <a:pt x="111260" y="193949"/>
                      <a:pt x="109927" y="203760"/>
                      <a:pt x="108593" y="210428"/>
                    </a:cubicBezTo>
                    <a:cubicBezTo>
                      <a:pt x="107259" y="217095"/>
                      <a:pt x="106212" y="220714"/>
                      <a:pt x="105926" y="2206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>
                <a:off x="7996046" y="4422113"/>
                <a:ext cx="304779" cy="175318"/>
              </a:xfrm>
              <a:custGeom>
                <a:rect b="b" l="l" r="r" t="t"/>
                <a:pathLst>
                  <a:path extrusionOk="0" h="175318" w="304779">
                    <a:moveTo>
                      <a:pt x="304705" y="175318"/>
                    </a:moveTo>
                    <a:cubicBezTo>
                      <a:pt x="304705" y="175318"/>
                      <a:pt x="303276" y="169698"/>
                      <a:pt x="300609" y="159697"/>
                    </a:cubicBezTo>
                    <a:cubicBezTo>
                      <a:pt x="298038" y="149696"/>
                      <a:pt x="293275" y="135408"/>
                      <a:pt x="285179" y="118930"/>
                    </a:cubicBezTo>
                    <a:cubicBezTo>
                      <a:pt x="277178" y="102452"/>
                      <a:pt x="265367" y="83973"/>
                      <a:pt x="249079" y="66352"/>
                    </a:cubicBezTo>
                    <a:cubicBezTo>
                      <a:pt x="232886" y="48826"/>
                      <a:pt x="211931" y="32538"/>
                      <a:pt x="187452" y="21108"/>
                    </a:cubicBezTo>
                    <a:cubicBezTo>
                      <a:pt x="162783" y="9869"/>
                      <a:pt x="137256" y="4630"/>
                      <a:pt x="114015" y="3963"/>
                    </a:cubicBezTo>
                    <a:cubicBezTo>
                      <a:pt x="90774" y="3201"/>
                      <a:pt x="69723" y="6535"/>
                      <a:pt x="52769" y="11488"/>
                    </a:cubicBezTo>
                    <a:cubicBezTo>
                      <a:pt x="35719" y="16441"/>
                      <a:pt x="22574" y="22346"/>
                      <a:pt x="13716" y="27109"/>
                    </a:cubicBezTo>
                    <a:cubicBezTo>
                      <a:pt x="4858" y="31776"/>
                      <a:pt x="191" y="34824"/>
                      <a:pt x="0" y="34443"/>
                    </a:cubicBezTo>
                    <a:cubicBezTo>
                      <a:pt x="0" y="34348"/>
                      <a:pt x="1048" y="33491"/>
                      <a:pt x="3239" y="31967"/>
                    </a:cubicBezTo>
                    <a:cubicBezTo>
                      <a:pt x="5429" y="30538"/>
                      <a:pt x="8573" y="28061"/>
                      <a:pt x="13049" y="25680"/>
                    </a:cubicBezTo>
                    <a:cubicBezTo>
                      <a:pt x="21717" y="20442"/>
                      <a:pt x="34862" y="13965"/>
                      <a:pt x="52007" y="8631"/>
                    </a:cubicBezTo>
                    <a:cubicBezTo>
                      <a:pt x="69152" y="3201"/>
                      <a:pt x="90392" y="-514"/>
                      <a:pt x="114110" y="58"/>
                    </a:cubicBezTo>
                    <a:cubicBezTo>
                      <a:pt x="137827" y="534"/>
                      <a:pt x="163830" y="5773"/>
                      <a:pt x="189072" y="17203"/>
                    </a:cubicBezTo>
                    <a:cubicBezTo>
                      <a:pt x="214122" y="29014"/>
                      <a:pt x="235363" y="45683"/>
                      <a:pt x="251746" y="63685"/>
                    </a:cubicBezTo>
                    <a:cubicBezTo>
                      <a:pt x="268129" y="81687"/>
                      <a:pt x="279940" y="100737"/>
                      <a:pt x="287750" y="117596"/>
                    </a:cubicBezTo>
                    <a:cubicBezTo>
                      <a:pt x="295561" y="134551"/>
                      <a:pt x="299942" y="149124"/>
                      <a:pt x="302133" y="159316"/>
                    </a:cubicBezTo>
                    <a:cubicBezTo>
                      <a:pt x="303467" y="164364"/>
                      <a:pt x="303848" y="168460"/>
                      <a:pt x="304324" y="171127"/>
                    </a:cubicBezTo>
                    <a:cubicBezTo>
                      <a:pt x="304705" y="173889"/>
                      <a:pt x="304895" y="175318"/>
                      <a:pt x="304705" y="1753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8129396" y="4419885"/>
                <a:ext cx="199263" cy="4381"/>
              </a:xfrm>
              <a:custGeom>
                <a:rect b="b" l="l" r="r" t="t"/>
                <a:pathLst>
                  <a:path extrusionOk="0" h="4381" w="199263">
                    <a:moveTo>
                      <a:pt x="199263" y="2191"/>
                    </a:moveTo>
                    <a:cubicBezTo>
                      <a:pt x="199263" y="3429"/>
                      <a:pt x="154686" y="4381"/>
                      <a:pt x="99632" y="4381"/>
                    </a:cubicBezTo>
                    <a:cubicBezTo>
                      <a:pt x="44577" y="4381"/>
                      <a:pt x="0" y="3429"/>
                      <a:pt x="0" y="2191"/>
                    </a:cubicBezTo>
                    <a:cubicBezTo>
                      <a:pt x="0" y="953"/>
                      <a:pt x="44577" y="0"/>
                      <a:pt x="99632" y="0"/>
                    </a:cubicBezTo>
                    <a:cubicBezTo>
                      <a:pt x="154686" y="0"/>
                      <a:pt x="199263" y="953"/>
                      <a:pt x="199263" y="21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8374093" y="4400178"/>
                <a:ext cx="481303" cy="111813"/>
              </a:xfrm>
              <a:custGeom>
                <a:rect b="b" l="l" r="r" t="t"/>
                <a:pathLst>
                  <a:path extrusionOk="0" h="111813" w="481303">
                    <a:moveTo>
                      <a:pt x="481299" y="111814"/>
                    </a:moveTo>
                    <a:cubicBezTo>
                      <a:pt x="481299" y="111814"/>
                      <a:pt x="479679" y="111147"/>
                      <a:pt x="476631" y="109528"/>
                    </a:cubicBezTo>
                    <a:cubicBezTo>
                      <a:pt x="473297" y="107623"/>
                      <a:pt x="469011" y="105242"/>
                      <a:pt x="463772" y="102289"/>
                    </a:cubicBezTo>
                    <a:cubicBezTo>
                      <a:pt x="458248" y="99050"/>
                      <a:pt x="451485" y="95145"/>
                      <a:pt x="443389" y="91049"/>
                    </a:cubicBezTo>
                    <a:cubicBezTo>
                      <a:pt x="435293" y="86858"/>
                      <a:pt x="426339" y="81810"/>
                      <a:pt x="415957" y="77047"/>
                    </a:cubicBezTo>
                    <a:cubicBezTo>
                      <a:pt x="405670" y="72094"/>
                      <a:pt x="394431" y="66665"/>
                      <a:pt x="382048" y="61617"/>
                    </a:cubicBezTo>
                    <a:cubicBezTo>
                      <a:pt x="369856" y="56092"/>
                      <a:pt x="356331" y="51330"/>
                      <a:pt x="342329" y="45996"/>
                    </a:cubicBezTo>
                    <a:cubicBezTo>
                      <a:pt x="313944" y="36090"/>
                      <a:pt x="282321" y="26660"/>
                      <a:pt x="248603" y="19326"/>
                    </a:cubicBezTo>
                    <a:cubicBezTo>
                      <a:pt x="214789" y="12277"/>
                      <a:pt x="182118" y="7991"/>
                      <a:pt x="152400" y="5515"/>
                    </a:cubicBezTo>
                    <a:cubicBezTo>
                      <a:pt x="137446" y="4658"/>
                      <a:pt x="123349" y="3610"/>
                      <a:pt x="110014" y="3610"/>
                    </a:cubicBezTo>
                    <a:cubicBezTo>
                      <a:pt x="96679" y="3133"/>
                      <a:pt x="84392" y="3514"/>
                      <a:pt x="73057" y="3895"/>
                    </a:cubicBezTo>
                    <a:cubicBezTo>
                      <a:pt x="61722" y="3895"/>
                      <a:pt x="51531" y="5038"/>
                      <a:pt x="42577" y="5515"/>
                    </a:cubicBezTo>
                    <a:cubicBezTo>
                      <a:pt x="33624" y="5991"/>
                      <a:pt x="25908" y="6753"/>
                      <a:pt x="19621" y="7515"/>
                    </a:cubicBezTo>
                    <a:cubicBezTo>
                      <a:pt x="13621" y="8086"/>
                      <a:pt x="8858" y="8563"/>
                      <a:pt x="5144" y="8944"/>
                    </a:cubicBezTo>
                    <a:cubicBezTo>
                      <a:pt x="1810" y="9229"/>
                      <a:pt x="95" y="9325"/>
                      <a:pt x="0" y="9134"/>
                    </a:cubicBezTo>
                    <a:cubicBezTo>
                      <a:pt x="0" y="8944"/>
                      <a:pt x="1714" y="8658"/>
                      <a:pt x="4953" y="8086"/>
                    </a:cubicBezTo>
                    <a:cubicBezTo>
                      <a:pt x="8668" y="7515"/>
                      <a:pt x="13431" y="6753"/>
                      <a:pt x="19431" y="5896"/>
                    </a:cubicBezTo>
                    <a:cubicBezTo>
                      <a:pt x="25718" y="4943"/>
                      <a:pt x="33433" y="3895"/>
                      <a:pt x="42386" y="3133"/>
                    </a:cubicBezTo>
                    <a:cubicBezTo>
                      <a:pt x="51340" y="2371"/>
                      <a:pt x="61627" y="1133"/>
                      <a:pt x="72962" y="847"/>
                    </a:cubicBezTo>
                    <a:cubicBezTo>
                      <a:pt x="84297" y="276"/>
                      <a:pt x="96774" y="-200"/>
                      <a:pt x="110109" y="85"/>
                    </a:cubicBezTo>
                    <a:cubicBezTo>
                      <a:pt x="123444" y="-105"/>
                      <a:pt x="137732" y="847"/>
                      <a:pt x="152686" y="1609"/>
                    </a:cubicBezTo>
                    <a:cubicBezTo>
                      <a:pt x="182595" y="3895"/>
                      <a:pt x="215455" y="8086"/>
                      <a:pt x="249460" y="15135"/>
                    </a:cubicBezTo>
                    <a:cubicBezTo>
                      <a:pt x="283369" y="22564"/>
                      <a:pt x="315183" y="32089"/>
                      <a:pt x="343567" y="42281"/>
                    </a:cubicBezTo>
                    <a:cubicBezTo>
                      <a:pt x="357664" y="47710"/>
                      <a:pt x="371094" y="52663"/>
                      <a:pt x="383381" y="58378"/>
                    </a:cubicBezTo>
                    <a:cubicBezTo>
                      <a:pt x="395764" y="63617"/>
                      <a:pt x="407004" y="69142"/>
                      <a:pt x="417290" y="74285"/>
                    </a:cubicBezTo>
                    <a:cubicBezTo>
                      <a:pt x="427673" y="79143"/>
                      <a:pt x="436626" y="84477"/>
                      <a:pt x="444532" y="88858"/>
                    </a:cubicBezTo>
                    <a:cubicBezTo>
                      <a:pt x="452533" y="93145"/>
                      <a:pt x="459296" y="97336"/>
                      <a:pt x="464630" y="100765"/>
                    </a:cubicBezTo>
                    <a:cubicBezTo>
                      <a:pt x="469773" y="104003"/>
                      <a:pt x="473869" y="106670"/>
                      <a:pt x="477108" y="108766"/>
                    </a:cubicBezTo>
                    <a:cubicBezTo>
                      <a:pt x="479965" y="110671"/>
                      <a:pt x="481394" y="111718"/>
                      <a:pt x="481299" y="1118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8363616" y="3982301"/>
                <a:ext cx="155066" cy="432060"/>
              </a:xfrm>
              <a:custGeom>
                <a:rect b="b" l="l" r="r" t="t"/>
                <a:pathLst>
                  <a:path extrusionOk="0" h="432060" w="155066">
                    <a:moveTo>
                      <a:pt x="155067" y="6"/>
                    </a:moveTo>
                    <a:cubicBezTo>
                      <a:pt x="155067" y="6"/>
                      <a:pt x="154210" y="1435"/>
                      <a:pt x="152209" y="3721"/>
                    </a:cubicBezTo>
                    <a:cubicBezTo>
                      <a:pt x="150209" y="6102"/>
                      <a:pt x="147161" y="9341"/>
                      <a:pt x="143446" y="13912"/>
                    </a:cubicBezTo>
                    <a:cubicBezTo>
                      <a:pt x="135827" y="22771"/>
                      <a:pt x="125253" y="36010"/>
                      <a:pt x="113538" y="53346"/>
                    </a:cubicBezTo>
                    <a:cubicBezTo>
                      <a:pt x="101822" y="70682"/>
                      <a:pt x="89345" y="92399"/>
                      <a:pt x="77534" y="117735"/>
                    </a:cubicBezTo>
                    <a:cubicBezTo>
                      <a:pt x="65627" y="142976"/>
                      <a:pt x="54388" y="171646"/>
                      <a:pt x="43434" y="202031"/>
                    </a:cubicBezTo>
                    <a:cubicBezTo>
                      <a:pt x="21717" y="262991"/>
                      <a:pt x="10573" y="320999"/>
                      <a:pt x="5810" y="363290"/>
                    </a:cubicBezTo>
                    <a:cubicBezTo>
                      <a:pt x="3334" y="384435"/>
                      <a:pt x="2286" y="401675"/>
                      <a:pt x="1714" y="413582"/>
                    </a:cubicBezTo>
                    <a:cubicBezTo>
                      <a:pt x="1428" y="419201"/>
                      <a:pt x="1238" y="423678"/>
                      <a:pt x="1048" y="427298"/>
                    </a:cubicBezTo>
                    <a:cubicBezTo>
                      <a:pt x="857" y="430441"/>
                      <a:pt x="667" y="432060"/>
                      <a:pt x="571" y="432060"/>
                    </a:cubicBezTo>
                    <a:cubicBezTo>
                      <a:pt x="476" y="432060"/>
                      <a:pt x="285" y="430441"/>
                      <a:pt x="191" y="427298"/>
                    </a:cubicBezTo>
                    <a:cubicBezTo>
                      <a:pt x="191" y="424154"/>
                      <a:pt x="0" y="419487"/>
                      <a:pt x="0" y="413486"/>
                    </a:cubicBezTo>
                    <a:cubicBezTo>
                      <a:pt x="191" y="401485"/>
                      <a:pt x="762" y="384244"/>
                      <a:pt x="2857" y="362909"/>
                    </a:cubicBezTo>
                    <a:cubicBezTo>
                      <a:pt x="6953" y="320332"/>
                      <a:pt x="17716" y="261753"/>
                      <a:pt x="39528" y="200507"/>
                    </a:cubicBezTo>
                    <a:cubicBezTo>
                      <a:pt x="50578" y="170027"/>
                      <a:pt x="61913" y="141262"/>
                      <a:pt x="74104" y="115925"/>
                    </a:cubicBezTo>
                    <a:cubicBezTo>
                      <a:pt x="86201" y="90589"/>
                      <a:pt x="99060" y="68872"/>
                      <a:pt x="111157" y="51536"/>
                    </a:cubicBezTo>
                    <a:cubicBezTo>
                      <a:pt x="123254" y="34296"/>
                      <a:pt x="134302" y="21342"/>
                      <a:pt x="142208" y="12769"/>
                    </a:cubicBezTo>
                    <a:cubicBezTo>
                      <a:pt x="146113" y="8388"/>
                      <a:pt x="149447" y="5340"/>
                      <a:pt x="151543" y="3149"/>
                    </a:cubicBezTo>
                    <a:cubicBezTo>
                      <a:pt x="153734" y="959"/>
                      <a:pt x="154972" y="-89"/>
                      <a:pt x="155067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>
                <a:off x="7501011" y="3845347"/>
                <a:ext cx="75154" cy="78893"/>
              </a:xfrm>
              <a:custGeom>
                <a:rect b="b" l="l" r="r" t="t"/>
                <a:pathLst>
                  <a:path extrusionOk="0" h="78893" w="75154">
                    <a:moveTo>
                      <a:pt x="12213" y="11421"/>
                    </a:moveTo>
                    <a:cubicBezTo>
                      <a:pt x="12213" y="11421"/>
                      <a:pt x="12594" y="10659"/>
                      <a:pt x="13642" y="9516"/>
                    </a:cubicBezTo>
                    <a:cubicBezTo>
                      <a:pt x="14689" y="8373"/>
                      <a:pt x="16404" y="6849"/>
                      <a:pt x="18880" y="5325"/>
                    </a:cubicBezTo>
                    <a:cubicBezTo>
                      <a:pt x="23738" y="2181"/>
                      <a:pt x="32120" y="-962"/>
                      <a:pt x="42598" y="276"/>
                    </a:cubicBezTo>
                    <a:cubicBezTo>
                      <a:pt x="47741" y="943"/>
                      <a:pt x="53456" y="2658"/>
                      <a:pt x="58695" y="6087"/>
                    </a:cubicBezTo>
                    <a:cubicBezTo>
                      <a:pt x="63934" y="9611"/>
                      <a:pt x="68696" y="14945"/>
                      <a:pt x="71554" y="21708"/>
                    </a:cubicBezTo>
                    <a:cubicBezTo>
                      <a:pt x="77364" y="34947"/>
                      <a:pt x="76697" y="53712"/>
                      <a:pt x="65458" y="66666"/>
                    </a:cubicBezTo>
                    <a:cubicBezTo>
                      <a:pt x="53933" y="79334"/>
                      <a:pt x="36121" y="81430"/>
                      <a:pt x="23167" y="76286"/>
                    </a:cubicBezTo>
                    <a:cubicBezTo>
                      <a:pt x="16499" y="73809"/>
                      <a:pt x="11070" y="69142"/>
                      <a:pt x="7355" y="63904"/>
                    </a:cubicBezTo>
                    <a:cubicBezTo>
                      <a:pt x="3641" y="58569"/>
                      <a:pt x="1640" y="52759"/>
                      <a:pt x="688" y="47425"/>
                    </a:cubicBezTo>
                    <a:cubicBezTo>
                      <a:pt x="-1217" y="36567"/>
                      <a:pt x="1164" y="27518"/>
                      <a:pt x="3831" y="22184"/>
                    </a:cubicBezTo>
                    <a:cubicBezTo>
                      <a:pt x="5069" y="19517"/>
                      <a:pt x="6403" y="17517"/>
                      <a:pt x="7450" y="16374"/>
                    </a:cubicBezTo>
                    <a:cubicBezTo>
                      <a:pt x="8498" y="15135"/>
                      <a:pt x="8975" y="14659"/>
                      <a:pt x="9165" y="14755"/>
                    </a:cubicBezTo>
                    <a:cubicBezTo>
                      <a:pt x="9451" y="15040"/>
                      <a:pt x="7450" y="17517"/>
                      <a:pt x="5355" y="22946"/>
                    </a:cubicBezTo>
                    <a:cubicBezTo>
                      <a:pt x="3259" y="28280"/>
                      <a:pt x="1545" y="36852"/>
                      <a:pt x="3641" y="46854"/>
                    </a:cubicBezTo>
                    <a:cubicBezTo>
                      <a:pt x="5545" y="56760"/>
                      <a:pt x="12308" y="68285"/>
                      <a:pt x="24595" y="72571"/>
                    </a:cubicBezTo>
                    <a:cubicBezTo>
                      <a:pt x="36311" y="77143"/>
                      <a:pt x="52504" y="74952"/>
                      <a:pt x="62505" y="63808"/>
                    </a:cubicBezTo>
                    <a:cubicBezTo>
                      <a:pt x="72411" y="52473"/>
                      <a:pt x="73268" y="35424"/>
                      <a:pt x="68220" y="23422"/>
                    </a:cubicBezTo>
                    <a:cubicBezTo>
                      <a:pt x="63267" y="10944"/>
                      <a:pt x="51837" y="4658"/>
                      <a:pt x="42312" y="3324"/>
                    </a:cubicBezTo>
                    <a:cubicBezTo>
                      <a:pt x="32596" y="1800"/>
                      <a:pt x="24595" y="4277"/>
                      <a:pt x="19738" y="6849"/>
                    </a:cubicBezTo>
                    <a:cubicBezTo>
                      <a:pt x="14785" y="9421"/>
                      <a:pt x="12499" y="11802"/>
                      <a:pt x="12213" y="1142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3"/>
              <p:cNvSpPr/>
              <p:nvPr/>
            </p:nvSpPr>
            <p:spPr>
              <a:xfrm>
                <a:off x="7506499" y="3738795"/>
                <a:ext cx="30632" cy="103714"/>
              </a:xfrm>
              <a:custGeom>
                <a:rect b="b" l="l" r="r" t="t"/>
                <a:pathLst>
                  <a:path extrusionOk="0" h="103714" w="30632">
                    <a:moveTo>
                      <a:pt x="30538" y="53"/>
                    </a:moveTo>
                    <a:cubicBezTo>
                      <a:pt x="30918" y="720"/>
                      <a:pt x="25204" y="4244"/>
                      <a:pt x="18631" y="12531"/>
                    </a:cubicBezTo>
                    <a:cubicBezTo>
                      <a:pt x="12059" y="20627"/>
                      <a:pt x="4820" y="34343"/>
                      <a:pt x="4058" y="50726"/>
                    </a:cubicBezTo>
                    <a:cubicBezTo>
                      <a:pt x="3391" y="67109"/>
                      <a:pt x="9392" y="81492"/>
                      <a:pt x="15297" y="90160"/>
                    </a:cubicBezTo>
                    <a:cubicBezTo>
                      <a:pt x="21203" y="99018"/>
                      <a:pt x="26537" y="103114"/>
                      <a:pt x="26156" y="103685"/>
                    </a:cubicBezTo>
                    <a:cubicBezTo>
                      <a:pt x="25965" y="104066"/>
                      <a:pt x="19870" y="100828"/>
                      <a:pt x="13012" y="91969"/>
                    </a:cubicBezTo>
                    <a:cubicBezTo>
                      <a:pt x="6249" y="83302"/>
                      <a:pt x="-704" y="68157"/>
                      <a:pt x="57" y="50536"/>
                    </a:cubicBezTo>
                    <a:cubicBezTo>
                      <a:pt x="820" y="32819"/>
                      <a:pt x="9011" y="18436"/>
                      <a:pt x="16536" y="10435"/>
                    </a:cubicBezTo>
                    <a:cubicBezTo>
                      <a:pt x="24060" y="2244"/>
                      <a:pt x="30538" y="-423"/>
                      <a:pt x="30633" y="5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13"/>
              <p:cNvSpPr/>
              <p:nvPr/>
            </p:nvSpPr>
            <p:spPr>
              <a:xfrm>
                <a:off x="7459394" y="3918868"/>
                <a:ext cx="90977" cy="16267"/>
              </a:xfrm>
              <a:custGeom>
                <a:rect b="b" l="l" r="r" t="t"/>
                <a:pathLst>
                  <a:path extrusionOk="0" h="16267" w="90977">
                    <a:moveTo>
                      <a:pt x="90977" y="16195"/>
                    </a:moveTo>
                    <a:cubicBezTo>
                      <a:pt x="90596" y="16766"/>
                      <a:pt x="86024" y="13909"/>
                      <a:pt x="78023" y="10765"/>
                    </a:cubicBezTo>
                    <a:cubicBezTo>
                      <a:pt x="70117" y="7622"/>
                      <a:pt x="58592" y="4574"/>
                      <a:pt x="45638" y="4384"/>
                    </a:cubicBezTo>
                    <a:cubicBezTo>
                      <a:pt x="32684" y="4288"/>
                      <a:pt x="21159" y="7051"/>
                      <a:pt x="13063" y="10003"/>
                    </a:cubicBezTo>
                    <a:cubicBezTo>
                      <a:pt x="5062" y="12956"/>
                      <a:pt x="299" y="15718"/>
                      <a:pt x="13" y="15147"/>
                    </a:cubicBezTo>
                    <a:cubicBezTo>
                      <a:pt x="-273" y="14766"/>
                      <a:pt x="4014" y="11051"/>
                      <a:pt x="12015" y="7146"/>
                    </a:cubicBezTo>
                    <a:cubicBezTo>
                      <a:pt x="20016" y="3336"/>
                      <a:pt x="32113" y="-93"/>
                      <a:pt x="45638" y="2"/>
                    </a:cubicBezTo>
                    <a:cubicBezTo>
                      <a:pt x="59164" y="193"/>
                      <a:pt x="71165" y="3907"/>
                      <a:pt x="79071" y="7908"/>
                    </a:cubicBezTo>
                    <a:cubicBezTo>
                      <a:pt x="87072" y="11908"/>
                      <a:pt x="91167" y="15718"/>
                      <a:pt x="90882" y="1609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3"/>
              <p:cNvSpPr/>
              <p:nvPr/>
            </p:nvSpPr>
            <p:spPr>
              <a:xfrm>
                <a:off x="6864571" y="4387367"/>
                <a:ext cx="242039" cy="54360"/>
              </a:xfrm>
              <a:custGeom>
                <a:rect b="b" l="l" r="r" t="t"/>
                <a:pathLst>
                  <a:path extrusionOk="0" h="54360" w="242039">
                    <a:moveTo>
                      <a:pt x="0" y="54236"/>
                    </a:moveTo>
                    <a:cubicBezTo>
                      <a:pt x="0" y="54236"/>
                      <a:pt x="2381" y="51188"/>
                      <a:pt x="7334" y="46520"/>
                    </a:cubicBezTo>
                    <a:cubicBezTo>
                      <a:pt x="12287" y="41853"/>
                      <a:pt x="20003" y="35662"/>
                      <a:pt x="30194" y="28994"/>
                    </a:cubicBezTo>
                    <a:cubicBezTo>
                      <a:pt x="50387" y="15754"/>
                      <a:pt x="82010" y="2134"/>
                      <a:pt x="118777" y="229"/>
                    </a:cubicBezTo>
                    <a:cubicBezTo>
                      <a:pt x="155543" y="-1676"/>
                      <a:pt x="188309" y="8611"/>
                      <a:pt x="209645" y="19755"/>
                    </a:cubicBezTo>
                    <a:cubicBezTo>
                      <a:pt x="220408" y="25280"/>
                      <a:pt x="228600" y="30709"/>
                      <a:pt x="234029" y="34805"/>
                    </a:cubicBezTo>
                    <a:cubicBezTo>
                      <a:pt x="239458" y="38900"/>
                      <a:pt x="242221" y="41472"/>
                      <a:pt x="242030" y="41663"/>
                    </a:cubicBezTo>
                    <a:cubicBezTo>
                      <a:pt x="241554" y="42425"/>
                      <a:pt x="229933" y="32709"/>
                      <a:pt x="208407" y="22517"/>
                    </a:cubicBezTo>
                    <a:cubicBezTo>
                      <a:pt x="187071" y="12326"/>
                      <a:pt x="154972" y="2705"/>
                      <a:pt x="118967" y="4610"/>
                    </a:cubicBezTo>
                    <a:cubicBezTo>
                      <a:pt x="83058" y="6515"/>
                      <a:pt x="52006" y="19374"/>
                      <a:pt x="31718" y="31757"/>
                    </a:cubicBezTo>
                    <a:cubicBezTo>
                      <a:pt x="11239" y="44139"/>
                      <a:pt x="571" y="54998"/>
                      <a:pt x="95" y="543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13"/>
              <p:cNvSpPr/>
              <p:nvPr/>
            </p:nvSpPr>
            <p:spPr>
              <a:xfrm>
                <a:off x="7036220" y="4204334"/>
                <a:ext cx="7128" cy="188880"/>
              </a:xfrm>
              <a:custGeom>
                <a:rect b="b" l="l" r="r" t="t"/>
                <a:pathLst>
                  <a:path extrusionOk="0" h="188880" w="7128">
                    <a:moveTo>
                      <a:pt x="6469" y="188881"/>
                    </a:moveTo>
                    <a:cubicBezTo>
                      <a:pt x="5326" y="188881"/>
                      <a:pt x="3135" y="146685"/>
                      <a:pt x="1516" y="94488"/>
                    </a:cubicBezTo>
                    <a:cubicBezTo>
                      <a:pt x="-103" y="42291"/>
                      <a:pt x="-484" y="0"/>
                      <a:pt x="659" y="0"/>
                    </a:cubicBezTo>
                    <a:cubicBezTo>
                      <a:pt x="1802" y="0"/>
                      <a:pt x="3993" y="42196"/>
                      <a:pt x="5612" y="94393"/>
                    </a:cubicBezTo>
                    <a:cubicBezTo>
                      <a:pt x="7231" y="146590"/>
                      <a:pt x="7612" y="188881"/>
                      <a:pt x="6469" y="18888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3"/>
              <p:cNvSpPr/>
              <p:nvPr/>
            </p:nvSpPr>
            <p:spPr>
              <a:xfrm>
                <a:off x="8489060" y="3977994"/>
                <a:ext cx="112324" cy="423316"/>
              </a:xfrm>
              <a:custGeom>
                <a:rect b="b" l="l" r="r" t="t"/>
                <a:pathLst>
                  <a:path extrusionOk="0" h="423316" w="112324">
                    <a:moveTo>
                      <a:pt x="0" y="423317"/>
                    </a:moveTo>
                    <a:cubicBezTo>
                      <a:pt x="0" y="423317"/>
                      <a:pt x="0" y="421698"/>
                      <a:pt x="191" y="418650"/>
                    </a:cubicBezTo>
                    <a:cubicBezTo>
                      <a:pt x="571" y="415126"/>
                      <a:pt x="953" y="410744"/>
                      <a:pt x="1524" y="405410"/>
                    </a:cubicBezTo>
                    <a:cubicBezTo>
                      <a:pt x="2667" y="393980"/>
                      <a:pt x="4000" y="377311"/>
                      <a:pt x="4953" y="356737"/>
                    </a:cubicBezTo>
                    <a:cubicBezTo>
                      <a:pt x="5905" y="336163"/>
                      <a:pt x="6382" y="311589"/>
                      <a:pt x="7048" y="284347"/>
                    </a:cubicBezTo>
                    <a:cubicBezTo>
                      <a:pt x="7811" y="257106"/>
                      <a:pt x="8858" y="227007"/>
                      <a:pt x="12573" y="195574"/>
                    </a:cubicBezTo>
                    <a:cubicBezTo>
                      <a:pt x="16383" y="164142"/>
                      <a:pt x="23241" y="134710"/>
                      <a:pt x="32481" y="108992"/>
                    </a:cubicBezTo>
                    <a:cubicBezTo>
                      <a:pt x="41815" y="83370"/>
                      <a:pt x="53340" y="61462"/>
                      <a:pt x="65437" y="44984"/>
                    </a:cubicBezTo>
                    <a:cubicBezTo>
                      <a:pt x="77438" y="28506"/>
                      <a:pt x="89249" y="16885"/>
                      <a:pt x="98107" y="9932"/>
                    </a:cubicBezTo>
                    <a:cubicBezTo>
                      <a:pt x="102298" y="6217"/>
                      <a:pt x="106109" y="4027"/>
                      <a:pt x="108490" y="2312"/>
                    </a:cubicBezTo>
                    <a:cubicBezTo>
                      <a:pt x="110966" y="693"/>
                      <a:pt x="112205" y="-164"/>
                      <a:pt x="112300" y="26"/>
                    </a:cubicBezTo>
                    <a:cubicBezTo>
                      <a:pt x="113157" y="979"/>
                      <a:pt x="90964" y="13552"/>
                      <a:pt x="67818" y="46889"/>
                    </a:cubicBezTo>
                    <a:cubicBezTo>
                      <a:pt x="56198" y="63367"/>
                      <a:pt x="45148" y="85084"/>
                      <a:pt x="36100" y="110421"/>
                    </a:cubicBezTo>
                    <a:cubicBezTo>
                      <a:pt x="27147" y="135853"/>
                      <a:pt x="20574" y="165094"/>
                      <a:pt x="16764" y="196146"/>
                    </a:cubicBezTo>
                    <a:cubicBezTo>
                      <a:pt x="13145" y="227293"/>
                      <a:pt x="11906" y="257201"/>
                      <a:pt x="10954" y="284443"/>
                    </a:cubicBezTo>
                    <a:cubicBezTo>
                      <a:pt x="10001" y="311684"/>
                      <a:pt x="9334" y="336259"/>
                      <a:pt x="8001" y="356928"/>
                    </a:cubicBezTo>
                    <a:cubicBezTo>
                      <a:pt x="6668" y="377597"/>
                      <a:pt x="4953" y="394171"/>
                      <a:pt x="3334" y="405601"/>
                    </a:cubicBezTo>
                    <a:cubicBezTo>
                      <a:pt x="2572" y="411316"/>
                      <a:pt x="1714" y="415697"/>
                      <a:pt x="1238" y="418745"/>
                    </a:cubicBezTo>
                    <a:cubicBezTo>
                      <a:pt x="667" y="421698"/>
                      <a:pt x="381" y="423317"/>
                      <a:pt x="191" y="4232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6" name="Google Shape;926;p13"/>
            <p:cNvSpPr/>
            <p:nvPr/>
          </p:nvSpPr>
          <p:spPr>
            <a:xfrm>
              <a:off x="582021" y="3642088"/>
              <a:ext cx="2141597" cy="1603"/>
            </a:xfrm>
            <a:custGeom>
              <a:rect b="b" l="l" r="r" t="t"/>
              <a:pathLst>
                <a:path extrusionOk="0" h="4952" w="6334220">
                  <a:moveTo>
                    <a:pt x="6334221" y="2476"/>
                  </a:moveTo>
                  <a:cubicBezTo>
                    <a:pt x="6334221" y="3810"/>
                    <a:pt x="4916139" y="4953"/>
                    <a:pt x="3167253" y="4953"/>
                  </a:cubicBezTo>
                  <a:cubicBezTo>
                    <a:pt x="1418368" y="4953"/>
                    <a:pt x="0" y="3810"/>
                    <a:pt x="0" y="2476"/>
                  </a:cubicBezTo>
                  <a:cubicBezTo>
                    <a:pt x="0" y="1143"/>
                    <a:pt x="1417796" y="0"/>
                    <a:pt x="3167253" y="0"/>
                  </a:cubicBezTo>
                  <a:cubicBezTo>
                    <a:pt x="4916710" y="0"/>
                    <a:pt x="6334221" y="1143"/>
                    <a:pt x="6334221" y="247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13"/>
            <p:cNvGrpSpPr/>
            <p:nvPr/>
          </p:nvGrpSpPr>
          <p:grpSpPr>
            <a:xfrm>
              <a:off x="1953395" y="2734274"/>
              <a:ext cx="470790" cy="944630"/>
              <a:chOff x="6985062" y="2545467"/>
              <a:chExt cx="1392460" cy="2918469"/>
            </a:xfrm>
          </p:grpSpPr>
          <p:grpSp>
            <p:nvGrpSpPr>
              <p:cNvPr id="928" name="Google Shape;928;p13"/>
              <p:cNvGrpSpPr/>
              <p:nvPr/>
            </p:nvGrpSpPr>
            <p:grpSpPr>
              <a:xfrm>
                <a:off x="7947649" y="4999100"/>
                <a:ext cx="203749" cy="464836"/>
                <a:chOff x="7947649" y="4999100"/>
                <a:chExt cx="203749" cy="464836"/>
              </a:xfrm>
            </p:grpSpPr>
            <p:sp>
              <p:nvSpPr>
                <p:cNvPr id="929" name="Google Shape;929;p13"/>
                <p:cNvSpPr/>
                <p:nvPr/>
              </p:nvSpPr>
              <p:spPr>
                <a:xfrm>
                  <a:off x="7947649" y="4999100"/>
                  <a:ext cx="203749" cy="464836"/>
                </a:xfrm>
                <a:custGeom>
                  <a:rect b="b" l="l" r="r" t="t"/>
                  <a:pathLst>
                    <a:path extrusionOk="0" h="464836" w="203749">
                      <a:moveTo>
                        <a:pt x="203654" y="8096"/>
                      </a:moveTo>
                      <a:lnTo>
                        <a:pt x="161744" y="242697"/>
                      </a:lnTo>
                      <a:lnTo>
                        <a:pt x="182128" y="437864"/>
                      </a:lnTo>
                      <a:cubicBezTo>
                        <a:pt x="183556" y="451961"/>
                        <a:pt x="172888" y="464248"/>
                        <a:pt x="158696" y="464820"/>
                      </a:cubicBezTo>
                      <a:lnTo>
                        <a:pt x="158696" y="464820"/>
                      </a:lnTo>
                      <a:cubicBezTo>
                        <a:pt x="150790" y="465106"/>
                        <a:pt x="143266" y="461581"/>
                        <a:pt x="138503" y="455295"/>
                      </a:cubicBezTo>
                      <a:cubicBezTo>
                        <a:pt x="107928" y="415290"/>
                        <a:pt x="-3896" y="267367"/>
                        <a:pt x="105" y="250412"/>
                      </a:cubicBezTo>
                      <a:cubicBezTo>
                        <a:pt x="4772" y="230696"/>
                        <a:pt x="27918" y="0"/>
                        <a:pt x="27918" y="0"/>
                      </a:cubicBezTo>
                      <a:lnTo>
                        <a:pt x="203749" y="8192"/>
                      </a:lnTo>
                      <a:close/>
                    </a:path>
                  </a:pathLst>
                </a:custGeom>
                <a:solidFill>
                  <a:srgbClr val="FF725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13"/>
                <p:cNvSpPr/>
                <p:nvPr/>
              </p:nvSpPr>
              <p:spPr>
                <a:xfrm>
                  <a:off x="7948267" y="5233511"/>
                  <a:ext cx="158173" cy="230356"/>
                </a:xfrm>
                <a:custGeom>
                  <a:rect b="b" l="l" r="r" t="t"/>
                  <a:pathLst>
                    <a:path extrusionOk="0" h="230356" w="158173">
                      <a:moveTo>
                        <a:pt x="158078" y="230314"/>
                      </a:moveTo>
                      <a:lnTo>
                        <a:pt x="1963" y="0"/>
                      </a:lnTo>
                      <a:lnTo>
                        <a:pt x="440" y="10001"/>
                      </a:lnTo>
                      <a:cubicBezTo>
                        <a:pt x="-894" y="18669"/>
                        <a:pt x="820" y="27432"/>
                        <a:pt x="5393" y="34861"/>
                      </a:cubicBezTo>
                      <a:cubicBezTo>
                        <a:pt x="17585" y="54769"/>
                        <a:pt x="52636" y="108966"/>
                        <a:pt x="137219" y="220694"/>
                      </a:cubicBezTo>
                      <a:cubicBezTo>
                        <a:pt x="142172" y="227171"/>
                        <a:pt x="149982" y="230791"/>
                        <a:pt x="158174" y="230314"/>
                      </a:cubicBezTo>
                      <a:lnTo>
                        <a:pt x="158174" y="230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13"/>
                <p:cNvSpPr/>
                <p:nvPr/>
              </p:nvSpPr>
              <p:spPr>
                <a:xfrm>
                  <a:off x="7987308" y="5161521"/>
                  <a:ext cx="27324" cy="27731"/>
                </a:xfrm>
                <a:custGeom>
                  <a:rect b="b" l="l" r="r" t="t"/>
                  <a:pathLst>
                    <a:path extrusionOk="0" h="27731" w="27324">
                      <a:moveTo>
                        <a:pt x="23026" y="3506"/>
                      </a:moveTo>
                      <a:cubicBezTo>
                        <a:pt x="28265" y="8458"/>
                        <a:pt x="28836" y="17698"/>
                        <a:pt x="24074" y="23222"/>
                      </a:cubicBezTo>
                      <a:cubicBezTo>
                        <a:pt x="19311" y="28651"/>
                        <a:pt x="9881" y="29318"/>
                        <a:pt x="4547" y="24460"/>
                      </a:cubicBezTo>
                      <a:cubicBezTo>
                        <a:pt x="-787" y="19603"/>
                        <a:pt x="-1835" y="8458"/>
                        <a:pt x="3595" y="3601"/>
                      </a:cubicBezTo>
                      <a:cubicBezTo>
                        <a:pt x="8929" y="-1257"/>
                        <a:pt x="19977" y="-1448"/>
                        <a:pt x="23978" y="455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13"/>
                <p:cNvSpPr/>
                <p:nvPr/>
              </p:nvSpPr>
              <p:spPr>
                <a:xfrm>
                  <a:off x="8068369" y="5330666"/>
                  <a:ext cx="51618" cy="21952"/>
                </a:xfrm>
                <a:custGeom>
                  <a:rect b="b" l="l" r="r" t="t"/>
                  <a:pathLst>
                    <a:path extrusionOk="0" h="21952" w="51618">
                      <a:moveTo>
                        <a:pt x="163" y="21908"/>
                      </a:moveTo>
                      <a:cubicBezTo>
                        <a:pt x="1400" y="22765"/>
                        <a:pt x="8639" y="11239"/>
                        <a:pt x="23689" y="6763"/>
                      </a:cubicBezTo>
                      <a:cubicBezTo>
                        <a:pt x="38548" y="1810"/>
                        <a:pt x="51121" y="7144"/>
                        <a:pt x="51597" y="5810"/>
                      </a:cubicBezTo>
                      <a:cubicBezTo>
                        <a:pt x="51883" y="5239"/>
                        <a:pt x="49216" y="2953"/>
                        <a:pt x="43787" y="1334"/>
                      </a:cubicBezTo>
                      <a:cubicBezTo>
                        <a:pt x="38453" y="-286"/>
                        <a:pt x="30357" y="-762"/>
                        <a:pt x="22070" y="1810"/>
                      </a:cubicBezTo>
                      <a:cubicBezTo>
                        <a:pt x="13783" y="4381"/>
                        <a:pt x="7401" y="9430"/>
                        <a:pt x="3972" y="13811"/>
                      </a:cubicBezTo>
                      <a:cubicBezTo>
                        <a:pt x="448" y="18193"/>
                        <a:pt x="-409" y="21622"/>
                        <a:pt x="163" y="2190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13"/>
                <p:cNvSpPr/>
                <p:nvPr/>
              </p:nvSpPr>
              <p:spPr>
                <a:xfrm>
                  <a:off x="8080239" y="5374299"/>
                  <a:ext cx="46062" cy="12623"/>
                </a:xfrm>
                <a:custGeom>
                  <a:rect b="b" l="l" r="r" t="t"/>
                  <a:pathLst>
                    <a:path extrusionOk="0" h="12623" w="46062">
                      <a:moveTo>
                        <a:pt x="104" y="12469"/>
                      </a:moveTo>
                      <a:cubicBezTo>
                        <a:pt x="1056" y="13707"/>
                        <a:pt x="9819" y="7135"/>
                        <a:pt x="22582" y="5611"/>
                      </a:cubicBezTo>
                      <a:cubicBezTo>
                        <a:pt x="35251" y="3706"/>
                        <a:pt x="45443" y="7611"/>
                        <a:pt x="46014" y="6182"/>
                      </a:cubicBezTo>
                      <a:cubicBezTo>
                        <a:pt x="46871" y="5039"/>
                        <a:pt x="36299" y="-1628"/>
                        <a:pt x="21820" y="372"/>
                      </a:cubicBezTo>
                      <a:cubicBezTo>
                        <a:pt x="7343" y="2277"/>
                        <a:pt x="-1039" y="11612"/>
                        <a:pt x="104" y="1246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13"/>
                <p:cNvSpPr/>
                <p:nvPr/>
              </p:nvSpPr>
              <p:spPr>
                <a:xfrm>
                  <a:off x="8043516" y="5287404"/>
                  <a:ext cx="70177" cy="20046"/>
                </a:xfrm>
                <a:custGeom>
                  <a:rect b="b" l="l" r="r" t="t"/>
                  <a:pathLst>
                    <a:path extrusionOk="0" h="20046" w="70177">
                      <a:moveTo>
                        <a:pt x="60" y="19926"/>
                      </a:moveTo>
                      <a:cubicBezTo>
                        <a:pt x="1012" y="21259"/>
                        <a:pt x="14347" y="11163"/>
                        <a:pt x="33969" y="6972"/>
                      </a:cubicBezTo>
                      <a:cubicBezTo>
                        <a:pt x="53495" y="2399"/>
                        <a:pt x="69878" y="5829"/>
                        <a:pt x="70164" y="4209"/>
                      </a:cubicBezTo>
                      <a:cubicBezTo>
                        <a:pt x="70735" y="2971"/>
                        <a:pt x="53781" y="-2935"/>
                        <a:pt x="32826" y="1828"/>
                      </a:cubicBezTo>
                      <a:cubicBezTo>
                        <a:pt x="11871" y="6400"/>
                        <a:pt x="-988" y="19068"/>
                        <a:pt x="60" y="199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13"/>
                <p:cNvSpPr/>
                <p:nvPr/>
              </p:nvSpPr>
              <p:spPr>
                <a:xfrm>
                  <a:off x="8050226" y="5229356"/>
                  <a:ext cx="61970" cy="12648"/>
                </a:xfrm>
                <a:custGeom>
                  <a:rect b="b" l="l" r="r" t="t"/>
                  <a:pathLst>
                    <a:path extrusionOk="0" h="12648" w="61970">
                      <a:moveTo>
                        <a:pt x="112" y="5584"/>
                      </a:moveTo>
                      <a:cubicBezTo>
                        <a:pt x="493" y="7108"/>
                        <a:pt x="14400" y="3679"/>
                        <a:pt x="31354" y="5679"/>
                      </a:cubicBezTo>
                      <a:cubicBezTo>
                        <a:pt x="48404" y="7489"/>
                        <a:pt x="61168" y="13870"/>
                        <a:pt x="61929" y="12442"/>
                      </a:cubicBezTo>
                      <a:cubicBezTo>
                        <a:pt x="62787" y="11394"/>
                        <a:pt x="50309" y="2440"/>
                        <a:pt x="31926" y="440"/>
                      </a:cubicBezTo>
                      <a:cubicBezTo>
                        <a:pt x="13637" y="-1655"/>
                        <a:pt x="-555" y="4345"/>
                        <a:pt x="17" y="558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13"/>
                <p:cNvSpPr/>
                <p:nvPr/>
              </p:nvSpPr>
              <p:spPr>
                <a:xfrm>
                  <a:off x="8060893" y="5158850"/>
                  <a:ext cx="62663" cy="18943"/>
                </a:xfrm>
                <a:custGeom>
                  <a:rect b="b" l="l" r="r" t="t"/>
                  <a:pathLst>
                    <a:path extrusionOk="0" h="18943" w="62663">
                      <a:moveTo>
                        <a:pt x="18" y="6938"/>
                      </a:moveTo>
                      <a:cubicBezTo>
                        <a:pt x="495" y="8366"/>
                        <a:pt x="14877" y="2556"/>
                        <a:pt x="32594" y="6176"/>
                      </a:cubicBezTo>
                      <a:cubicBezTo>
                        <a:pt x="50405" y="9414"/>
                        <a:pt x="61550" y="20082"/>
                        <a:pt x="62597" y="18844"/>
                      </a:cubicBezTo>
                      <a:cubicBezTo>
                        <a:pt x="63073" y="18368"/>
                        <a:pt x="60978" y="15034"/>
                        <a:pt x="56025" y="11033"/>
                      </a:cubicBezTo>
                      <a:cubicBezTo>
                        <a:pt x="51167" y="7033"/>
                        <a:pt x="43166" y="2842"/>
                        <a:pt x="33546" y="937"/>
                      </a:cubicBezTo>
                      <a:cubicBezTo>
                        <a:pt x="23926" y="-873"/>
                        <a:pt x="14972" y="175"/>
                        <a:pt x="8971" y="2080"/>
                      </a:cubicBezTo>
                      <a:cubicBezTo>
                        <a:pt x="2876" y="3985"/>
                        <a:pt x="-268" y="6271"/>
                        <a:pt x="18" y="684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13"/>
                <p:cNvSpPr/>
                <p:nvPr/>
              </p:nvSpPr>
              <p:spPr>
                <a:xfrm>
                  <a:off x="8066839" y="5102039"/>
                  <a:ext cx="70133" cy="49843"/>
                </a:xfrm>
                <a:custGeom>
                  <a:rect b="b" l="l" r="r" t="t"/>
                  <a:pathLst>
                    <a:path extrusionOk="0" h="49843" w="70133">
                      <a:moveTo>
                        <a:pt x="28268" y="49747"/>
                      </a:moveTo>
                      <a:cubicBezTo>
                        <a:pt x="28268" y="49747"/>
                        <a:pt x="29601" y="46699"/>
                        <a:pt x="29982" y="40889"/>
                      </a:cubicBezTo>
                      <a:cubicBezTo>
                        <a:pt x="30363" y="35079"/>
                        <a:pt x="29982" y="26411"/>
                        <a:pt x="26553" y="16505"/>
                      </a:cubicBezTo>
                      <a:cubicBezTo>
                        <a:pt x="24648" y="11743"/>
                        <a:pt x="22934" y="5742"/>
                        <a:pt x="16837" y="1551"/>
                      </a:cubicBezTo>
                      <a:cubicBezTo>
                        <a:pt x="13789" y="-545"/>
                        <a:pt x="8837" y="-640"/>
                        <a:pt x="5598" y="2027"/>
                      </a:cubicBezTo>
                      <a:cubicBezTo>
                        <a:pt x="2359" y="4599"/>
                        <a:pt x="931" y="8409"/>
                        <a:pt x="264" y="12124"/>
                      </a:cubicBezTo>
                      <a:cubicBezTo>
                        <a:pt x="-1832" y="27078"/>
                        <a:pt x="8741" y="43556"/>
                        <a:pt x="25219" y="48319"/>
                      </a:cubicBezTo>
                      <a:cubicBezTo>
                        <a:pt x="41793" y="52795"/>
                        <a:pt x="58557" y="45556"/>
                        <a:pt x="67320" y="33650"/>
                      </a:cubicBezTo>
                      <a:cubicBezTo>
                        <a:pt x="69320" y="30507"/>
                        <a:pt x="70939" y="26602"/>
                        <a:pt x="69701" y="22315"/>
                      </a:cubicBezTo>
                      <a:cubicBezTo>
                        <a:pt x="68558" y="18029"/>
                        <a:pt x="63986" y="15648"/>
                        <a:pt x="60557" y="15743"/>
                      </a:cubicBezTo>
                      <a:cubicBezTo>
                        <a:pt x="53414" y="15743"/>
                        <a:pt x="48365" y="19077"/>
                        <a:pt x="43793" y="21363"/>
                      </a:cubicBezTo>
                      <a:cubicBezTo>
                        <a:pt x="34649" y="26602"/>
                        <a:pt x="28553" y="32697"/>
                        <a:pt x="24839" y="37174"/>
                      </a:cubicBezTo>
                      <a:cubicBezTo>
                        <a:pt x="21124" y="41651"/>
                        <a:pt x="19695" y="44604"/>
                        <a:pt x="19981" y="44794"/>
                      </a:cubicBezTo>
                      <a:cubicBezTo>
                        <a:pt x="20743" y="45556"/>
                        <a:pt x="27696" y="34126"/>
                        <a:pt x="45508" y="24696"/>
                      </a:cubicBezTo>
                      <a:cubicBezTo>
                        <a:pt x="49984" y="22601"/>
                        <a:pt x="55128" y="19839"/>
                        <a:pt x="60271" y="20125"/>
                      </a:cubicBezTo>
                      <a:cubicBezTo>
                        <a:pt x="62748" y="20220"/>
                        <a:pt x="64748" y="21553"/>
                        <a:pt x="65320" y="23649"/>
                      </a:cubicBezTo>
                      <a:cubicBezTo>
                        <a:pt x="65891" y="25649"/>
                        <a:pt x="64939" y="28602"/>
                        <a:pt x="63319" y="30983"/>
                      </a:cubicBezTo>
                      <a:cubicBezTo>
                        <a:pt x="55985" y="40699"/>
                        <a:pt x="40650" y="47271"/>
                        <a:pt x="26743" y="43270"/>
                      </a:cubicBezTo>
                      <a:cubicBezTo>
                        <a:pt x="12837" y="39365"/>
                        <a:pt x="3503" y="24887"/>
                        <a:pt x="5122" y="12886"/>
                      </a:cubicBezTo>
                      <a:cubicBezTo>
                        <a:pt x="5503" y="10028"/>
                        <a:pt x="6741" y="7170"/>
                        <a:pt x="8551" y="5742"/>
                      </a:cubicBezTo>
                      <a:cubicBezTo>
                        <a:pt x="10360" y="4313"/>
                        <a:pt x="12742" y="4218"/>
                        <a:pt x="14742" y="5361"/>
                      </a:cubicBezTo>
                      <a:cubicBezTo>
                        <a:pt x="19028" y="7933"/>
                        <a:pt x="21314" y="13362"/>
                        <a:pt x="23219" y="17838"/>
                      </a:cubicBezTo>
                      <a:cubicBezTo>
                        <a:pt x="30458" y="36698"/>
                        <a:pt x="27315" y="49938"/>
                        <a:pt x="28458" y="4984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8" name="Google Shape;938;p13"/>
              <p:cNvGrpSpPr/>
              <p:nvPr/>
            </p:nvGrpSpPr>
            <p:grpSpPr>
              <a:xfrm>
                <a:off x="7071835" y="4981479"/>
                <a:ext cx="428815" cy="377475"/>
                <a:chOff x="7071835" y="4981479"/>
                <a:chExt cx="428815" cy="377475"/>
              </a:xfrm>
            </p:grpSpPr>
            <p:grpSp>
              <p:nvGrpSpPr>
                <p:cNvPr id="939" name="Google Shape;939;p13"/>
                <p:cNvGrpSpPr/>
                <p:nvPr/>
              </p:nvGrpSpPr>
              <p:grpSpPr>
                <a:xfrm>
                  <a:off x="7071835" y="4981479"/>
                  <a:ext cx="428815" cy="377475"/>
                  <a:chOff x="7071835" y="4981479"/>
                  <a:chExt cx="428815" cy="377475"/>
                </a:xfrm>
              </p:grpSpPr>
              <p:sp>
                <p:nvSpPr>
                  <p:cNvPr id="940" name="Google Shape;940;p13"/>
                  <p:cNvSpPr/>
                  <p:nvPr/>
                </p:nvSpPr>
                <p:spPr>
                  <a:xfrm>
                    <a:off x="7073723" y="4981479"/>
                    <a:ext cx="426927" cy="374237"/>
                  </a:xfrm>
                  <a:custGeom>
                    <a:rect b="b" l="l" r="r" t="t"/>
                    <a:pathLst>
                      <a:path extrusionOk="0" h="374237" w="426927">
                        <a:moveTo>
                          <a:pt x="177563" y="24575"/>
                        </a:moveTo>
                        <a:lnTo>
                          <a:pt x="210234" y="242792"/>
                        </a:lnTo>
                        <a:cubicBezTo>
                          <a:pt x="210234" y="242792"/>
                          <a:pt x="-2174" y="333280"/>
                          <a:pt x="17" y="374237"/>
                        </a:cubicBezTo>
                        <a:lnTo>
                          <a:pt x="426927" y="342043"/>
                        </a:lnTo>
                        <a:lnTo>
                          <a:pt x="389970" y="0"/>
                        </a:lnTo>
                        <a:lnTo>
                          <a:pt x="177658" y="24670"/>
                        </a:lnTo>
                        <a:close/>
                      </a:path>
                    </a:pathLst>
                  </a:custGeom>
                  <a:solidFill>
                    <a:srgbClr val="FF725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1" name="Google Shape;941;p13"/>
                  <p:cNvSpPr/>
                  <p:nvPr/>
                </p:nvSpPr>
                <p:spPr>
                  <a:xfrm>
                    <a:off x="7394246" y="5190585"/>
                    <a:ext cx="33532" cy="33239"/>
                  </a:xfrm>
                  <a:custGeom>
                    <a:rect b="b" l="l" r="r" t="t"/>
                    <a:pathLst>
                      <a:path extrusionOk="0" h="33239" w="33532">
                        <a:moveTo>
                          <a:pt x="19156" y="349"/>
                        </a:moveTo>
                        <a:cubicBezTo>
                          <a:pt x="27633" y="1682"/>
                          <a:pt x="34396" y="10255"/>
                          <a:pt x="33443" y="18827"/>
                        </a:cubicBezTo>
                        <a:cubicBezTo>
                          <a:pt x="32491" y="27400"/>
                          <a:pt x="23728" y="34258"/>
                          <a:pt x="15251" y="33115"/>
                        </a:cubicBezTo>
                        <a:cubicBezTo>
                          <a:pt x="6773" y="31972"/>
                          <a:pt x="-1704" y="21875"/>
                          <a:pt x="296" y="13493"/>
                        </a:cubicBezTo>
                        <a:cubicBezTo>
                          <a:pt x="2201" y="5111"/>
                          <a:pt x="12869" y="-2414"/>
                          <a:pt x="20870" y="73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2" name="Google Shape;942;p13"/>
                  <p:cNvSpPr/>
                  <p:nvPr/>
                </p:nvSpPr>
                <p:spPr>
                  <a:xfrm>
                    <a:off x="7071835" y="5289041"/>
                    <a:ext cx="428815" cy="69913"/>
                  </a:xfrm>
                  <a:custGeom>
                    <a:rect b="b" l="l" r="r" t="t"/>
                    <a:pathLst>
                      <a:path extrusionOk="0" h="69913" w="428815">
                        <a:moveTo>
                          <a:pt x="428815" y="34480"/>
                        </a:moveTo>
                        <a:lnTo>
                          <a:pt x="425101" y="0"/>
                        </a:lnTo>
                        <a:lnTo>
                          <a:pt x="14002" y="45434"/>
                        </a:lnTo>
                        <a:cubicBezTo>
                          <a:pt x="14002" y="45434"/>
                          <a:pt x="762" y="52483"/>
                          <a:pt x="0" y="69913"/>
                        </a:cubicBezTo>
                        <a:lnTo>
                          <a:pt x="428815" y="34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3" name="Google Shape;943;p13"/>
                  <p:cNvSpPr/>
                  <p:nvPr/>
                </p:nvSpPr>
                <p:spPr>
                  <a:xfrm>
                    <a:off x="7276813" y="5219937"/>
                    <a:ext cx="41465" cy="22902"/>
                  </a:xfrm>
                  <a:custGeom>
                    <a:rect b="b" l="l" r="r" t="t"/>
                    <a:pathLst>
                      <a:path extrusionOk="0" h="22902" w="41465">
                        <a:moveTo>
                          <a:pt x="0" y="2906"/>
                        </a:moveTo>
                        <a:cubicBezTo>
                          <a:pt x="286" y="5001"/>
                          <a:pt x="10763" y="4715"/>
                          <a:pt x="21812" y="10240"/>
                        </a:cubicBezTo>
                        <a:cubicBezTo>
                          <a:pt x="32956" y="15479"/>
                          <a:pt x="39243" y="23861"/>
                          <a:pt x="41053" y="22813"/>
                        </a:cubicBezTo>
                        <a:cubicBezTo>
                          <a:pt x="42958" y="22146"/>
                          <a:pt x="38386" y="10145"/>
                          <a:pt x="25051" y="3668"/>
                        </a:cubicBezTo>
                        <a:cubicBezTo>
                          <a:pt x="11716" y="-2904"/>
                          <a:pt x="-571" y="1001"/>
                          <a:pt x="95" y="281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4" name="Google Shape;944;p13"/>
                  <p:cNvSpPr/>
                  <p:nvPr/>
                </p:nvSpPr>
                <p:spPr>
                  <a:xfrm>
                    <a:off x="7234326" y="5245202"/>
                    <a:ext cx="31544" cy="30511"/>
                  </a:xfrm>
                  <a:custGeom>
                    <a:rect b="b" l="l" r="r" t="t"/>
                    <a:pathLst>
                      <a:path extrusionOk="0" h="30511" w="31544">
                        <a:moveTo>
                          <a:pt x="6" y="1168"/>
                        </a:moveTo>
                        <a:cubicBezTo>
                          <a:pt x="-279" y="3263"/>
                          <a:pt x="9150" y="5740"/>
                          <a:pt x="17247" y="13741"/>
                        </a:cubicBezTo>
                        <a:cubicBezTo>
                          <a:pt x="25533" y="21456"/>
                          <a:pt x="28391" y="30791"/>
                          <a:pt x="30486" y="30505"/>
                        </a:cubicBezTo>
                        <a:cubicBezTo>
                          <a:pt x="32487" y="30600"/>
                          <a:pt x="32582" y="18313"/>
                          <a:pt x="22295" y="8502"/>
                        </a:cubicBezTo>
                        <a:cubicBezTo>
                          <a:pt x="12198" y="-1309"/>
                          <a:pt x="-89" y="-833"/>
                          <a:pt x="6" y="116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5" name="Google Shape;945;p13"/>
                  <p:cNvSpPr/>
                  <p:nvPr/>
                </p:nvSpPr>
                <p:spPr>
                  <a:xfrm>
                    <a:off x="7194429" y="5268574"/>
                    <a:ext cx="22287" cy="34091"/>
                  </a:xfrm>
                  <a:custGeom>
                    <a:rect b="b" l="l" r="r" t="t"/>
                    <a:pathLst>
                      <a:path extrusionOk="0" h="34091" w="22287">
                        <a:moveTo>
                          <a:pt x="20567" y="34089"/>
                        </a:moveTo>
                        <a:cubicBezTo>
                          <a:pt x="22472" y="34279"/>
                          <a:pt x="24186" y="23611"/>
                          <a:pt x="17614" y="12848"/>
                        </a:cubicBezTo>
                        <a:cubicBezTo>
                          <a:pt x="11042" y="1989"/>
                          <a:pt x="755" y="-1344"/>
                          <a:pt x="88" y="465"/>
                        </a:cubicBezTo>
                        <a:cubicBezTo>
                          <a:pt x="-864" y="2275"/>
                          <a:pt x="6089" y="7704"/>
                          <a:pt x="11423" y="16658"/>
                        </a:cubicBezTo>
                        <a:cubicBezTo>
                          <a:pt x="16948" y="25421"/>
                          <a:pt x="18472" y="34184"/>
                          <a:pt x="20567" y="3408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6" name="Google Shape;946;p13"/>
                  <p:cNvSpPr/>
                  <p:nvPr/>
                </p:nvSpPr>
                <p:spPr>
                  <a:xfrm>
                    <a:off x="7274795" y="5162299"/>
                    <a:ext cx="44576" cy="10528"/>
                  </a:xfrm>
                  <a:custGeom>
                    <a:rect b="b" l="l" r="r" t="t"/>
                    <a:pathLst>
                      <a:path extrusionOk="0" h="10528" w="44576">
                        <a:moveTo>
                          <a:pt x="113" y="10062"/>
                        </a:moveTo>
                        <a:cubicBezTo>
                          <a:pt x="1161" y="11871"/>
                          <a:pt x="10400" y="7871"/>
                          <a:pt x="22211" y="7395"/>
                        </a:cubicBezTo>
                        <a:cubicBezTo>
                          <a:pt x="34022" y="6633"/>
                          <a:pt x="43642" y="9490"/>
                          <a:pt x="44499" y="7585"/>
                        </a:cubicBezTo>
                        <a:cubicBezTo>
                          <a:pt x="45547" y="5966"/>
                          <a:pt x="35737" y="-702"/>
                          <a:pt x="21830" y="60"/>
                        </a:cubicBezTo>
                        <a:cubicBezTo>
                          <a:pt x="7924" y="822"/>
                          <a:pt x="-1125" y="8538"/>
                          <a:pt x="113" y="996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47" name="Google Shape;947;p13"/>
                <p:cNvSpPr/>
                <p:nvPr/>
              </p:nvSpPr>
              <p:spPr>
                <a:xfrm>
                  <a:off x="7269098" y="5087825"/>
                  <a:ext cx="62081" cy="41990"/>
                </a:xfrm>
                <a:custGeom>
                  <a:rect b="b" l="l" r="r" t="t"/>
                  <a:pathLst>
                    <a:path extrusionOk="0" h="41990" w="62081">
                      <a:moveTo>
                        <a:pt x="0" y="40339"/>
                      </a:moveTo>
                      <a:cubicBezTo>
                        <a:pt x="0" y="41196"/>
                        <a:pt x="8382" y="41577"/>
                        <a:pt x="21336" y="37862"/>
                      </a:cubicBezTo>
                      <a:cubicBezTo>
                        <a:pt x="27718" y="35957"/>
                        <a:pt x="35147" y="33005"/>
                        <a:pt x="42863" y="28528"/>
                      </a:cubicBezTo>
                      <a:cubicBezTo>
                        <a:pt x="46672" y="26242"/>
                        <a:pt x="50578" y="23670"/>
                        <a:pt x="54388" y="20622"/>
                      </a:cubicBezTo>
                      <a:cubicBezTo>
                        <a:pt x="56197" y="19098"/>
                        <a:pt x="58388" y="17574"/>
                        <a:pt x="60293" y="14907"/>
                      </a:cubicBezTo>
                      <a:cubicBezTo>
                        <a:pt x="62389" y="12526"/>
                        <a:pt x="63055" y="6811"/>
                        <a:pt x="60007" y="3763"/>
                      </a:cubicBezTo>
                      <a:cubicBezTo>
                        <a:pt x="57436" y="715"/>
                        <a:pt x="53435" y="-238"/>
                        <a:pt x="50387" y="48"/>
                      </a:cubicBezTo>
                      <a:cubicBezTo>
                        <a:pt x="47244" y="334"/>
                        <a:pt x="44767" y="1191"/>
                        <a:pt x="42481" y="2048"/>
                      </a:cubicBezTo>
                      <a:cubicBezTo>
                        <a:pt x="37910" y="3763"/>
                        <a:pt x="33623" y="5763"/>
                        <a:pt x="29718" y="8049"/>
                      </a:cubicBezTo>
                      <a:cubicBezTo>
                        <a:pt x="22003" y="12621"/>
                        <a:pt x="15907" y="18050"/>
                        <a:pt x="11525" y="23194"/>
                      </a:cubicBezTo>
                      <a:cubicBezTo>
                        <a:pt x="2667" y="33481"/>
                        <a:pt x="190" y="41577"/>
                        <a:pt x="953" y="41958"/>
                      </a:cubicBezTo>
                      <a:cubicBezTo>
                        <a:pt x="2000" y="42530"/>
                        <a:pt x="6001" y="35481"/>
                        <a:pt x="15240" y="26813"/>
                      </a:cubicBezTo>
                      <a:cubicBezTo>
                        <a:pt x="19812" y="22527"/>
                        <a:pt x="25813" y="17860"/>
                        <a:pt x="33052" y="13955"/>
                      </a:cubicBezTo>
                      <a:cubicBezTo>
                        <a:pt x="36671" y="12050"/>
                        <a:pt x="40672" y="10240"/>
                        <a:pt x="44863" y="8811"/>
                      </a:cubicBezTo>
                      <a:cubicBezTo>
                        <a:pt x="49244" y="7097"/>
                        <a:pt x="53054" y="6620"/>
                        <a:pt x="54483" y="8525"/>
                      </a:cubicBezTo>
                      <a:cubicBezTo>
                        <a:pt x="54959" y="9287"/>
                        <a:pt x="55054" y="9573"/>
                        <a:pt x="54292" y="11002"/>
                      </a:cubicBezTo>
                      <a:cubicBezTo>
                        <a:pt x="53435" y="12336"/>
                        <a:pt x="51721" y="13764"/>
                        <a:pt x="50006" y="15193"/>
                      </a:cubicBezTo>
                      <a:cubicBezTo>
                        <a:pt x="46482" y="18050"/>
                        <a:pt x="42958" y="20622"/>
                        <a:pt x="39529" y="22908"/>
                      </a:cubicBezTo>
                      <a:cubicBezTo>
                        <a:pt x="32480" y="27385"/>
                        <a:pt x="25717" y="30719"/>
                        <a:pt x="19812" y="33100"/>
                      </a:cubicBezTo>
                      <a:cubicBezTo>
                        <a:pt x="8001" y="37862"/>
                        <a:pt x="95" y="39387"/>
                        <a:pt x="190" y="4043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13"/>
                <p:cNvSpPr/>
                <p:nvPr/>
              </p:nvSpPr>
              <p:spPr>
                <a:xfrm>
                  <a:off x="7238773" y="5065109"/>
                  <a:ext cx="36819" cy="65726"/>
                </a:xfrm>
                <a:custGeom>
                  <a:rect b="b" l="l" r="r" t="t"/>
                  <a:pathLst>
                    <a:path extrusionOk="0" h="65726" w="36819">
                      <a:moveTo>
                        <a:pt x="33373" y="65723"/>
                      </a:moveTo>
                      <a:cubicBezTo>
                        <a:pt x="34135" y="65913"/>
                        <a:pt x="37469" y="58007"/>
                        <a:pt x="36707" y="44482"/>
                      </a:cubicBezTo>
                      <a:cubicBezTo>
                        <a:pt x="36326" y="37814"/>
                        <a:pt x="34707" y="29718"/>
                        <a:pt x="31183" y="21527"/>
                      </a:cubicBezTo>
                      <a:cubicBezTo>
                        <a:pt x="29373" y="17431"/>
                        <a:pt x="27087" y="13240"/>
                        <a:pt x="24325" y="9239"/>
                      </a:cubicBezTo>
                      <a:cubicBezTo>
                        <a:pt x="21372" y="5334"/>
                        <a:pt x="17657" y="0"/>
                        <a:pt x="9561" y="0"/>
                      </a:cubicBezTo>
                      <a:cubicBezTo>
                        <a:pt x="5370" y="286"/>
                        <a:pt x="2227" y="4001"/>
                        <a:pt x="1369" y="6953"/>
                      </a:cubicBezTo>
                      <a:cubicBezTo>
                        <a:pt x="322" y="10001"/>
                        <a:pt x="322" y="12478"/>
                        <a:pt x="36" y="15050"/>
                      </a:cubicBezTo>
                      <a:cubicBezTo>
                        <a:pt x="-155" y="20098"/>
                        <a:pt x="417" y="24956"/>
                        <a:pt x="1655" y="29432"/>
                      </a:cubicBezTo>
                      <a:cubicBezTo>
                        <a:pt x="4036" y="38291"/>
                        <a:pt x="8608" y="45434"/>
                        <a:pt x="13276" y="50387"/>
                      </a:cubicBezTo>
                      <a:cubicBezTo>
                        <a:pt x="22801" y="60484"/>
                        <a:pt x="31754" y="62008"/>
                        <a:pt x="31849" y="61246"/>
                      </a:cubicBezTo>
                      <a:cubicBezTo>
                        <a:pt x="32421" y="60103"/>
                        <a:pt x="24706" y="56960"/>
                        <a:pt x="17181" y="47054"/>
                      </a:cubicBezTo>
                      <a:cubicBezTo>
                        <a:pt x="13466" y="42196"/>
                        <a:pt x="9847" y="35624"/>
                        <a:pt x="8132" y="27813"/>
                      </a:cubicBezTo>
                      <a:cubicBezTo>
                        <a:pt x="7275" y="23908"/>
                        <a:pt x="6894" y="19717"/>
                        <a:pt x="7084" y="15431"/>
                      </a:cubicBezTo>
                      <a:cubicBezTo>
                        <a:pt x="7275" y="10859"/>
                        <a:pt x="8513" y="6953"/>
                        <a:pt x="10227" y="7239"/>
                      </a:cubicBezTo>
                      <a:cubicBezTo>
                        <a:pt x="12323" y="6953"/>
                        <a:pt x="16324" y="10001"/>
                        <a:pt x="18514" y="13335"/>
                      </a:cubicBezTo>
                      <a:cubicBezTo>
                        <a:pt x="21086" y="16859"/>
                        <a:pt x="23277" y="20574"/>
                        <a:pt x="25086" y="24289"/>
                      </a:cubicBezTo>
                      <a:cubicBezTo>
                        <a:pt x="28611" y="31718"/>
                        <a:pt x="30611" y="38862"/>
                        <a:pt x="31659" y="45053"/>
                      </a:cubicBezTo>
                      <a:cubicBezTo>
                        <a:pt x="33659" y="57436"/>
                        <a:pt x="32326" y="65532"/>
                        <a:pt x="33469" y="6572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49" name="Google Shape;949;p13"/>
              <p:cNvSpPr/>
              <p:nvPr/>
            </p:nvSpPr>
            <p:spPr>
              <a:xfrm>
                <a:off x="7548750" y="4031124"/>
                <a:ext cx="292135" cy="36053"/>
              </a:xfrm>
              <a:custGeom>
                <a:rect b="b" l="l" r="r" t="t"/>
                <a:pathLst>
                  <a:path extrusionOk="0" h="36053" w="292135">
                    <a:moveTo>
                      <a:pt x="2" y="22620"/>
                    </a:moveTo>
                    <a:cubicBezTo>
                      <a:pt x="2" y="22620"/>
                      <a:pt x="4193" y="22716"/>
                      <a:pt x="11622" y="23859"/>
                    </a:cubicBezTo>
                    <a:cubicBezTo>
                      <a:pt x="19052" y="25001"/>
                      <a:pt x="29815" y="26526"/>
                      <a:pt x="43055" y="27954"/>
                    </a:cubicBezTo>
                    <a:cubicBezTo>
                      <a:pt x="69629" y="30907"/>
                      <a:pt x="106682" y="32717"/>
                      <a:pt x="147449" y="29669"/>
                    </a:cubicBezTo>
                    <a:cubicBezTo>
                      <a:pt x="188120" y="26430"/>
                      <a:pt x="224506" y="18906"/>
                      <a:pt x="250319" y="11952"/>
                    </a:cubicBezTo>
                    <a:cubicBezTo>
                      <a:pt x="263273" y="8523"/>
                      <a:pt x="273655" y="5380"/>
                      <a:pt x="280799" y="3094"/>
                    </a:cubicBezTo>
                    <a:cubicBezTo>
                      <a:pt x="287943" y="808"/>
                      <a:pt x="291943" y="-240"/>
                      <a:pt x="292134" y="46"/>
                    </a:cubicBezTo>
                    <a:cubicBezTo>
                      <a:pt x="292229" y="332"/>
                      <a:pt x="288419" y="2046"/>
                      <a:pt x="281466" y="4904"/>
                    </a:cubicBezTo>
                    <a:cubicBezTo>
                      <a:pt x="274513" y="7761"/>
                      <a:pt x="264225" y="11381"/>
                      <a:pt x="251271" y="15286"/>
                    </a:cubicBezTo>
                    <a:cubicBezTo>
                      <a:pt x="225554" y="23192"/>
                      <a:pt x="188978" y="31383"/>
                      <a:pt x="147830" y="34622"/>
                    </a:cubicBezTo>
                    <a:cubicBezTo>
                      <a:pt x="106682" y="37765"/>
                      <a:pt x="69344" y="35289"/>
                      <a:pt x="42674" y="31478"/>
                    </a:cubicBezTo>
                    <a:cubicBezTo>
                      <a:pt x="29339" y="29574"/>
                      <a:pt x="18576" y="27573"/>
                      <a:pt x="11241" y="25859"/>
                    </a:cubicBezTo>
                    <a:cubicBezTo>
                      <a:pt x="3907" y="24144"/>
                      <a:pt x="-93" y="23097"/>
                      <a:pt x="2" y="227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0" name="Google Shape;950;p13"/>
              <p:cNvGrpSpPr/>
              <p:nvPr/>
            </p:nvGrpSpPr>
            <p:grpSpPr>
              <a:xfrm>
                <a:off x="6985062" y="3080004"/>
                <a:ext cx="1392460" cy="2062813"/>
                <a:chOff x="6985062" y="3080004"/>
                <a:chExt cx="1392460" cy="2062813"/>
              </a:xfrm>
            </p:grpSpPr>
            <p:sp>
              <p:nvSpPr>
                <p:cNvPr id="951" name="Google Shape;951;p13"/>
                <p:cNvSpPr/>
                <p:nvPr/>
              </p:nvSpPr>
              <p:spPr>
                <a:xfrm>
                  <a:off x="7216615" y="3080004"/>
                  <a:ext cx="984331" cy="1135284"/>
                </a:xfrm>
                <a:custGeom>
                  <a:rect b="b" l="l" r="r" t="t"/>
                  <a:pathLst>
                    <a:path extrusionOk="0" h="1135284" w="984331">
                      <a:moveTo>
                        <a:pt x="584740" y="0"/>
                      </a:moveTo>
                      <a:lnTo>
                        <a:pt x="800862" y="44482"/>
                      </a:lnTo>
                      <a:lnTo>
                        <a:pt x="929449" y="875728"/>
                      </a:lnTo>
                      <a:cubicBezTo>
                        <a:pt x="929449" y="875728"/>
                        <a:pt x="1024319" y="912971"/>
                        <a:pt x="964597" y="982027"/>
                      </a:cubicBezTo>
                      <a:lnTo>
                        <a:pt x="420910" y="1135285"/>
                      </a:lnTo>
                      <a:lnTo>
                        <a:pt x="0" y="942403"/>
                      </a:lnTo>
                      <a:lnTo>
                        <a:pt x="87725" y="886301"/>
                      </a:lnTo>
                      <a:lnTo>
                        <a:pt x="161354" y="69818"/>
                      </a:lnTo>
                      <a:lnTo>
                        <a:pt x="315373" y="20955"/>
                      </a:lnTo>
                      <a:lnTo>
                        <a:pt x="584835" y="191"/>
                      </a:lnTo>
                      <a:close/>
                    </a:path>
                  </a:pathLst>
                </a:custGeom>
                <a:solidFill>
                  <a:srgbClr val="FF725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13"/>
                <p:cNvSpPr/>
                <p:nvPr/>
              </p:nvSpPr>
              <p:spPr>
                <a:xfrm>
                  <a:off x="7155559" y="3443096"/>
                  <a:ext cx="385001" cy="605042"/>
                </a:xfrm>
                <a:custGeom>
                  <a:rect b="b" l="l" r="r" t="t"/>
                  <a:pathLst>
                    <a:path extrusionOk="0" h="605042" w="385001">
                      <a:moveTo>
                        <a:pt x="355189" y="8477"/>
                      </a:moveTo>
                      <a:lnTo>
                        <a:pt x="385002" y="23050"/>
                      </a:lnTo>
                      <a:cubicBezTo>
                        <a:pt x="385002" y="23050"/>
                        <a:pt x="293086" y="437483"/>
                        <a:pt x="270321" y="512064"/>
                      </a:cubicBezTo>
                      <a:cubicBezTo>
                        <a:pt x="247556" y="586645"/>
                        <a:pt x="192406" y="606743"/>
                        <a:pt x="131161" y="604933"/>
                      </a:cubicBezTo>
                      <a:cubicBezTo>
                        <a:pt x="69915" y="603123"/>
                        <a:pt x="12289" y="574739"/>
                        <a:pt x="5716" y="535210"/>
                      </a:cubicBezTo>
                      <a:cubicBezTo>
                        <a:pt x="-856" y="495776"/>
                        <a:pt x="-9619" y="362045"/>
                        <a:pt x="29815" y="294132"/>
                      </a:cubicBezTo>
                      <a:cubicBezTo>
                        <a:pt x="69248" y="226219"/>
                        <a:pt x="204503" y="0"/>
                        <a:pt x="204503" y="0"/>
                      </a:cubicBezTo>
                      <a:lnTo>
                        <a:pt x="355093" y="8573"/>
                      </a:lnTo>
                      <a:close/>
                    </a:path>
                  </a:pathLst>
                </a:custGeom>
                <a:solidFill>
                  <a:srgbClr val="FF725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13"/>
                <p:cNvSpPr/>
                <p:nvPr/>
              </p:nvSpPr>
              <p:spPr>
                <a:xfrm>
                  <a:off x="7195163" y="3140392"/>
                  <a:ext cx="210904" cy="772191"/>
                </a:xfrm>
                <a:custGeom>
                  <a:rect b="b" l="l" r="r" t="t"/>
                  <a:pathLst>
                    <a:path extrusionOk="0" h="772191" w="210904">
                      <a:moveTo>
                        <a:pt x="60505" y="75152"/>
                      </a:moveTo>
                      <a:cubicBezTo>
                        <a:pt x="36026" y="112395"/>
                        <a:pt x="3165" y="270224"/>
                        <a:pt x="974" y="357950"/>
                      </a:cubicBezTo>
                      <a:cubicBezTo>
                        <a:pt x="-1217" y="445580"/>
                        <a:pt x="974" y="772192"/>
                        <a:pt x="974" y="772192"/>
                      </a:cubicBezTo>
                      <a:lnTo>
                        <a:pt x="175662" y="772192"/>
                      </a:lnTo>
                      <a:lnTo>
                        <a:pt x="210905" y="0"/>
                      </a:lnTo>
                      <a:cubicBezTo>
                        <a:pt x="210905" y="0"/>
                        <a:pt x="84984" y="37909"/>
                        <a:pt x="60505" y="75152"/>
                      </a:cubicBezTo>
                      <a:close/>
                    </a:path>
                  </a:pathLst>
                </a:custGeom>
                <a:solidFill>
                  <a:srgbClr val="FF725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13"/>
                <p:cNvSpPr/>
                <p:nvPr/>
              </p:nvSpPr>
              <p:spPr>
                <a:xfrm>
                  <a:off x="7590649" y="3921502"/>
                  <a:ext cx="172225" cy="72303"/>
                </a:xfrm>
                <a:custGeom>
                  <a:rect b="b" l="l" r="r" t="t"/>
                  <a:pathLst>
                    <a:path extrusionOk="0" h="72303" w="172225">
                      <a:moveTo>
                        <a:pt x="109" y="36"/>
                      </a:moveTo>
                      <a:cubicBezTo>
                        <a:pt x="585" y="-536"/>
                        <a:pt x="9062" y="5846"/>
                        <a:pt x="23254" y="15180"/>
                      </a:cubicBezTo>
                      <a:cubicBezTo>
                        <a:pt x="37542" y="24515"/>
                        <a:pt x="57925" y="36231"/>
                        <a:pt x="81833" y="46232"/>
                      </a:cubicBezTo>
                      <a:cubicBezTo>
                        <a:pt x="105836" y="56233"/>
                        <a:pt x="128506" y="62519"/>
                        <a:pt x="145174" y="66139"/>
                      </a:cubicBezTo>
                      <a:cubicBezTo>
                        <a:pt x="161843" y="69759"/>
                        <a:pt x="172321" y="71283"/>
                        <a:pt x="172225" y="72044"/>
                      </a:cubicBezTo>
                      <a:cubicBezTo>
                        <a:pt x="172225" y="72616"/>
                        <a:pt x="161462" y="72426"/>
                        <a:pt x="144508" y="69568"/>
                      </a:cubicBezTo>
                      <a:cubicBezTo>
                        <a:pt x="127553" y="66806"/>
                        <a:pt x="104312" y="60900"/>
                        <a:pt x="79928" y="50804"/>
                      </a:cubicBezTo>
                      <a:cubicBezTo>
                        <a:pt x="55639" y="40612"/>
                        <a:pt x="35160" y="28134"/>
                        <a:pt x="21254" y="18038"/>
                      </a:cubicBezTo>
                      <a:cubicBezTo>
                        <a:pt x="7348" y="7941"/>
                        <a:pt x="-368" y="417"/>
                        <a:pt x="13" y="3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13"/>
                <p:cNvSpPr/>
                <p:nvPr/>
              </p:nvSpPr>
              <p:spPr>
                <a:xfrm>
                  <a:off x="7870117" y="3206202"/>
                  <a:ext cx="79106" cy="277852"/>
                </a:xfrm>
                <a:custGeom>
                  <a:rect b="b" l="l" r="r" t="t"/>
                  <a:pathLst>
                    <a:path extrusionOk="0" h="277852" w="79106">
                      <a:moveTo>
                        <a:pt x="4389" y="277852"/>
                      </a:moveTo>
                      <a:cubicBezTo>
                        <a:pt x="4389" y="277852"/>
                        <a:pt x="3342" y="273852"/>
                        <a:pt x="2294" y="266422"/>
                      </a:cubicBezTo>
                      <a:cubicBezTo>
                        <a:pt x="1151" y="258993"/>
                        <a:pt x="389" y="248230"/>
                        <a:pt x="104" y="234799"/>
                      </a:cubicBezTo>
                      <a:cubicBezTo>
                        <a:pt x="-278" y="221369"/>
                        <a:pt x="389" y="205462"/>
                        <a:pt x="2199" y="187841"/>
                      </a:cubicBezTo>
                      <a:cubicBezTo>
                        <a:pt x="4295" y="170220"/>
                        <a:pt x="7628" y="150979"/>
                        <a:pt x="12867" y="131167"/>
                      </a:cubicBezTo>
                      <a:cubicBezTo>
                        <a:pt x="18296" y="111451"/>
                        <a:pt x="25059" y="93067"/>
                        <a:pt x="32012" y="76780"/>
                      </a:cubicBezTo>
                      <a:cubicBezTo>
                        <a:pt x="39251" y="60587"/>
                        <a:pt x="46680" y="46490"/>
                        <a:pt x="53729" y="35060"/>
                      </a:cubicBezTo>
                      <a:cubicBezTo>
                        <a:pt x="60682" y="23630"/>
                        <a:pt x="66874" y="14677"/>
                        <a:pt x="71541" y="8866"/>
                      </a:cubicBezTo>
                      <a:cubicBezTo>
                        <a:pt x="76113" y="2961"/>
                        <a:pt x="78780" y="-182"/>
                        <a:pt x="79066" y="8"/>
                      </a:cubicBezTo>
                      <a:cubicBezTo>
                        <a:pt x="79828" y="580"/>
                        <a:pt x="69921" y="13819"/>
                        <a:pt x="56777" y="36870"/>
                      </a:cubicBezTo>
                      <a:cubicBezTo>
                        <a:pt x="50205" y="48395"/>
                        <a:pt x="43156" y="62492"/>
                        <a:pt x="36203" y="78589"/>
                      </a:cubicBezTo>
                      <a:cubicBezTo>
                        <a:pt x="29440" y="94782"/>
                        <a:pt x="22963" y="112879"/>
                        <a:pt x="17629" y="132406"/>
                      </a:cubicBezTo>
                      <a:cubicBezTo>
                        <a:pt x="12486" y="151932"/>
                        <a:pt x="9057" y="170887"/>
                        <a:pt x="6771" y="188317"/>
                      </a:cubicBezTo>
                      <a:cubicBezTo>
                        <a:pt x="4771" y="205748"/>
                        <a:pt x="3723" y="221464"/>
                        <a:pt x="3628" y="234799"/>
                      </a:cubicBezTo>
                      <a:cubicBezTo>
                        <a:pt x="3342" y="261374"/>
                        <a:pt x="5342" y="277757"/>
                        <a:pt x="4389" y="27785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13"/>
                <p:cNvSpPr/>
                <p:nvPr/>
              </p:nvSpPr>
              <p:spPr>
                <a:xfrm>
                  <a:off x="7267348" y="3263931"/>
                  <a:ext cx="75137" cy="185166"/>
                </a:xfrm>
                <a:custGeom>
                  <a:rect b="b" l="l" r="r" t="t"/>
                  <a:pathLst>
                    <a:path extrusionOk="0" h="185166" w="75137">
                      <a:moveTo>
                        <a:pt x="131" y="0"/>
                      </a:moveTo>
                      <a:cubicBezTo>
                        <a:pt x="131" y="0"/>
                        <a:pt x="2321" y="1905"/>
                        <a:pt x="5560" y="5905"/>
                      </a:cubicBezTo>
                      <a:cubicBezTo>
                        <a:pt x="8798" y="9906"/>
                        <a:pt x="13180" y="15907"/>
                        <a:pt x="18228" y="23527"/>
                      </a:cubicBezTo>
                      <a:cubicBezTo>
                        <a:pt x="28420" y="38767"/>
                        <a:pt x="40993" y="60960"/>
                        <a:pt x="51470" y="86963"/>
                      </a:cubicBezTo>
                      <a:cubicBezTo>
                        <a:pt x="61948" y="112967"/>
                        <a:pt x="68330" y="137636"/>
                        <a:pt x="71568" y="155734"/>
                      </a:cubicBezTo>
                      <a:cubicBezTo>
                        <a:pt x="73187" y="164783"/>
                        <a:pt x="74235" y="172117"/>
                        <a:pt x="74711" y="177165"/>
                      </a:cubicBezTo>
                      <a:cubicBezTo>
                        <a:pt x="75188" y="182309"/>
                        <a:pt x="75283" y="185071"/>
                        <a:pt x="74902" y="185166"/>
                      </a:cubicBezTo>
                      <a:cubicBezTo>
                        <a:pt x="74140" y="185261"/>
                        <a:pt x="72330" y="174117"/>
                        <a:pt x="68139" y="156400"/>
                      </a:cubicBezTo>
                      <a:cubicBezTo>
                        <a:pt x="64044" y="138684"/>
                        <a:pt x="57186" y="114491"/>
                        <a:pt x="46803" y="88773"/>
                      </a:cubicBezTo>
                      <a:cubicBezTo>
                        <a:pt x="36421" y="63151"/>
                        <a:pt x="24515" y="40958"/>
                        <a:pt x="15180" y="25337"/>
                      </a:cubicBezTo>
                      <a:cubicBezTo>
                        <a:pt x="5846" y="9716"/>
                        <a:pt x="-536" y="476"/>
                        <a:pt x="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13"/>
                <p:cNvSpPr/>
                <p:nvPr/>
              </p:nvSpPr>
              <p:spPr>
                <a:xfrm>
                  <a:off x="7286592" y="3220402"/>
                  <a:ext cx="68496" cy="166973"/>
                </a:xfrm>
                <a:custGeom>
                  <a:rect b="b" l="l" r="r" t="t"/>
                  <a:pathLst>
                    <a:path extrusionOk="0" h="166973" w="68496">
                      <a:moveTo>
                        <a:pt x="222" y="0"/>
                      </a:moveTo>
                      <a:cubicBezTo>
                        <a:pt x="222" y="0"/>
                        <a:pt x="2508" y="1429"/>
                        <a:pt x="5937" y="4572"/>
                      </a:cubicBezTo>
                      <a:cubicBezTo>
                        <a:pt x="9461" y="7715"/>
                        <a:pt x="14129" y="12668"/>
                        <a:pt x="19558" y="19145"/>
                      </a:cubicBezTo>
                      <a:cubicBezTo>
                        <a:pt x="30416" y="32004"/>
                        <a:pt x="43466" y="51721"/>
                        <a:pt x="53181" y="75724"/>
                      </a:cubicBezTo>
                      <a:cubicBezTo>
                        <a:pt x="62801" y="99727"/>
                        <a:pt x="66992" y="122968"/>
                        <a:pt x="68040" y="139827"/>
                      </a:cubicBezTo>
                      <a:cubicBezTo>
                        <a:pt x="68612" y="148209"/>
                        <a:pt x="68612" y="155067"/>
                        <a:pt x="68231" y="159734"/>
                      </a:cubicBezTo>
                      <a:cubicBezTo>
                        <a:pt x="67945" y="164401"/>
                        <a:pt x="67564" y="166973"/>
                        <a:pt x="67278" y="166973"/>
                      </a:cubicBezTo>
                      <a:cubicBezTo>
                        <a:pt x="66421" y="166973"/>
                        <a:pt x="66516" y="156591"/>
                        <a:pt x="64516" y="140113"/>
                      </a:cubicBezTo>
                      <a:cubicBezTo>
                        <a:pt x="62611" y="123634"/>
                        <a:pt x="57943" y="101060"/>
                        <a:pt x="48514" y="77533"/>
                      </a:cubicBezTo>
                      <a:cubicBezTo>
                        <a:pt x="38989" y="54102"/>
                        <a:pt x="26701" y="34576"/>
                        <a:pt x="16700" y="21336"/>
                      </a:cubicBezTo>
                      <a:cubicBezTo>
                        <a:pt x="6699" y="8096"/>
                        <a:pt x="-540" y="667"/>
                        <a:pt x="3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13"/>
                <p:cNvSpPr/>
                <p:nvPr/>
              </p:nvSpPr>
              <p:spPr>
                <a:xfrm>
                  <a:off x="7230808" y="3415188"/>
                  <a:ext cx="331374" cy="632760"/>
                </a:xfrm>
                <a:custGeom>
                  <a:rect b="b" l="l" r="r" t="t"/>
                  <a:pathLst>
                    <a:path extrusionOk="0" h="632760" w="331374">
                      <a:moveTo>
                        <a:pt x="0" y="278797"/>
                      </a:moveTo>
                      <a:cubicBezTo>
                        <a:pt x="0" y="278797"/>
                        <a:pt x="762" y="276987"/>
                        <a:pt x="2381" y="273558"/>
                      </a:cubicBezTo>
                      <a:cubicBezTo>
                        <a:pt x="4191" y="269843"/>
                        <a:pt x="6763" y="264890"/>
                        <a:pt x="10001" y="258509"/>
                      </a:cubicBezTo>
                      <a:cubicBezTo>
                        <a:pt x="16954" y="245078"/>
                        <a:pt x="26765" y="226028"/>
                        <a:pt x="39243" y="201835"/>
                      </a:cubicBezTo>
                      <a:cubicBezTo>
                        <a:pt x="64865" y="152971"/>
                        <a:pt x="101060" y="83820"/>
                        <a:pt x="144208" y="1429"/>
                      </a:cubicBezTo>
                      <a:lnTo>
                        <a:pt x="144970" y="0"/>
                      </a:lnTo>
                      <a:lnTo>
                        <a:pt x="146590" y="286"/>
                      </a:lnTo>
                      <a:cubicBezTo>
                        <a:pt x="202216" y="11621"/>
                        <a:pt x="263842" y="24098"/>
                        <a:pt x="329089" y="37338"/>
                      </a:cubicBezTo>
                      <a:lnTo>
                        <a:pt x="331375" y="37814"/>
                      </a:lnTo>
                      <a:lnTo>
                        <a:pt x="330994" y="40196"/>
                      </a:lnTo>
                      <a:cubicBezTo>
                        <a:pt x="325755" y="70675"/>
                        <a:pt x="319945" y="102489"/>
                        <a:pt x="313658" y="134779"/>
                      </a:cubicBezTo>
                      <a:cubicBezTo>
                        <a:pt x="298037" y="215455"/>
                        <a:pt x="281559" y="292132"/>
                        <a:pt x="263366" y="360997"/>
                      </a:cubicBezTo>
                      <a:cubicBezTo>
                        <a:pt x="254413" y="395478"/>
                        <a:pt x="244602" y="427958"/>
                        <a:pt x="233743" y="457771"/>
                      </a:cubicBezTo>
                      <a:cubicBezTo>
                        <a:pt x="230791" y="465201"/>
                        <a:pt x="228409" y="472631"/>
                        <a:pt x="225171" y="479584"/>
                      </a:cubicBezTo>
                      <a:cubicBezTo>
                        <a:pt x="221837" y="486537"/>
                        <a:pt x="218884" y="493490"/>
                        <a:pt x="215455" y="500062"/>
                      </a:cubicBezTo>
                      <a:cubicBezTo>
                        <a:pt x="208407" y="513017"/>
                        <a:pt x="201358" y="525304"/>
                        <a:pt x="193929" y="536543"/>
                      </a:cubicBezTo>
                      <a:cubicBezTo>
                        <a:pt x="179165" y="559213"/>
                        <a:pt x="163544" y="578263"/>
                        <a:pt x="147638" y="592836"/>
                      </a:cubicBezTo>
                      <a:cubicBezTo>
                        <a:pt x="131826" y="607504"/>
                        <a:pt x="115538" y="616934"/>
                        <a:pt x="101536" y="622744"/>
                      </a:cubicBezTo>
                      <a:cubicBezTo>
                        <a:pt x="87534" y="628459"/>
                        <a:pt x="75819" y="630745"/>
                        <a:pt x="68008" y="631793"/>
                      </a:cubicBezTo>
                      <a:cubicBezTo>
                        <a:pt x="64103" y="632365"/>
                        <a:pt x="61055" y="632460"/>
                        <a:pt x="59055" y="632651"/>
                      </a:cubicBezTo>
                      <a:cubicBezTo>
                        <a:pt x="57055" y="632746"/>
                        <a:pt x="56007" y="632841"/>
                        <a:pt x="56007" y="632651"/>
                      </a:cubicBezTo>
                      <a:cubicBezTo>
                        <a:pt x="55721" y="631698"/>
                        <a:pt x="73152" y="632460"/>
                        <a:pt x="100870" y="620840"/>
                      </a:cubicBezTo>
                      <a:cubicBezTo>
                        <a:pt x="114586" y="614839"/>
                        <a:pt x="130397" y="605314"/>
                        <a:pt x="145828" y="590645"/>
                      </a:cubicBezTo>
                      <a:cubicBezTo>
                        <a:pt x="161353" y="576072"/>
                        <a:pt x="176593" y="557117"/>
                        <a:pt x="191071" y="534543"/>
                      </a:cubicBezTo>
                      <a:cubicBezTo>
                        <a:pt x="198310" y="523303"/>
                        <a:pt x="205264" y="511016"/>
                        <a:pt x="212217" y="498158"/>
                      </a:cubicBezTo>
                      <a:cubicBezTo>
                        <a:pt x="215551" y="491681"/>
                        <a:pt x="218408" y="484823"/>
                        <a:pt x="221647" y="477965"/>
                      </a:cubicBezTo>
                      <a:cubicBezTo>
                        <a:pt x="224790" y="471107"/>
                        <a:pt x="227171" y="463677"/>
                        <a:pt x="230029" y="456343"/>
                      </a:cubicBezTo>
                      <a:cubicBezTo>
                        <a:pt x="240601" y="426625"/>
                        <a:pt x="250222" y="394240"/>
                        <a:pt x="259080" y="359759"/>
                      </a:cubicBezTo>
                      <a:cubicBezTo>
                        <a:pt x="277082" y="290989"/>
                        <a:pt x="293275" y="214408"/>
                        <a:pt x="308991" y="133731"/>
                      </a:cubicBezTo>
                      <a:cubicBezTo>
                        <a:pt x="315182" y="101441"/>
                        <a:pt x="321088" y="69628"/>
                        <a:pt x="326326" y="39243"/>
                      </a:cubicBezTo>
                      <a:lnTo>
                        <a:pt x="328231" y="42005"/>
                      </a:lnTo>
                      <a:cubicBezTo>
                        <a:pt x="262985" y="28575"/>
                        <a:pt x="201454" y="15907"/>
                        <a:pt x="145828" y="4477"/>
                      </a:cubicBezTo>
                      <a:lnTo>
                        <a:pt x="148209" y="3334"/>
                      </a:lnTo>
                      <a:cubicBezTo>
                        <a:pt x="104394" y="85344"/>
                        <a:pt x="67627" y="154210"/>
                        <a:pt x="41624" y="202883"/>
                      </a:cubicBezTo>
                      <a:cubicBezTo>
                        <a:pt x="28670" y="226790"/>
                        <a:pt x="18478" y="245650"/>
                        <a:pt x="11239" y="258985"/>
                      </a:cubicBezTo>
                      <a:cubicBezTo>
                        <a:pt x="7810" y="265176"/>
                        <a:pt x="5048" y="270129"/>
                        <a:pt x="3048" y="273748"/>
                      </a:cubicBezTo>
                      <a:cubicBezTo>
                        <a:pt x="1143" y="277082"/>
                        <a:pt x="95" y="278797"/>
                        <a:pt x="0" y="27870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59" name="Google Shape;959;p13"/>
                <p:cNvGrpSpPr/>
                <p:nvPr/>
              </p:nvGrpSpPr>
              <p:grpSpPr>
                <a:xfrm>
                  <a:off x="7620094" y="3123723"/>
                  <a:ext cx="559120" cy="920596"/>
                  <a:chOff x="7620094" y="3123723"/>
                  <a:chExt cx="559120" cy="920596"/>
                </a:xfrm>
              </p:grpSpPr>
              <p:sp>
                <p:nvSpPr>
                  <p:cNvPr id="960" name="Google Shape;960;p13"/>
                  <p:cNvSpPr/>
                  <p:nvPr/>
                </p:nvSpPr>
                <p:spPr>
                  <a:xfrm>
                    <a:off x="7622571" y="3123723"/>
                    <a:ext cx="556643" cy="920596"/>
                  </a:xfrm>
                  <a:custGeom>
                    <a:rect b="b" l="l" r="r" t="t"/>
                    <a:pathLst>
                      <a:path extrusionOk="0" h="920596" w="556643">
                        <a:moveTo>
                          <a:pt x="391668" y="0"/>
                        </a:moveTo>
                        <a:cubicBezTo>
                          <a:pt x="391668" y="0"/>
                          <a:pt x="552926" y="42672"/>
                          <a:pt x="556451" y="182975"/>
                        </a:cubicBezTo>
                        <a:cubicBezTo>
                          <a:pt x="559975" y="323279"/>
                          <a:pt x="514350" y="768668"/>
                          <a:pt x="493300" y="814292"/>
                        </a:cubicBezTo>
                        <a:cubicBezTo>
                          <a:pt x="472249" y="859917"/>
                          <a:pt x="377571" y="930021"/>
                          <a:pt x="286322" y="919543"/>
                        </a:cubicBezTo>
                        <a:cubicBezTo>
                          <a:pt x="195167" y="909066"/>
                          <a:pt x="138970" y="807339"/>
                          <a:pt x="138970" y="807339"/>
                        </a:cubicBezTo>
                        <a:lnTo>
                          <a:pt x="0" y="387191"/>
                        </a:lnTo>
                        <a:lnTo>
                          <a:pt x="128492" y="298799"/>
                        </a:lnTo>
                        <a:lnTo>
                          <a:pt x="258318" y="451866"/>
                        </a:lnTo>
                        <a:lnTo>
                          <a:pt x="391573" y="0"/>
                        </a:lnTo>
                        <a:close/>
                      </a:path>
                    </a:pathLst>
                  </a:custGeom>
                  <a:solidFill>
                    <a:srgbClr val="FF725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1" name="Google Shape;961;p13"/>
                  <p:cNvSpPr/>
                  <p:nvPr/>
                </p:nvSpPr>
                <p:spPr>
                  <a:xfrm>
                    <a:off x="7909654" y="3176551"/>
                    <a:ext cx="139663" cy="409991"/>
                  </a:xfrm>
                  <a:custGeom>
                    <a:rect b="b" l="l" r="r" t="t"/>
                    <a:pathLst>
                      <a:path extrusionOk="0" h="409991" w="139663">
                        <a:moveTo>
                          <a:pt x="286" y="409992"/>
                        </a:moveTo>
                        <a:cubicBezTo>
                          <a:pt x="286" y="409992"/>
                          <a:pt x="0" y="408372"/>
                          <a:pt x="0" y="405325"/>
                        </a:cubicBezTo>
                        <a:cubicBezTo>
                          <a:pt x="0" y="401705"/>
                          <a:pt x="0" y="397324"/>
                          <a:pt x="0" y="391989"/>
                        </a:cubicBezTo>
                        <a:cubicBezTo>
                          <a:pt x="95" y="380464"/>
                          <a:pt x="571" y="363796"/>
                          <a:pt x="1429" y="343126"/>
                        </a:cubicBezTo>
                        <a:cubicBezTo>
                          <a:pt x="2286" y="322552"/>
                          <a:pt x="3620" y="297978"/>
                          <a:pt x="5906" y="270736"/>
                        </a:cubicBezTo>
                        <a:cubicBezTo>
                          <a:pt x="8382" y="243590"/>
                          <a:pt x="11525" y="213586"/>
                          <a:pt x="17717" y="182630"/>
                        </a:cubicBezTo>
                        <a:cubicBezTo>
                          <a:pt x="23908" y="151674"/>
                          <a:pt x="32004" y="122432"/>
                          <a:pt x="43434" y="97381"/>
                        </a:cubicBezTo>
                        <a:cubicBezTo>
                          <a:pt x="54864" y="72330"/>
                          <a:pt x="69628" y="52042"/>
                          <a:pt x="84011" y="36993"/>
                        </a:cubicBezTo>
                        <a:cubicBezTo>
                          <a:pt x="99060" y="22515"/>
                          <a:pt x="113062" y="13085"/>
                          <a:pt x="123349" y="7656"/>
                        </a:cubicBezTo>
                        <a:cubicBezTo>
                          <a:pt x="128111" y="5275"/>
                          <a:pt x="132112" y="3370"/>
                          <a:pt x="135350" y="1750"/>
                        </a:cubicBezTo>
                        <a:cubicBezTo>
                          <a:pt x="138113" y="417"/>
                          <a:pt x="139541" y="-155"/>
                          <a:pt x="139637" y="36"/>
                        </a:cubicBezTo>
                        <a:cubicBezTo>
                          <a:pt x="140589" y="1464"/>
                          <a:pt x="115538" y="10228"/>
                          <a:pt x="86583" y="39374"/>
                        </a:cubicBezTo>
                        <a:cubicBezTo>
                          <a:pt x="72771" y="54424"/>
                          <a:pt x="58674" y="74426"/>
                          <a:pt x="47625" y="99191"/>
                        </a:cubicBezTo>
                        <a:cubicBezTo>
                          <a:pt x="36576" y="123956"/>
                          <a:pt x="28670" y="152817"/>
                          <a:pt x="22575" y="183487"/>
                        </a:cubicBezTo>
                        <a:cubicBezTo>
                          <a:pt x="16383" y="214253"/>
                          <a:pt x="13145" y="243971"/>
                          <a:pt x="10383" y="271022"/>
                        </a:cubicBezTo>
                        <a:cubicBezTo>
                          <a:pt x="7811" y="298073"/>
                          <a:pt x="6096" y="322647"/>
                          <a:pt x="4858" y="343126"/>
                        </a:cubicBezTo>
                        <a:cubicBezTo>
                          <a:pt x="3620" y="363129"/>
                          <a:pt x="2572" y="379607"/>
                          <a:pt x="1810" y="391894"/>
                        </a:cubicBezTo>
                        <a:cubicBezTo>
                          <a:pt x="1429" y="397133"/>
                          <a:pt x="1048" y="401514"/>
                          <a:pt x="858" y="405134"/>
                        </a:cubicBezTo>
                        <a:cubicBezTo>
                          <a:pt x="571" y="408182"/>
                          <a:pt x="381" y="409706"/>
                          <a:pt x="191" y="40970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13"/>
                  <p:cNvSpPr/>
                  <p:nvPr/>
                </p:nvSpPr>
                <p:spPr>
                  <a:xfrm>
                    <a:off x="7620094" y="3414998"/>
                    <a:ext cx="509141" cy="623412"/>
                  </a:xfrm>
                  <a:custGeom>
                    <a:rect b="b" l="l" r="r" t="t"/>
                    <a:pathLst>
                      <a:path extrusionOk="0" h="623412" w="509141">
                        <a:moveTo>
                          <a:pt x="350329" y="262509"/>
                        </a:moveTo>
                        <a:cubicBezTo>
                          <a:pt x="350329" y="262509"/>
                          <a:pt x="350044" y="262033"/>
                          <a:pt x="349758" y="261080"/>
                        </a:cubicBezTo>
                        <a:cubicBezTo>
                          <a:pt x="349377" y="259937"/>
                          <a:pt x="348901" y="258509"/>
                          <a:pt x="348329" y="256794"/>
                        </a:cubicBezTo>
                        <a:cubicBezTo>
                          <a:pt x="346996" y="253079"/>
                          <a:pt x="344900" y="247459"/>
                          <a:pt x="341376" y="240601"/>
                        </a:cubicBezTo>
                        <a:cubicBezTo>
                          <a:pt x="334518" y="226695"/>
                          <a:pt x="320897" y="208407"/>
                          <a:pt x="301466" y="186690"/>
                        </a:cubicBezTo>
                        <a:cubicBezTo>
                          <a:pt x="262985" y="142589"/>
                          <a:pt x="208121" y="79820"/>
                          <a:pt x="141922" y="4000"/>
                        </a:cubicBezTo>
                        <a:lnTo>
                          <a:pt x="144589" y="4382"/>
                        </a:lnTo>
                        <a:cubicBezTo>
                          <a:pt x="101917" y="32766"/>
                          <a:pt x="54388" y="64294"/>
                          <a:pt x="3905" y="97822"/>
                        </a:cubicBezTo>
                        <a:lnTo>
                          <a:pt x="4858" y="95059"/>
                        </a:lnTo>
                        <a:cubicBezTo>
                          <a:pt x="26384" y="163068"/>
                          <a:pt x="46387" y="237934"/>
                          <a:pt x="68771" y="315373"/>
                        </a:cubicBezTo>
                        <a:cubicBezTo>
                          <a:pt x="75724" y="339662"/>
                          <a:pt x="82582" y="363665"/>
                          <a:pt x="89916" y="387096"/>
                        </a:cubicBezTo>
                        <a:cubicBezTo>
                          <a:pt x="97631" y="410337"/>
                          <a:pt x="105823" y="433292"/>
                          <a:pt x="114586" y="455295"/>
                        </a:cubicBezTo>
                        <a:cubicBezTo>
                          <a:pt x="132112" y="499205"/>
                          <a:pt x="154400" y="540258"/>
                          <a:pt x="186118" y="570167"/>
                        </a:cubicBezTo>
                        <a:cubicBezTo>
                          <a:pt x="217170" y="600170"/>
                          <a:pt x="256794" y="619220"/>
                          <a:pt x="295466" y="619220"/>
                        </a:cubicBezTo>
                        <a:cubicBezTo>
                          <a:pt x="334137" y="619506"/>
                          <a:pt x="368712" y="605504"/>
                          <a:pt x="397954" y="590836"/>
                        </a:cubicBezTo>
                        <a:cubicBezTo>
                          <a:pt x="427387" y="576072"/>
                          <a:pt x="452056" y="558641"/>
                          <a:pt x="469773" y="539401"/>
                        </a:cubicBezTo>
                        <a:cubicBezTo>
                          <a:pt x="487680" y="520255"/>
                          <a:pt x="497967" y="499681"/>
                          <a:pt x="503015" y="482060"/>
                        </a:cubicBezTo>
                        <a:cubicBezTo>
                          <a:pt x="508159" y="464344"/>
                          <a:pt x="508254" y="449771"/>
                          <a:pt x="507397" y="440150"/>
                        </a:cubicBezTo>
                        <a:cubicBezTo>
                          <a:pt x="506444" y="430530"/>
                          <a:pt x="505016" y="425577"/>
                          <a:pt x="505301" y="425482"/>
                        </a:cubicBezTo>
                        <a:cubicBezTo>
                          <a:pt x="505301" y="425482"/>
                          <a:pt x="507111" y="430339"/>
                          <a:pt x="508445" y="440055"/>
                        </a:cubicBezTo>
                        <a:cubicBezTo>
                          <a:pt x="509588" y="449771"/>
                          <a:pt x="509873" y="464534"/>
                          <a:pt x="504920" y="482537"/>
                        </a:cubicBezTo>
                        <a:cubicBezTo>
                          <a:pt x="500063" y="500539"/>
                          <a:pt x="489871" y="521684"/>
                          <a:pt x="471868" y="541306"/>
                        </a:cubicBezTo>
                        <a:cubicBezTo>
                          <a:pt x="454057" y="561022"/>
                          <a:pt x="429196" y="578930"/>
                          <a:pt x="399574" y="594074"/>
                        </a:cubicBezTo>
                        <a:cubicBezTo>
                          <a:pt x="370237" y="609029"/>
                          <a:pt x="335280" y="623506"/>
                          <a:pt x="295466" y="623411"/>
                        </a:cubicBezTo>
                        <a:cubicBezTo>
                          <a:pt x="255556" y="623602"/>
                          <a:pt x="214789" y="604076"/>
                          <a:pt x="183071" y="573596"/>
                        </a:cubicBezTo>
                        <a:cubicBezTo>
                          <a:pt x="150590" y="543115"/>
                          <a:pt x="127921" y="501396"/>
                          <a:pt x="110204" y="457200"/>
                        </a:cubicBezTo>
                        <a:cubicBezTo>
                          <a:pt x="101346" y="435007"/>
                          <a:pt x="93250" y="412147"/>
                          <a:pt x="85344" y="388715"/>
                        </a:cubicBezTo>
                        <a:cubicBezTo>
                          <a:pt x="77914" y="365188"/>
                          <a:pt x="71152" y="341186"/>
                          <a:pt x="64103" y="316897"/>
                        </a:cubicBezTo>
                        <a:cubicBezTo>
                          <a:pt x="41720" y="239459"/>
                          <a:pt x="21812" y="164401"/>
                          <a:pt x="571" y="96774"/>
                        </a:cubicBezTo>
                        <a:lnTo>
                          <a:pt x="0" y="94964"/>
                        </a:lnTo>
                        <a:lnTo>
                          <a:pt x="1524" y="94012"/>
                        </a:lnTo>
                        <a:cubicBezTo>
                          <a:pt x="52102" y="60674"/>
                          <a:pt x="99727" y="29242"/>
                          <a:pt x="142494" y="1048"/>
                        </a:cubicBezTo>
                        <a:lnTo>
                          <a:pt x="144018" y="0"/>
                        </a:lnTo>
                        <a:lnTo>
                          <a:pt x="145161" y="1333"/>
                        </a:lnTo>
                        <a:cubicBezTo>
                          <a:pt x="210884" y="77629"/>
                          <a:pt x="265271" y="140779"/>
                          <a:pt x="303371" y="185166"/>
                        </a:cubicBezTo>
                        <a:cubicBezTo>
                          <a:pt x="322516" y="207074"/>
                          <a:pt x="336042" y="225838"/>
                          <a:pt x="342614" y="240030"/>
                        </a:cubicBezTo>
                        <a:cubicBezTo>
                          <a:pt x="349282" y="254222"/>
                          <a:pt x="350425" y="262509"/>
                          <a:pt x="350425" y="26250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3" name="Google Shape;963;p13"/>
                <p:cNvGrpSpPr/>
                <p:nvPr/>
              </p:nvGrpSpPr>
              <p:grpSpPr>
                <a:xfrm>
                  <a:off x="6985062" y="4037520"/>
                  <a:ext cx="1392460" cy="1105297"/>
                  <a:chOff x="6985062" y="4037520"/>
                  <a:chExt cx="1392460" cy="1105297"/>
                </a:xfrm>
              </p:grpSpPr>
              <p:sp>
                <p:nvSpPr>
                  <p:cNvPr id="964" name="Google Shape;964;p13"/>
                  <p:cNvSpPr/>
                  <p:nvPr/>
                </p:nvSpPr>
                <p:spPr>
                  <a:xfrm>
                    <a:off x="7721726" y="4039117"/>
                    <a:ext cx="655796" cy="1103700"/>
                  </a:xfrm>
                  <a:custGeom>
                    <a:rect b="b" l="l" r="r" t="t"/>
                    <a:pathLst>
                      <a:path extrusionOk="0" h="1103700" w="655796">
                        <a:moveTo>
                          <a:pt x="441770" y="7770"/>
                        </a:moveTo>
                        <a:lnTo>
                          <a:pt x="490918" y="49870"/>
                        </a:lnTo>
                        <a:cubicBezTo>
                          <a:pt x="490918" y="49870"/>
                          <a:pt x="655797" y="148073"/>
                          <a:pt x="655797" y="235798"/>
                        </a:cubicBezTo>
                        <a:cubicBezTo>
                          <a:pt x="655797" y="323523"/>
                          <a:pt x="447961" y="1091810"/>
                          <a:pt x="447961" y="1091810"/>
                        </a:cubicBezTo>
                        <a:cubicBezTo>
                          <a:pt x="447961" y="1091810"/>
                          <a:pt x="307943" y="1121719"/>
                          <a:pt x="279940" y="1086667"/>
                        </a:cubicBezTo>
                        <a:cubicBezTo>
                          <a:pt x="251841" y="1051614"/>
                          <a:pt x="220980" y="996941"/>
                          <a:pt x="220980" y="996941"/>
                        </a:cubicBezTo>
                        <a:lnTo>
                          <a:pt x="277083" y="407724"/>
                        </a:lnTo>
                        <a:lnTo>
                          <a:pt x="0" y="330572"/>
                        </a:lnTo>
                        <a:cubicBezTo>
                          <a:pt x="0" y="330572"/>
                          <a:pt x="70104" y="116640"/>
                          <a:pt x="203454" y="74540"/>
                        </a:cubicBezTo>
                        <a:cubicBezTo>
                          <a:pt x="336709" y="32439"/>
                          <a:pt x="375285" y="-20139"/>
                          <a:pt x="441960" y="786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13"/>
                  <p:cNvSpPr/>
                  <p:nvPr/>
                </p:nvSpPr>
                <p:spPr>
                  <a:xfrm>
                    <a:off x="6985062" y="4037520"/>
                    <a:ext cx="589121" cy="1103979"/>
                  </a:xfrm>
                  <a:custGeom>
                    <a:rect b="b" l="l" r="r" t="t"/>
                    <a:pathLst>
                      <a:path extrusionOk="0" h="1103979" w="589121">
                        <a:moveTo>
                          <a:pt x="410337" y="23368"/>
                        </a:moveTo>
                        <a:cubicBezTo>
                          <a:pt x="410337" y="23368"/>
                          <a:pt x="262985" y="-29210"/>
                          <a:pt x="168307" y="23368"/>
                        </a:cubicBezTo>
                        <a:cubicBezTo>
                          <a:pt x="73628" y="75946"/>
                          <a:pt x="0" y="254826"/>
                          <a:pt x="0" y="254826"/>
                        </a:cubicBezTo>
                        <a:lnTo>
                          <a:pt x="219551" y="1103979"/>
                        </a:lnTo>
                        <a:lnTo>
                          <a:pt x="510064" y="1072261"/>
                        </a:lnTo>
                        <a:lnTo>
                          <a:pt x="445389" y="528383"/>
                        </a:lnTo>
                        <a:lnTo>
                          <a:pt x="396240" y="468757"/>
                        </a:lnTo>
                        <a:lnTo>
                          <a:pt x="448818" y="419608"/>
                        </a:lnTo>
                        <a:lnTo>
                          <a:pt x="589121" y="356457"/>
                        </a:lnTo>
                        <a:cubicBezTo>
                          <a:pt x="589121" y="356457"/>
                          <a:pt x="568071" y="86423"/>
                          <a:pt x="410242" y="2327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13"/>
                  <p:cNvSpPr/>
                  <p:nvPr/>
                </p:nvSpPr>
                <p:spPr>
                  <a:xfrm>
                    <a:off x="7395304" y="4060888"/>
                    <a:ext cx="622077" cy="344900"/>
                  </a:xfrm>
                  <a:custGeom>
                    <a:rect b="b" l="l" r="r" t="t"/>
                    <a:pathLst>
                      <a:path extrusionOk="0" h="344900" w="622077">
                        <a:moveTo>
                          <a:pt x="622077" y="16764"/>
                        </a:moveTo>
                        <a:cubicBezTo>
                          <a:pt x="622077" y="16764"/>
                          <a:pt x="385858" y="91154"/>
                          <a:pt x="280606" y="80677"/>
                        </a:cubicBezTo>
                        <a:cubicBezTo>
                          <a:pt x="175355" y="70199"/>
                          <a:pt x="0" y="0"/>
                          <a:pt x="0" y="0"/>
                        </a:cubicBezTo>
                        <a:lnTo>
                          <a:pt x="152876" y="344900"/>
                        </a:lnTo>
                        <a:lnTo>
                          <a:pt x="445484" y="344900"/>
                        </a:lnTo>
                        <a:lnTo>
                          <a:pt x="621983" y="16764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13"/>
                  <p:cNvSpPr/>
                  <p:nvPr/>
                </p:nvSpPr>
                <p:spPr>
                  <a:xfrm>
                    <a:off x="8007425" y="4211087"/>
                    <a:ext cx="185597" cy="239945"/>
                  </a:xfrm>
                  <a:custGeom>
                    <a:rect b="b" l="l" r="r" t="t"/>
                    <a:pathLst>
                      <a:path extrusionOk="0" h="239945" w="185597">
                        <a:moveTo>
                          <a:pt x="185597" y="487"/>
                        </a:moveTo>
                        <a:cubicBezTo>
                          <a:pt x="185693" y="1535"/>
                          <a:pt x="166547" y="963"/>
                          <a:pt x="138068" y="10583"/>
                        </a:cubicBezTo>
                        <a:cubicBezTo>
                          <a:pt x="123971" y="15536"/>
                          <a:pt x="107683" y="23252"/>
                          <a:pt x="91872" y="34967"/>
                        </a:cubicBezTo>
                        <a:cubicBezTo>
                          <a:pt x="75870" y="46588"/>
                          <a:pt x="61011" y="62781"/>
                          <a:pt x="48819" y="82021"/>
                        </a:cubicBezTo>
                        <a:cubicBezTo>
                          <a:pt x="24721" y="121073"/>
                          <a:pt x="15862" y="162698"/>
                          <a:pt x="9671" y="191940"/>
                        </a:cubicBezTo>
                        <a:cubicBezTo>
                          <a:pt x="6623" y="206703"/>
                          <a:pt x="4622" y="218800"/>
                          <a:pt x="3003" y="227087"/>
                        </a:cubicBezTo>
                        <a:cubicBezTo>
                          <a:pt x="1480" y="235373"/>
                          <a:pt x="431" y="239945"/>
                          <a:pt x="146" y="239945"/>
                        </a:cubicBezTo>
                        <a:cubicBezTo>
                          <a:pt x="-235" y="239945"/>
                          <a:pt x="146" y="235183"/>
                          <a:pt x="1098" y="226801"/>
                        </a:cubicBezTo>
                        <a:cubicBezTo>
                          <a:pt x="2146" y="218419"/>
                          <a:pt x="3670" y="206227"/>
                          <a:pt x="6242" y="191273"/>
                        </a:cubicBezTo>
                        <a:cubicBezTo>
                          <a:pt x="11576" y="161650"/>
                          <a:pt x="19958" y="119454"/>
                          <a:pt x="44628" y="79354"/>
                        </a:cubicBezTo>
                        <a:cubicBezTo>
                          <a:pt x="57010" y="59542"/>
                          <a:pt x="72536" y="42968"/>
                          <a:pt x="89110" y="31253"/>
                        </a:cubicBezTo>
                        <a:cubicBezTo>
                          <a:pt x="105588" y="19347"/>
                          <a:pt x="122352" y="11822"/>
                          <a:pt x="136925" y="7154"/>
                        </a:cubicBezTo>
                        <a:cubicBezTo>
                          <a:pt x="151498" y="2582"/>
                          <a:pt x="163881" y="963"/>
                          <a:pt x="172358" y="297"/>
                        </a:cubicBezTo>
                        <a:cubicBezTo>
                          <a:pt x="176644" y="-85"/>
                          <a:pt x="179883" y="11"/>
                          <a:pt x="182169" y="11"/>
                        </a:cubicBezTo>
                        <a:cubicBezTo>
                          <a:pt x="184360" y="11"/>
                          <a:pt x="185597" y="201"/>
                          <a:pt x="185597" y="297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13"/>
                  <p:cNvSpPr/>
                  <p:nvPr/>
                </p:nvSpPr>
                <p:spPr>
                  <a:xfrm>
                    <a:off x="7987684" y="4301870"/>
                    <a:ext cx="16309" cy="158591"/>
                  </a:xfrm>
                  <a:custGeom>
                    <a:rect b="b" l="l" r="r" t="t"/>
                    <a:pathLst>
                      <a:path extrusionOk="0" h="158591" w="16309">
                        <a:moveTo>
                          <a:pt x="170" y="1"/>
                        </a:moveTo>
                        <a:cubicBezTo>
                          <a:pt x="837" y="-95"/>
                          <a:pt x="3028" y="8573"/>
                          <a:pt x="5600" y="22765"/>
                        </a:cubicBezTo>
                        <a:cubicBezTo>
                          <a:pt x="8172" y="36958"/>
                          <a:pt x="11029" y="56770"/>
                          <a:pt x="13124" y="78772"/>
                        </a:cubicBezTo>
                        <a:cubicBezTo>
                          <a:pt x="15220" y="100775"/>
                          <a:pt x="16172" y="120682"/>
                          <a:pt x="16268" y="135160"/>
                        </a:cubicBezTo>
                        <a:cubicBezTo>
                          <a:pt x="16458" y="149638"/>
                          <a:pt x="15982" y="158592"/>
                          <a:pt x="15315" y="158592"/>
                        </a:cubicBezTo>
                        <a:cubicBezTo>
                          <a:pt x="14648" y="158592"/>
                          <a:pt x="13886" y="149734"/>
                          <a:pt x="12839" y="135351"/>
                        </a:cubicBezTo>
                        <a:cubicBezTo>
                          <a:pt x="11791" y="120968"/>
                          <a:pt x="10267" y="101156"/>
                          <a:pt x="8266" y="79249"/>
                        </a:cubicBezTo>
                        <a:cubicBezTo>
                          <a:pt x="6171" y="57341"/>
                          <a:pt x="3885" y="37624"/>
                          <a:pt x="2171" y="23337"/>
                        </a:cubicBezTo>
                        <a:cubicBezTo>
                          <a:pt x="456" y="9049"/>
                          <a:pt x="-497" y="96"/>
                          <a:pt x="266" y="1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13"/>
                  <p:cNvSpPr/>
                  <p:nvPr/>
                </p:nvSpPr>
                <p:spPr>
                  <a:xfrm>
                    <a:off x="7842660" y="4135119"/>
                    <a:ext cx="220257" cy="261431"/>
                  </a:xfrm>
                  <a:custGeom>
                    <a:rect b="b" l="l" r="r" t="t"/>
                    <a:pathLst>
                      <a:path extrusionOk="0" h="261431" w="220257">
                        <a:moveTo>
                          <a:pt x="220252" y="64"/>
                        </a:moveTo>
                        <a:cubicBezTo>
                          <a:pt x="220633" y="1112"/>
                          <a:pt x="201011" y="6446"/>
                          <a:pt x="172151" y="21400"/>
                        </a:cubicBezTo>
                        <a:cubicBezTo>
                          <a:pt x="165007" y="25210"/>
                          <a:pt x="157196" y="29401"/>
                          <a:pt x="149195" y="34735"/>
                        </a:cubicBezTo>
                        <a:cubicBezTo>
                          <a:pt x="141004" y="39593"/>
                          <a:pt x="132908" y="45879"/>
                          <a:pt x="124240" y="52166"/>
                        </a:cubicBezTo>
                        <a:cubicBezTo>
                          <a:pt x="107476" y="65501"/>
                          <a:pt x="90141" y="81503"/>
                          <a:pt x="74043" y="100362"/>
                        </a:cubicBezTo>
                        <a:cubicBezTo>
                          <a:pt x="58232" y="119412"/>
                          <a:pt x="45373" y="139224"/>
                          <a:pt x="35086" y="157988"/>
                        </a:cubicBezTo>
                        <a:cubicBezTo>
                          <a:pt x="30323" y="167609"/>
                          <a:pt x="25561" y="176562"/>
                          <a:pt x="22132" y="185516"/>
                        </a:cubicBezTo>
                        <a:cubicBezTo>
                          <a:pt x="18226" y="194279"/>
                          <a:pt x="15464" y="202661"/>
                          <a:pt x="12892" y="210376"/>
                        </a:cubicBezTo>
                        <a:cubicBezTo>
                          <a:pt x="3082" y="241332"/>
                          <a:pt x="1177" y="261620"/>
                          <a:pt x="129" y="261430"/>
                        </a:cubicBezTo>
                        <a:cubicBezTo>
                          <a:pt x="-252" y="261430"/>
                          <a:pt x="225" y="256382"/>
                          <a:pt x="1368" y="247238"/>
                        </a:cubicBezTo>
                        <a:cubicBezTo>
                          <a:pt x="1844" y="242666"/>
                          <a:pt x="2606" y="237141"/>
                          <a:pt x="4225" y="230759"/>
                        </a:cubicBezTo>
                        <a:cubicBezTo>
                          <a:pt x="5653" y="224378"/>
                          <a:pt x="6892" y="217044"/>
                          <a:pt x="9559" y="209328"/>
                        </a:cubicBezTo>
                        <a:cubicBezTo>
                          <a:pt x="11845" y="201422"/>
                          <a:pt x="14512" y="192850"/>
                          <a:pt x="18322" y="183992"/>
                        </a:cubicBezTo>
                        <a:cubicBezTo>
                          <a:pt x="21561" y="174848"/>
                          <a:pt x="26323" y="165704"/>
                          <a:pt x="30990" y="155893"/>
                        </a:cubicBezTo>
                        <a:cubicBezTo>
                          <a:pt x="41182" y="136653"/>
                          <a:pt x="54136" y="116459"/>
                          <a:pt x="70138" y="97124"/>
                        </a:cubicBezTo>
                        <a:cubicBezTo>
                          <a:pt x="86426" y="77978"/>
                          <a:pt x="104142" y="61786"/>
                          <a:pt x="121287" y="48546"/>
                        </a:cubicBezTo>
                        <a:cubicBezTo>
                          <a:pt x="130145" y="42260"/>
                          <a:pt x="138432" y="35973"/>
                          <a:pt x="146814" y="31211"/>
                        </a:cubicBezTo>
                        <a:cubicBezTo>
                          <a:pt x="154911" y="25972"/>
                          <a:pt x="163007" y="21876"/>
                          <a:pt x="170341" y="18257"/>
                        </a:cubicBezTo>
                        <a:cubicBezTo>
                          <a:pt x="177580" y="14352"/>
                          <a:pt x="184629" y="11875"/>
                          <a:pt x="190534" y="9303"/>
                        </a:cubicBezTo>
                        <a:cubicBezTo>
                          <a:pt x="196535" y="6731"/>
                          <a:pt x="201869" y="4922"/>
                          <a:pt x="206250" y="3683"/>
                        </a:cubicBezTo>
                        <a:cubicBezTo>
                          <a:pt x="215013" y="1016"/>
                          <a:pt x="219871" y="-317"/>
                          <a:pt x="219966" y="64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13"/>
                  <p:cNvSpPr/>
                  <p:nvPr/>
                </p:nvSpPr>
                <p:spPr>
                  <a:xfrm>
                    <a:off x="7836087" y="4153175"/>
                    <a:ext cx="94555" cy="239277"/>
                  </a:xfrm>
                  <a:custGeom>
                    <a:rect b="b" l="l" r="r" t="t"/>
                    <a:pathLst>
                      <a:path extrusionOk="0" h="239277" w="94555">
                        <a:moveTo>
                          <a:pt x="94522" y="10"/>
                        </a:moveTo>
                        <a:cubicBezTo>
                          <a:pt x="95189" y="581"/>
                          <a:pt x="85664" y="11726"/>
                          <a:pt x="72329" y="31252"/>
                        </a:cubicBezTo>
                        <a:cubicBezTo>
                          <a:pt x="58994" y="50683"/>
                          <a:pt x="42516" y="79067"/>
                          <a:pt x="29276" y="112500"/>
                        </a:cubicBezTo>
                        <a:cubicBezTo>
                          <a:pt x="16132" y="146028"/>
                          <a:pt x="8893" y="177937"/>
                          <a:pt x="5464" y="201273"/>
                        </a:cubicBezTo>
                        <a:cubicBezTo>
                          <a:pt x="1940" y="224609"/>
                          <a:pt x="1273" y="239278"/>
                          <a:pt x="415" y="239278"/>
                        </a:cubicBezTo>
                        <a:cubicBezTo>
                          <a:pt x="34" y="239278"/>
                          <a:pt x="-61" y="235563"/>
                          <a:pt x="34" y="228896"/>
                        </a:cubicBezTo>
                        <a:cubicBezTo>
                          <a:pt x="34" y="222228"/>
                          <a:pt x="606" y="212608"/>
                          <a:pt x="2035" y="200797"/>
                        </a:cubicBezTo>
                        <a:cubicBezTo>
                          <a:pt x="4702" y="177175"/>
                          <a:pt x="11465" y="144599"/>
                          <a:pt x="24704" y="110690"/>
                        </a:cubicBezTo>
                        <a:cubicBezTo>
                          <a:pt x="38134" y="76781"/>
                          <a:pt x="55279" y="48397"/>
                          <a:pt x="69471" y="29252"/>
                        </a:cubicBezTo>
                        <a:cubicBezTo>
                          <a:pt x="76520" y="19631"/>
                          <a:pt x="82616" y="12202"/>
                          <a:pt x="87188" y="7344"/>
                        </a:cubicBezTo>
                        <a:cubicBezTo>
                          <a:pt x="91665" y="2391"/>
                          <a:pt x="94237" y="-181"/>
                          <a:pt x="94522" y="1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1" name="Google Shape;971;p13"/>
                  <p:cNvSpPr/>
                  <p:nvPr/>
                </p:nvSpPr>
                <p:spPr>
                  <a:xfrm>
                    <a:off x="7355965" y="4070165"/>
                    <a:ext cx="217394" cy="320097"/>
                  </a:xfrm>
                  <a:custGeom>
                    <a:rect b="b" l="l" r="r" t="t"/>
                    <a:pathLst>
                      <a:path extrusionOk="0" h="320097" w="217394">
                        <a:moveTo>
                          <a:pt x="215076" y="320097"/>
                        </a:moveTo>
                        <a:cubicBezTo>
                          <a:pt x="215076" y="320097"/>
                          <a:pt x="214885" y="314192"/>
                          <a:pt x="215076" y="303714"/>
                        </a:cubicBezTo>
                        <a:cubicBezTo>
                          <a:pt x="215171" y="293237"/>
                          <a:pt x="214695" y="277997"/>
                          <a:pt x="212409" y="259423"/>
                        </a:cubicBezTo>
                        <a:cubicBezTo>
                          <a:pt x="208027" y="222371"/>
                          <a:pt x="193930" y="171126"/>
                          <a:pt x="161926" y="123597"/>
                        </a:cubicBezTo>
                        <a:cubicBezTo>
                          <a:pt x="129922" y="75972"/>
                          <a:pt x="87822" y="43587"/>
                          <a:pt x="55151" y="25489"/>
                        </a:cubicBezTo>
                        <a:cubicBezTo>
                          <a:pt x="38768" y="16345"/>
                          <a:pt x="24862" y="10154"/>
                          <a:pt x="15146" y="6248"/>
                        </a:cubicBezTo>
                        <a:cubicBezTo>
                          <a:pt x="5431" y="2343"/>
                          <a:pt x="-94" y="438"/>
                          <a:pt x="1" y="57"/>
                        </a:cubicBezTo>
                        <a:cubicBezTo>
                          <a:pt x="1" y="-133"/>
                          <a:pt x="1525" y="152"/>
                          <a:pt x="4192" y="914"/>
                        </a:cubicBezTo>
                        <a:cubicBezTo>
                          <a:pt x="6859" y="1676"/>
                          <a:pt x="10860" y="2629"/>
                          <a:pt x="15813" y="4439"/>
                        </a:cubicBezTo>
                        <a:cubicBezTo>
                          <a:pt x="25814" y="7772"/>
                          <a:pt x="40101" y="13488"/>
                          <a:pt x="56865" y="22346"/>
                        </a:cubicBezTo>
                        <a:cubicBezTo>
                          <a:pt x="90298" y="39776"/>
                          <a:pt x="133542" y="72352"/>
                          <a:pt x="166022" y="120739"/>
                        </a:cubicBezTo>
                        <a:cubicBezTo>
                          <a:pt x="198502" y="169126"/>
                          <a:pt x="212314" y="221418"/>
                          <a:pt x="215838" y="258947"/>
                        </a:cubicBezTo>
                        <a:cubicBezTo>
                          <a:pt x="217743" y="277806"/>
                          <a:pt x="217648" y="293237"/>
                          <a:pt x="216885" y="303714"/>
                        </a:cubicBezTo>
                        <a:cubicBezTo>
                          <a:pt x="216695" y="308953"/>
                          <a:pt x="216028" y="313049"/>
                          <a:pt x="215742" y="315811"/>
                        </a:cubicBezTo>
                        <a:cubicBezTo>
                          <a:pt x="215362" y="318573"/>
                          <a:pt x="215171" y="320002"/>
                          <a:pt x="214981" y="32000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972;p13"/>
                  <p:cNvSpPr/>
                  <p:nvPr/>
                </p:nvSpPr>
                <p:spPr>
                  <a:xfrm>
                    <a:off x="7453978" y="4154138"/>
                    <a:ext cx="95002" cy="250983"/>
                  </a:xfrm>
                  <a:custGeom>
                    <a:rect b="b" l="l" r="r" t="t"/>
                    <a:pathLst>
                      <a:path extrusionOk="0" h="250983" w="95002">
                        <a:moveTo>
                          <a:pt x="0" y="0"/>
                        </a:moveTo>
                        <a:cubicBezTo>
                          <a:pt x="0" y="0"/>
                          <a:pt x="3238" y="2191"/>
                          <a:pt x="8477" y="6953"/>
                        </a:cubicBezTo>
                        <a:cubicBezTo>
                          <a:pt x="11144" y="9239"/>
                          <a:pt x="14288" y="12192"/>
                          <a:pt x="17621" y="15907"/>
                        </a:cubicBezTo>
                        <a:cubicBezTo>
                          <a:pt x="21050" y="19526"/>
                          <a:pt x="25146" y="23527"/>
                          <a:pt x="29051" y="28575"/>
                        </a:cubicBezTo>
                        <a:cubicBezTo>
                          <a:pt x="37243" y="38100"/>
                          <a:pt x="46101" y="50387"/>
                          <a:pt x="54769" y="64675"/>
                        </a:cubicBezTo>
                        <a:cubicBezTo>
                          <a:pt x="63151" y="79057"/>
                          <a:pt x="71342" y="95631"/>
                          <a:pt x="78010" y="113729"/>
                        </a:cubicBezTo>
                        <a:cubicBezTo>
                          <a:pt x="84487" y="131921"/>
                          <a:pt x="88773" y="149828"/>
                          <a:pt x="91535" y="166306"/>
                        </a:cubicBezTo>
                        <a:cubicBezTo>
                          <a:pt x="94012" y="182785"/>
                          <a:pt x="95155" y="197834"/>
                          <a:pt x="94964" y="210503"/>
                        </a:cubicBezTo>
                        <a:cubicBezTo>
                          <a:pt x="95155" y="216789"/>
                          <a:pt x="94583" y="222504"/>
                          <a:pt x="94297" y="227457"/>
                        </a:cubicBezTo>
                        <a:cubicBezTo>
                          <a:pt x="94107" y="232410"/>
                          <a:pt x="93536" y="236696"/>
                          <a:pt x="92964" y="240221"/>
                        </a:cubicBezTo>
                        <a:cubicBezTo>
                          <a:pt x="91916" y="247174"/>
                          <a:pt x="91249" y="250984"/>
                          <a:pt x="90868" y="250984"/>
                        </a:cubicBezTo>
                        <a:cubicBezTo>
                          <a:pt x="89916" y="250888"/>
                          <a:pt x="92107" y="235458"/>
                          <a:pt x="91440" y="210503"/>
                        </a:cubicBezTo>
                        <a:cubicBezTo>
                          <a:pt x="91154" y="198025"/>
                          <a:pt x="89725" y="183261"/>
                          <a:pt x="87058" y="167069"/>
                        </a:cubicBezTo>
                        <a:cubicBezTo>
                          <a:pt x="84106" y="150876"/>
                          <a:pt x="79724" y="133350"/>
                          <a:pt x="73342" y="115443"/>
                        </a:cubicBezTo>
                        <a:cubicBezTo>
                          <a:pt x="66770" y="97631"/>
                          <a:pt x="58864" y="81344"/>
                          <a:pt x="50863" y="66961"/>
                        </a:cubicBezTo>
                        <a:cubicBezTo>
                          <a:pt x="42577" y="52769"/>
                          <a:pt x="34195" y="40481"/>
                          <a:pt x="26384" y="30766"/>
                        </a:cubicBezTo>
                        <a:cubicBezTo>
                          <a:pt x="10954" y="11239"/>
                          <a:pt x="-571" y="762"/>
                          <a:pt x="95" y="95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13"/>
                  <p:cNvSpPr/>
                  <p:nvPr/>
                </p:nvSpPr>
                <p:spPr>
                  <a:xfrm>
                    <a:off x="7174315" y="4326540"/>
                    <a:ext cx="207949" cy="181759"/>
                  </a:xfrm>
                  <a:custGeom>
                    <a:rect b="b" l="l" r="r" t="t"/>
                    <a:pathLst>
                      <a:path extrusionOk="0" h="181759" w="207949">
                        <a:moveTo>
                          <a:pt x="9" y="0"/>
                        </a:moveTo>
                        <a:cubicBezTo>
                          <a:pt x="9" y="0"/>
                          <a:pt x="3438" y="1905"/>
                          <a:pt x="9058" y="6096"/>
                        </a:cubicBezTo>
                        <a:cubicBezTo>
                          <a:pt x="14678" y="10287"/>
                          <a:pt x="22679" y="16478"/>
                          <a:pt x="32490" y="24193"/>
                        </a:cubicBezTo>
                        <a:cubicBezTo>
                          <a:pt x="52111" y="39719"/>
                          <a:pt x="78686" y="61722"/>
                          <a:pt x="107451" y="86868"/>
                        </a:cubicBezTo>
                        <a:cubicBezTo>
                          <a:pt x="136217" y="112014"/>
                          <a:pt x="161553" y="135446"/>
                          <a:pt x="179651" y="152781"/>
                        </a:cubicBezTo>
                        <a:cubicBezTo>
                          <a:pt x="188699" y="161449"/>
                          <a:pt x="195843" y="168497"/>
                          <a:pt x="200701" y="173546"/>
                        </a:cubicBezTo>
                        <a:cubicBezTo>
                          <a:pt x="205559" y="178594"/>
                          <a:pt x="208131" y="181451"/>
                          <a:pt x="207940" y="181737"/>
                        </a:cubicBezTo>
                        <a:cubicBezTo>
                          <a:pt x="207749" y="182023"/>
                          <a:pt x="204702" y="179546"/>
                          <a:pt x="199368" y="174974"/>
                        </a:cubicBezTo>
                        <a:cubicBezTo>
                          <a:pt x="193367" y="169640"/>
                          <a:pt x="185937" y="163068"/>
                          <a:pt x="177174" y="155353"/>
                        </a:cubicBezTo>
                        <a:cubicBezTo>
                          <a:pt x="157648" y="138017"/>
                          <a:pt x="132216" y="115538"/>
                          <a:pt x="104118" y="90678"/>
                        </a:cubicBezTo>
                        <a:cubicBezTo>
                          <a:pt x="75733" y="66199"/>
                          <a:pt x="50015" y="44101"/>
                          <a:pt x="30204" y="27051"/>
                        </a:cubicBezTo>
                        <a:cubicBezTo>
                          <a:pt x="21345" y="19431"/>
                          <a:pt x="13916" y="12954"/>
                          <a:pt x="7820" y="7715"/>
                        </a:cubicBezTo>
                        <a:cubicBezTo>
                          <a:pt x="2581" y="3048"/>
                          <a:pt x="-181" y="381"/>
                          <a:pt x="9" y="19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74" name="Google Shape;974;p13"/>
              <p:cNvGrpSpPr/>
              <p:nvPr/>
            </p:nvGrpSpPr>
            <p:grpSpPr>
              <a:xfrm>
                <a:off x="7419264" y="2545467"/>
                <a:ext cx="435252" cy="702514"/>
                <a:chOff x="7419264" y="2545467"/>
                <a:chExt cx="435252" cy="702514"/>
              </a:xfrm>
            </p:grpSpPr>
            <p:grpSp>
              <p:nvGrpSpPr>
                <p:cNvPr id="975" name="Google Shape;975;p13"/>
                <p:cNvGrpSpPr/>
                <p:nvPr/>
              </p:nvGrpSpPr>
              <p:grpSpPr>
                <a:xfrm>
                  <a:off x="7419264" y="2545467"/>
                  <a:ext cx="435252" cy="702514"/>
                  <a:chOff x="7419264" y="2545467"/>
                  <a:chExt cx="435252" cy="702514"/>
                </a:xfrm>
              </p:grpSpPr>
              <p:grpSp>
                <p:nvGrpSpPr>
                  <p:cNvPr id="976" name="Google Shape;976;p13"/>
                  <p:cNvGrpSpPr/>
                  <p:nvPr/>
                </p:nvGrpSpPr>
                <p:grpSpPr>
                  <a:xfrm>
                    <a:off x="7419264" y="2545467"/>
                    <a:ext cx="435252" cy="702514"/>
                    <a:chOff x="7419264" y="2545467"/>
                    <a:chExt cx="435252" cy="702514"/>
                  </a:xfrm>
                </p:grpSpPr>
                <p:sp>
                  <p:nvSpPr>
                    <p:cNvPr id="977" name="Google Shape;977;p13"/>
                    <p:cNvSpPr/>
                    <p:nvPr/>
                  </p:nvSpPr>
                  <p:spPr>
                    <a:xfrm>
                      <a:off x="7419264" y="2547080"/>
                      <a:ext cx="384537" cy="700901"/>
                    </a:xfrm>
                    <a:custGeom>
                      <a:rect b="b" l="l" r="r" t="t"/>
                      <a:pathLst>
                        <a:path extrusionOk="0" h="700901" w="384537">
                          <a:moveTo>
                            <a:pt x="211118" y="0"/>
                          </a:moveTo>
                          <a:lnTo>
                            <a:pt x="201021" y="190"/>
                          </a:lnTo>
                          <a:cubicBezTo>
                            <a:pt x="99580" y="1905"/>
                            <a:pt x="16522" y="81248"/>
                            <a:pt x="10140" y="182404"/>
                          </a:cubicBezTo>
                          <a:cubicBezTo>
                            <a:pt x="4139" y="276511"/>
                            <a:pt x="-1195" y="380619"/>
                            <a:pt x="234" y="431101"/>
                          </a:cubicBezTo>
                          <a:cubicBezTo>
                            <a:pt x="3282" y="535496"/>
                            <a:pt x="108057" y="549973"/>
                            <a:pt x="108057" y="549973"/>
                          </a:cubicBezTo>
                          <a:lnTo>
                            <a:pt x="108057" y="565976"/>
                          </a:lnTo>
                          <a:cubicBezTo>
                            <a:pt x="108248" y="641985"/>
                            <a:pt x="171017" y="702945"/>
                            <a:pt x="247027" y="700850"/>
                          </a:cubicBezTo>
                          <a:lnTo>
                            <a:pt x="247027" y="700850"/>
                          </a:lnTo>
                          <a:cubicBezTo>
                            <a:pt x="319322" y="698849"/>
                            <a:pt x="377234" y="640175"/>
                            <a:pt x="378377" y="567880"/>
                          </a:cubicBezTo>
                          <a:lnTo>
                            <a:pt x="383996" y="207359"/>
                          </a:lnTo>
                          <a:cubicBezTo>
                            <a:pt x="391521" y="98774"/>
                            <a:pt x="319893" y="4572"/>
                            <a:pt x="211118" y="95"/>
                          </a:cubicBezTo>
                          <a:close/>
                        </a:path>
                      </a:pathLst>
                    </a:custGeom>
                    <a:solidFill>
                      <a:srgbClr val="CE867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978" name="Google Shape;978;p13"/>
                    <p:cNvGrpSpPr/>
                    <p:nvPr/>
                  </p:nvGrpSpPr>
                  <p:grpSpPr>
                    <a:xfrm>
                      <a:off x="7450670" y="2545467"/>
                      <a:ext cx="403846" cy="412047"/>
                      <a:chOff x="7450670" y="2545467"/>
                      <a:chExt cx="403846" cy="412047"/>
                    </a:xfrm>
                  </p:grpSpPr>
                  <p:grpSp>
                    <p:nvGrpSpPr>
                      <p:cNvPr id="979" name="Google Shape;979;p13"/>
                      <p:cNvGrpSpPr/>
                      <p:nvPr/>
                    </p:nvGrpSpPr>
                    <p:grpSpPr>
                      <a:xfrm>
                        <a:off x="7450670" y="2704544"/>
                        <a:ext cx="233846" cy="252970"/>
                        <a:chOff x="7450670" y="2704544"/>
                        <a:chExt cx="233846" cy="252970"/>
                      </a:xfrm>
                    </p:grpSpPr>
                    <p:sp>
                      <p:nvSpPr>
                        <p:cNvPr id="980" name="Google Shape;980;p13"/>
                        <p:cNvSpPr/>
                        <p:nvPr/>
                      </p:nvSpPr>
                      <p:spPr>
                        <a:xfrm>
                          <a:off x="7460070" y="2784528"/>
                          <a:ext cx="29818" cy="28499"/>
                        </a:xfrm>
                        <a:custGeom>
                          <a:rect b="b" l="l" r="r" t="t"/>
                          <a:pathLst>
                            <a:path extrusionOk="0" h="28499" w="29818">
                              <a:moveTo>
                                <a:pt x="4" y="13726"/>
                              </a:moveTo>
                              <a:cubicBezTo>
                                <a:pt x="-186" y="21631"/>
                                <a:pt x="6386" y="28204"/>
                                <a:pt x="14673" y="28489"/>
                              </a:cubicBezTo>
                              <a:cubicBezTo>
                                <a:pt x="22864" y="28775"/>
                                <a:pt x="29627" y="22679"/>
                                <a:pt x="29817" y="14773"/>
                              </a:cubicBezTo>
                              <a:cubicBezTo>
                                <a:pt x="29913" y="6868"/>
                                <a:pt x="23436" y="295"/>
                                <a:pt x="15149" y="10"/>
                              </a:cubicBezTo>
                              <a:cubicBezTo>
                                <a:pt x="6957" y="-276"/>
                                <a:pt x="99" y="5820"/>
                                <a:pt x="4" y="137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81" name="Google Shape;981;p13"/>
                        <p:cNvSpPr/>
                        <p:nvPr/>
                      </p:nvSpPr>
                      <p:spPr>
                        <a:xfrm>
                          <a:off x="7450670" y="2758614"/>
                          <a:ext cx="59221" cy="16389"/>
                        </a:xfrm>
                        <a:custGeom>
                          <a:rect b="b" l="l" r="r" t="t"/>
                          <a:pathLst>
                            <a:path extrusionOk="0" h="16389" w="59221">
                              <a:moveTo>
                                <a:pt x="356" y="16114"/>
                              </a:moveTo>
                              <a:cubicBezTo>
                                <a:pt x="2261" y="18019"/>
                                <a:pt x="13405" y="9446"/>
                                <a:pt x="29407" y="9256"/>
                              </a:cubicBezTo>
                              <a:cubicBezTo>
                                <a:pt x="45409" y="8779"/>
                                <a:pt x="57315" y="16876"/>
                                <a:pt x="59030" y="14875"/>
                              </a:cubicBezTo>
                              <a:cubicBezTo>
                                <a:pt x="59887" y="14018"/>
                                <a:pt x="57887" y="10494"/>
                                <a:pt x="52743" y="6874"/>
                              </a:cubicBezTo>
                              <a:cubicBezTo>
                                <a:pt x="47600" y="3255"/>
                                <a:pt x="38932" y="-269"/>
                                <a:pt x="28931" y="16"/>
                              </a:cubicBezTo>
                              <a:cubicBezTo>
                                <a:pt x="18929" y="207"/>
                                <a:pt x="10547" y="4017"/>
                                <a:pt x="5785" y="7922"/>
                              </a:cubicBezTo>
                              <a:cubicBezTo>
                                <a:pt x="927" y="11827"/>
                                <a:pt x="-692" y="15352"/>
                                <a:pt x="261" y="1620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82" name="Google Shape;982;p13"/>
                        <p:cNvSpPr/>
                        <p:nvPr/>
                      </p:nvSpPr>
                      <p:spPr>
                        <a:xfrm>
                          <a:off x="7610378" y="2784528"/>
                          <a:ext cx="29815" cy="28499"/>
                        </a:xfrm>
                        <a:custGeom>
                          <a:rect b="b" l="l" r="r" t="t"/>
                          <a:pathLst>
                            <a:path extrusionOk="0" h="28499" w="29815">
                              <a:moveTo>
                                <a:pt x="1" y="13726"/>
                              </a:moveTo>
                              <a:cubicBezTo>
                                <a:pt x="-94" y="21631"/>
                                <a:pt x="6383" y="28204"/>
                                <a:pt x="14670" y="28489"/>
                              </a:cubicBezTo>
                              <a:cubicBezTo>
                                <a:pt x="22861" y="28775"/>
                                <a:pt x="29624" y="22679"/>
                                <a:pt x="29814" y="14773"/>
                              </a:cubicBezTo>
                              <a:cubicBezTo>
                                <a:pt x="29910" y="6868"/>
                                <a:pt x="23433" y="295"/>
                                <a:pt x="15146" y="10"/>
                              </a:cubicBezTo>
                              <a:cubicBezTo>
                                <a:pt x="6954" y="-276"/>
                                <a:pt x="96" y="5820"/>
                                <a:pt x="1" y="137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83" name="Google Shape;983;p13"/>
                        <p:cNvSpPr/>
                        <p:nvPr/>
                      </p:nvSpPr>
                      <p:spPr>
                        <a:xfrm>
                          <a:off x="7610663" y="2754285"/>
                          <a:ext cx="58943" cy="18483"/>
                        </a:xfrm>
                        <a:custGeom>
                          <a:rect b="b" l="l" r="r" t="t"/>
                          <a:pathLst>
                            <a:path extrusionOk="0" h="18483" w="58943">
                              <a:moveTo>
                                <a:pt x="192" y="13203"/>
                              </a:moveTo>
                              <a:cubicBezTo>
                                <a:pt x="1811" y="15299"/>
                                <a:pt x="13908" y="8060"/>
                                <a:pt x="29814" y="9488"/>
                              </a:cubicBezTo>
                              <a:cubicBezTo>
                                <a:pt x="45816" y="10727"/>
                                <a:pt x="56770" y="20061"/>
                                <a:pt x="58675" y="18251"/>
                              </a:cubicBezTo>
                              <a:cubicBezTo>
                                <a:pt x="59628" y="17489"/>
                                <a:pt x="58103" y="13775"/>
                                <a:pt x="53246" y="9584"/>
                              </a:cubicBezTo>
                              <a:cubicBezTo>
                                <a:pt x="48578" y="5393"/>
                                <a:pt x="40292" y="1011"/>
                                <a:pt x="30386" y="154"/>
                              </a:cubicBezTo>
                              <a:cubicBezTo>
                                <a:pt x="20385" y="-703"/>
                                <a:pt x="11717" y="2154"/>
                                <a:pt x="6573" y="5488"/>
                              </a:cubicBezTo>
                              <a:cubicBezTo>
                                <a:pt x="1335" y="8822"/>
                                <a:pt x="-666" y="12155"/>
                                <a:pt x="192" y="1310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84" name="Google Shape;984;p13"/>
                        <p:cNvSpPr/>
                        <p:nvPr/>
                      </p:nvSpPr>
                      <p:spPr>
                        <a:xfrm>
                          <a:off x="7513285" y="2766527"/>
                          <a:ext cx="46322" cy="134671"/>
                        </a:xfrm>
                        <a:custGeom>
                          <a:rect b="b" l="l" r="r" t="t"/>
                          <a:pathLst>
                            <a:path extrusionOk="0" h="134671" w="46322">
                              <a:moveTo>
                                <a:pt x="40992" y="133931"/>
                              </a:moveTo>
                              <a:cubicBezTo>
                                <a:pt x="40992" y="132978"/>
                                <a:pt x="31085" y="131454"/>
                                <a:pt x="14893" y="129644"/>
                              </a:cubicBezTo>
                              <a:cubicBezTo>
                                <a:pt x="10797" y="129264"/>
                                <a:pt x="6892" y="128501"/>
                                <a:pt x="6130" y="125739"/>
                              </a:cubicBezTo>
                              <a:cubicBezTo>
                                <a:pt x="5082" y="122786"/>
                                <a:pt x="6797" y="118310"/>
                                <a:pt x="8702" y="113547"/>
                              </a:cubicBezTo>
                              <a:cubicBezTo>
                                <a:pt x="12417" y="103546"/>
                                <a:pt x="16226" y="93068"/>
                                <a:pt x="20322" y="82115"/>
                              </a:cubicBezTo>
                              <a:cubicBezTo>
                                <a:pt x="36419" y="37443"/>
                                <a:pt x="47945" y="676"/>
                                <a:pt x="46135" y="9"/>
                              </a:cubicBezTo>
                              <a:cubicBezTo>
                                <a:pt x="44325" y="-657"/>
                                <a:pt x="29847" y="35061"/>
                                <a:pt x="13750" y="79829"/>
                              </a:cubicBezTo>
                              <a:cubicBezTo>
                                <a:pt x="9845" y="90878"/>
                                <a:pt x="6225" y="101355"/>
                                <a:pt x="2701" y="111452"/>
                              </a:cubicBezTo>
                              <a:cubicBezTo>
                                <a:pt x="1272" y="116119"/>
                                <a:pt x="-1395" y="121453"/>
                                <a:pt x="891" y="127549"/>
                              </a:cubicBezTo>
                              <a:cubicBezTo>
                                <a:pt x="2034" y="130597"/>
                                <a:pt x="5082" y="132788"/>
                                <a:pt x="7749" y="133455"/>
                              </a:cubicBezTo>
                              <a:cubicBezTo>
                                <a:pt x="10416" y="134216"/>
                                <a:pt x="12702" y="134216"/>
                                <a:pt x="14702" y="134312"/>
                              </a:cubicBezTo>
                              <a:cubicBezTo>
                                <a:pt x="30990" y="134883"/>
                                <a:pt x="41087" y="134788"/>
                                <a:pt x="41087" y="1339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85" name="Google Shape;985;p13"/>
                        <p:cNvSpPr/>
                        <p:nvPr/>
                      </p:nvSpPr>
                      <p:spPr>
                        <a:xfrm>
                          <a:off x="7551318" y="2910738"/>
                          <a:ext cx="53160" cy="46776"/>
                        </a:xfrm>
                        <a:custGeom>
                          <a:rect b="b" l="l" r="r" t="t"/>
                          <a:pathLst>
                            <a:path extrusionOk="0" h="46776" w="53160">
                              <a:moveTo>
                                <a:pt x="50393" y="6"/>
                              </a:moveTo>
                              <a:cubicBezTo>
                                <a:pt x="47821" y="-89"/>
                                <a:pt x="48012" y="17342"/>
                                <a:pt x="33343" y="29915"/>
                              </a:cubicBezTo>
                              <a:cubicBezTo>
                                <a:pt x="18675" y="42583"/>
                                <a:pt x="101" y="40964"/>
                                <a:pt x="6" y="43345"/>
                              </a:cubicBezTo>
                              <a:cubicBezTo>
                                <a:pt x="-185" y="44488"/>
                                <a:pt x="4197" y="46679"/>
                                <a:pt x="12007" y="46774"/>
                              </a:cubicBezTo>
                              <a:cubicBezTo>
                                <a:pt x="19723" y="46869"/>
                                <a:pt x="30867" y="44202"/>
                                <a:pt x="39916" y="36487"/>
                              </a:cubicBezTo>
                              <a:cubicBezTo>
                                <a:pt x="48869" y="28772"/>
                                <a:pt x="52584" y="18580"/>
                                <a:pt x="53060" y="11436"/>
                              </a:cubicBezTo>
                              <a:cubicBezTo>
                                <a:pt x="53632" y="4102"/>
                                <a:pt x="51631" y="-184"/>
                                <a:pt x="50393" y="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86" name="Google Shape;986;p13"/>
                        <p:cNvSpPr/>
                        <p:nvPr/>
                      </p:nvSpPr>
                      <p:spPr>
                        <a:xfrm>
                          <a:off x="7611862" y="2704544"/>
                          <a:ext cx="72654" cy="24056"/>
                        </a:xfrm>
                        <a:custGeom>
                          <a:rect b="b" l="l" r="r" t="t"/>
                          <a:pathLst>
                            <a:path extrusionOk="0" h="24056" w="72654">
                              <a:moveTo>
                                <a:pt x="41" y="10080"/>
                              </a:moveTo>
                              <a:cubicBezTo>
                                <a:pt x="1374" y="14557"/>
                                <a:pt x="17472" y="13509"/>
                                <a:pt x="36045" y="17033"/>
                              </a:cubicBezTo>
                              <a:cubicBezTo>
                                <a:pt x="54714" y="20177"/>
                                <a:pt x="69573" y="26654"/>
                                <a:pt x="72335" y="22939"/>
                              </a:cubicBezTo>
                              <a:cubicBezTo>
                                <a:pt x="73574" y="21129"/>
                                <a:pt x="71192" y="16843"/>
                                <a:pt x="65382" y="12271"/>
                              </a:cubicBezTo>
                              <a:cubicBezTo>
                                <a:pt x="59572" y="7699"/>
                                <a:pt x="50142" y="3032"/>
                                <a:pt x="38998" y="1032"/>
                              </a:cubicBezTo>
                              <a:cubicBezTo>
                                <a:pt x="27759" y="-969"/>
                                <a:pt x="17376" y="174"/>
                                <a:pt x="10328" y="2460"/>
                              </a:cubicBezTo>
                              <a:cubicBezTo>
                                <a:pt x="3279" y="4746"/>
                                <a:pt x="-435" y="7985"/>
                                <a:pt x="41" y="1008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0E0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87" name="Google Shape;987;p13"/>
                        <p:cNvSpPr/>
                        <p:nvPr/>
                      </p:nvSpPr>
                      <p:spPr>
                        <a:xfrm>
                          <a:off x="7457364" y="2716588"/>
                          <a:ext cx="55038" cy="18590"/>
                        </a:xfrm>
                        <a:custGeom>
                          <a:rect b="b" l="l" r="r" t="t"/>
                          <a:pathLst>
                            <a:path extrusionOk="0" h="18590" w="55038">
                              <a:moveTo>
                                <a:pt x="424" y="17086"/>
                              </a:moveTo>
                              <a:cubicBezTo>
                                <a:pt x="3282" y="20706"/>
                                <a:pt x="14331" y="16705"/>
                                <a:pt x="27571" y="16324"/>
                              </a:cubicBezTo>
                              <a:cubicBezTo>
                                <a:pt x="40810" y="15467"/>
                                <a:pt x="52145" y="18324"/>
                                <a:pt x="54717" y="14514"/>
                              </a:cubicBezTo>
                              <a:cubicBezTo>
                                <a:pt x="55860" y="12609"/>
                                <a:pt x="53955" y="8990"/>
                                <a:pt x="49002" y="5656"/>
                              </a:cubicBezTo>
                              <a:cubicBezTo>
                                <a:pt x="44144" y="2322"/>
                                <a:pt x="35953" y="-345"/>
                                <a:pt x="26808" y="36"/>
                              </a:cubicBezTo>
                              <a:cubicBezTo>
                                <a:pt x="17665" y="512"/>
                                <a:pt x="9854" y="3941"/>
                                <a:pt x="5282" y="7752"/>
                              </a:cubicBezTo>
                              <a:cubicBezTo>
                                <a:pt x="615" y="11562"/>
                                <a:pt x="-814" y="15372"/>
                                <a:pt x="424" y="1708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0E0E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988" name="Google Shape;988;p13"/>
                      <p:cNvSpPr/>
                      <p:nvPr/>
                    </p:nvSpPr>
                    <p:spPr>
                      <a:xfrm>
                        <a:off x="7740522" y="2592496"/>
                        <a:ext cx="68632" cy="281673"/>
                      </a:xfrm>
                      <a:custGeom>
                        <a:rect b="b" l="l" r="r" t="t"/>
                        <a:pathLst>
                          <a:path extrusionOk="0" h="281673" w="68632">
                            <a:moveTo>
                              <a:pt x="2064" y="209"/>
                            </a:moveTo>
                            <a:cubicBezTo>
                              <a:pt x="7112" y="-2458"/>
                              <a:pt x="28448" y="21259"/>
                              <a:pt x="32639" y="25259"/>
                            </a:cubicBezTo>
                            <a:cubicBezTo>
                              <a:pt x="56832" y="48405"/>
                              <a:pt x="65595" y="90506"/>
                              <a:pt x="67500" y="123938"/>
                            </a:cubicBezTo>
                            <a:cubicBezTo>
                              <a:pt x="69406" y="157371"/>
                              <a:pt x="69501" y="186613"/>
                              <a:pt x="63024" y="219474"/>
                            </a:cubicBezTo>
                            <a:cubicBezTo>
                              <a:pt x="62262" y="223475"/>
                              <a:pt x="59214" y="240715"/>
                              <a:pt x="59214" y="240715"/>
                            </a:cubicBezTo>
                            <a:cubicBezTo>
                              <a:pt x="54642" y="244525"/>
                              <a:pt x="48641" y="281482"/>
                              <a:pt x="42640" y="281672"/>
                            </a:cubicBezTo>
                            <a:cubicBezTo>
                              <a:pt x="34258" y="281958"/>
                              <a:pt x="28448" y="224808"/>
                              <a:pt x="27019" y="220427"/>
                            </a:cubicBezTo>
                            <a:cubicBezTo>
                              <a:pt x="26162" y="206139"/>
                              <a:pt x="24257" y="194042"/>
                              <a:pt x="21590" y="181850"/>
                            </a:cubicBezTo>
                            <a:cubicBezTo>
                              <a:pt x="17589" y="163467"/>
                              <a:pt x="12256" y="138512"/>
                              <a:pt x="12065" y="119747"/>
                            </a:cubicBezTo>
                            <a:cubicBezTo>
                              <a:pt x="11779" y="90696"/>
                              <a:pt x="2445" y="47357"/>
                              <a:pt x="2159" y="18306"/>
                            </a:cubicBezTo>
                            <a:cubicBezTo>
                              <a:pt x="2159" y="12877"/>
                              <a:pt x="-2699" y="2685"/>
                              <a:pt x="2159" y="11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89" name="Google Shape;989;p13"/>
                      <p:cNvSpPr/>
                      <p:nvPr/>
                    </p:nvSpPr>
                    <p:spPr>
                      <a:xfrm>
                        <a:off x="7555042" y="2545467"/>
                        <a:ext cx="225357" cy="90861"/>
                      </a:xfrm>
                      <a:custGeom>
                        <a:rect b="b" l="l" r="r" t="t"/>
                        <a:pathLst>
                          <a:path extrusionOk="0" h="90861" w="225357">
                            <a:moveTo>
                              <a:pt x="209070" y="90862"/>
                            </a:moveTo>
                            <a:cubicBezTo>
                              <a:pt x="179067" y="48856"/>
                              <a:pt x="133156" y="18662"/>
                              <a:pt x="82769" y="7708"/>
                            </a:cubicBezTo>
                            <a:cubicBezTo>
                              <a:pt x="71243" y="5232"/>
                              <a:pt x="58766" y="3803"/>
                              <a:pt x="48193" y="8756"/>
                            </a:cubicBezTo>
                            <a:cubicBezTo>
                              <a:pt x="41811" y="11804"/>
                              <a:pt x="36668" y="16852"/>
                              <a:pt x="31048" y="21043"/>
                            </a:cubicBezTo>
                            <a:cubicBezTo>
                              <a:pt x="25428" y="25234"/>
                              <a:pt x="18570" y="28759"/>
                              <a:pt x="11522" y="27711"/>
                            </a:cubicBezTo>
                            <a:cubicBezTo>
                              <a:pt x="4568" y="26758"/>
                              <a:pt x="-1813" y="19519"/>
                              <a:pt x="473" y="12757"/>
                            </a:cubicBezTo>
                            <a:cubicBezTo>
                              <a:pt x="40573" y="-3150"/>
                              <a:pt x="86293" y="-4198"/>
                              <a:pt x="127060" y="9709"/>
                            </a:cubicBezTo>
                            <a:cubicBezTo>
                              <a:pt x="167827" y="23615"/>
                              <a:pt x="203355" y="52571"/>
                              <a:pt x="225358" y="89623"/>
                            </a:cubicBezTo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90" name="Google Shape;990;p13"/>
                      <p:cNvSpPr/>
                      <p:nvPr/>
                    </p:nvSpPr>
                    <p:spPr>
                      <a:xfrm>
                        <a:off x="7743824" y="2631186"/>
                        <a:ext cx="63817" cy="80105"/>
                      </a:xfrm>
                      <a:custGeom>
                        <a:rect b="b" l="l" r="r" t="t"/>
                        <a:pathLst>
                          <a:path extrusionOk="0" h="80105" w="63817">
                            <a:moveTo>
                              <a:pt x="0" y="0"/>
                            </a:moveTo>
                            <a:lnTo>
                              <a:pt x="58769" y="46006"/>
                            </a:lnTo>
                            <a:cubicBezTo>
                              <a:pt x="61246" y="56388"/>
                              <a:pt x="62770" y="67913"/>
                              <a:pt x="63818" y="80105"/>
                            </a:cubicBezTo>
                            <a:lnTo>
                              <a:pt x="5144" y="4114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AFAFA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991" name="Google Shape;991;p13"/>
                      <p:cNvGrpSpPr/>
                      <p:nvPr/>
                    </p:nvGrpSpPr>
                    <p:grpSpPr>
                      <a:xfrm>
                        <a:off x="7781829" y="2827524"/>
                        <a:ext cx="72687" cy="109131"/>
                        <a:chOff x="7781829" y="2827524"/>
                        <a:chExt cx="72687" cy="109131"/>
                      </a:xfrm>
                    </p:grpSpPr>
                    <p:sp>
                      <p:nvSpPr>
                        <p:cNvPr id="992" name="Google Shape;992;p13"/>
                        <p:cNvSpPr/>
                        <p:nvPr/>
                      </p:nvSpPr>
                      <p:spPr>
                        <a:xfrm>
                          <a:off x="7781829" y="2827524"/>
                          <a:ext cx="72687" cy="109131"/>
                        </a:xfrm>
                        <a:custGeom>
                          <a:rect b="b" l="l" r="r" t="t"/>
                          <a:pathLst>
                            <a:path extrusionOk="0" h="109131" w="72687">
                              <a:moveTo>
                                <a:pt x="2381" y="3686"/>
                              </a:moveTo>
                              <a:cubicBezTo>
                                <a:pt x="4191" y="2924"/>
                                <a:pt x="73723" y="-18793"/>
                                <a:pt x="72676" y="52645"/>
                              </a:cubicBezTo>
                              <a:cubicBezTo>
                                <a:pt x="71628" y="124082"/>
                                <a:pt x="95" y="108271"/>
                                <a:pt x="0" y="106271"/>
                              </a:cubicBezTo>
                              <a:cubicBezTo>
                                <a:pt x="0" y="104175"/>
                                <a:pt x="2286" y="3686"/>
                                <a:pt x="2286" y="368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CE8679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93" name="Google Shape;993;p13"/>
                        <p:cNvSpPr/>
                        <p:nvPr/>
                      </p:nvSpPr>
                      <p:spPr>
                        <a:xfrm>
                          <a:off x="7804117" y="2850576"/>
                          <a:ext cx="32344" cy="62318"/>
                        </a:xfrm>
                        <a:custGeom>
                          <a:rect b="b" l="l" r="r" t="t"/>
                          <a:pathLst>
                            <a:path extrusionOk="0" h="62318" w="32344">
                              <a:moveTo>
                                <a:pt x="0" y="56453"/>
                              </a:moveTo>
                              <a:cubicBezTo>
                                <a:pt x="0" y="56453"/>
                                <a:pt x="1238" y="57310"/>
                                <a:pt x="3334" y="58358"/>
                              </a:cubicBezTo>
                              <a:cubicBezTo>
                                <a:pt x="5334" y="59311"/>
                                <a:pt x="8858" y="59978"/>
                                <a:pt x="12668" y="58644"/>
                              </a:cubicBezTo>
                              <a:cubicBezTo>
                                <a:pt x="20289" y="55977"/>
                                <a:pt x="26766" y="44071"/>
                                <a:pt x="27337" y="31212"/>
                              </a:cubicBezTo>
                              <a:cubicBezTo>
                                <a:pt x="27622" y="24735"/>
                                <a:pt x="26384" y="18544"/>
                                <a:pt x="24098" y="13305"/>
                              </a:cubicBezTo>
                              <a:cubicBezTo>
                                <a:pt x="22003" y="8066"/>
                                <a:pt x="18669" y="4352"/>
                                <a:pt x="14859" y="3589"/>
                              </a:cubicBezTo>
                              <a:cubicBezTo>
                                <a:pt x="11049" y="2637"/>
                                <a:pt x="8382" y="4923"/>
                                <a:pt x="7429" y="6923"/>
                              </a:cubicBezTo>
                              <a:cubicBezTo>
                                <a:pt x="6477" y="8924"/>
                                <a:pt x="6858" y="10352"/>
                                <a:pt x="6477" y="10447"/>
                              </a:cubicBezTo>
                              <a:cubicBezTo>
                                <a:pt x="6287" y="10638"/>
                                <a:pt x="4953" y="9209"/>
                                <a:pt x="5620" y="6256"/>
                              </a:cubicBezTo>
                              <a:cubicBezTo>
                                <a:pt x="5906" y="4828"/>
                                <a:pt x="6763" y="3209"/>
                                <a:pt x="8477" y="1780"/>
                              </a:cubicBezTo>
                              <a:cubicBezTo>
                                <a:pt x="10192" y="446"/>
                                <a:pt x="12763" y="-220"/>
                                <a:pt x="15431" y="65"/>
                              </a:cubicBezTo>
                              <a:cubicBezTo>
                                <a:pt x="20955" y="542"/>
                                <a:pt x="25813" y="5685"/>
                                <a:pt x="28289" y="11305"/>
                              </a:cubicBezTo>
                              <a:cubicBezTo>
                                <a:pt x="31052" y="17020"/>
                                <a:pt x="32671" y="23973"/>
                                <a:pt x="32290" y="31307"/>
                              </a:cubicBezTo>
                              <a:cubicBezTo>
                                <a:pt x="31623" y="45690"/>
                                <a:pt x="24098" y="59025"/>
                                <a:pt x="13716" y="61883"/>
                              </a:cubicBezTo>
                              <a:cubicBezTo>
                                <a:pt x="8668" y="63121"/>
                                <a:pt x="4477" y="61502"/>
                                <a:pt x="2382" y="59787"/>
                              </a:cubicBezTo>
                              <a:cubicBezTo>
                                <a:pt x="191" y="57977"/>
                                <a:pt x="-190" y="56358"/>
                                <a:pt x="95" y="5626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A655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994" name="Google Shape;994;p13"/>
                  <p:cNvSpPr/>
                  <p:nvPr/>
                </p:nvSpPr>
                <p:spPr>
                  <a:xfrm>
                    <a:off x="7526178" y="3053048"/>
                    <a:ext cx="140017" cy="72085"/>
                  </a:xfrm>
                  <a:custGeom>
                    <a:rect b="b" l="l" r="r" t="t"/>
                    <a:pathLst>
                      <a:path extrusionOk="0" h="72085" w="140017">
                        <a:moveTo>
                          <a:pt x="95" y="42386"/>
                        </a:moveTo>
                        <a:cubicBezTo>
                          <a:pt x="95" y="42386"/>
                          <a:pt x="68389" y="46768"/>
                          <a:pt x="140018" y="0"/>
                        </a:cubicBezTo>
                        <a:cubicBezTo>
                          <a:pt x="140018" y="0"/>
                          <a:pt x="108871" y="79438"/>
                          <a:pt x="1048" y="71533"/>
                        </a:cubicBezTo>
                        <a:lnTo>
                          <a:pt x="0" y="42386"/>
                        </a:lnTo>
                        <a:close/>
                      </a:path>
                    </a:pathLst>
                  </a:custGeom>
                  <a:solidFill>
                    <a:srgbClr val="AA655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5" name="Google Shape;995;p13"/>
                <p:cNvSpPr/>
                <p:nvPr/>
              </p:nvSpPr>
              <p:spPr>
                <a:xfrm>
                  <a:off x="7456228" y="2822138"/>
                  <a:ext cx="53231" cy="9379"/>
                </a:xfrm>
                <a:custGeom>
                  <a:rect b="b" l="l" r="r" t="t"/>
                  <a:pathLst>
                    <a:path extrusionOk="0" h="9379" w="53231">
                      <a:moveTo>
                        <a:pt x="53186" y="214"/>
                      </a:moveTo>
                      <a:cubicBezTo>
                        <a:pt x="54043" y="1166"/>
                        <a:pt x="42898" y="9072"/>
                        <a:pt x="26801" y="9358"/>
                      </a:cubicBezTo>
                      <a:cubicBezTo>
                        <a:pt x="10704" y="9834"/>
                        <a:pt x="-726" y="2404"/>
                        <a:pt x="36" y="1357"/>
                      </a:cubicBezTo>
                      <a:cubicBezTo>
                        <a:pt x="607" y="23"/>
                        <a:pt x="12038" y="4786"/>
                        <a:pt x="26706" y="4405"/>
                      </a:cubicBezTo>
                      <a:cubicBezTo>
                        <a:pt x="41374" y="4214"/>
                        <a:pt x="52519" y="-1120"/>
                        <a:pt x="53186" y="214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13"/>
                <p:cNvSpPr/>
                <p:nvPr/>
              </p:nvSpPr>
              <p:spPr>
                <a:xfrm>
                  <a:off x="7461882" y="2751963"/>
                  <a:ext cx="51068" cy="15661"/>
                </a:xfrm>
                <a:custGeom>
                  <a:rect b="b" l="l" r="r" t="t"/>
                  <a:pathLst>
                    <a:path extrusionOk="0" h="15661" w="51068">
                      <a:moveTo>
                        <a:pt x="51056" y="15621"/>
                      </a:moveTo>
                      <a:cubicBezTo>
                        <a:pt x="50390" y="16002"/>
                        <a:pt x="48389" y="13621"/>
                        <a:pt x="44484" y="11144"/>
                      </a:cubicBezTo>
                      <a:cubicBezTo>
                        <a:pt x="40579" y="8572"/>
                        <a:pt x="34483" y="6096"/>
                        <a:pt x="27244" y="5239"/>
                      </a:cubicBezTo>
                      <a:cubicBezTo>
                        <a:pt x="20005" y="4477"/>
                        <a:pt x="13242" y="5048"/>
                        <a:pt x="8289" y="5239"/>
                      </a:cubicBezTo>
                      <a:cubicBezTo>
                        <a:pt x="3336" y="5524"/>
                        <a:pt x="193" y="5524"/>
                        <a:pt x="2" y="4858"/>
                      </a:cubicBezTo>
                      <a:cubicBezTo>
                        <a:pt x="-93" y="4191"/>
                        <a:pt x="2765" y="3048"/>
                        <a:pt x="7718" y="1810"/>
                      </a:cubicBezTo>
                      <a:cubicBezTo>
                        <a:pt x="12575" y="667"/>
                        <a:pt x="19719" y="-572"/>
                        <a:pt x="27720" y="286"/>
                      </a:cubicBezTo>
                      <a:cubicBezTo>
                        <a:pt x="35816" y="1143"/>
                        <a:pt x="42674" y="4667"/>
                        <a:pt x="46484" y="8382"/>
                      </a:cubicBezTo>
                      <a:cubicBezTo>
                        <a:pt x="50390" y="12097"/>
                        <a:pt x="51437" y="15335"/>
                        <a:pt x="50961" y="15621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13"/>
                <p:cNvSpPr/>
                <p:nvPr/>
              </p:nvSpPr>
              <p:spPr>
                <a:xfrm>
                  <a:off x="7679994" y="2769584"/>
                  <a:ext cx="34588" cy="11751"/>
                </a:xfrm>
                <a:custGeom>
                  <a:rect b="b" l="l" r="r" t="t"/>
                  <a:pathLst>
                    <a:path extrusionOk="0" h="11751" w="34588">
                      <a:moveTo>
                        <a:pt x="34493" y="95"/>
                      </a:moveTo>
                      <a:cubicBezTo>
                        <a:pt x="35445" y="1047"/>
                        <a:pt x="29254" y="7620"/>
                        <a:pt x="18776" y="10477"/>
                      </a:cubicBezTo>
                      <a:cubicBezTo>
                        <a:pt x="8299" y="13335"/>
                        <a:pt x="-369" y="10668"/>
                        <a:pt x="12" y="9429"/>
                      </a:cubicBezTo>
                      <a:cubicBezTo>
                        <a:pt x="203" y="8001"/>
                        <a:pt x="8299" y="8286"/>
                        <a:pt x="17538" y="5715"/>
                      </a:cubicBezTo>
                      <a:cubicBezTo>
                        <a:pt x="26873" y="3333"/>
                        <a:pt x="33635" y="-953"/>
                        <a:pt x="34588" y="190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13"/>
                <p:cNvSpPr/>
                <p:nvPr/>
              </p:nvSpPr>
              <p:spPr>
                <a:xfrm>
                  <a:off x="7687528" y="2787921"/>
                  <a:ext cx="31288" cy="8422"/>
                </a:xfrm>
                <a:custGeom>
                  <a:rect b="b" l="l" r="r" t="t"/>
                  <a:pathLst>
                    <a:path extrusionOk="0" h="8422" w="31288">
                      <a:moveTo>
                        <a:pt x="31246" y="3760"/>
                      </a:moveTo>
                      <a:cubicBezTo>
                        <a:pt x="31912" y="4903"/>
                        <a:pt x="24769" y="9380"/>
                        <a:pt x="14958" y="8237"/>
                      </a:cubicBezTo>
                      <a:cubicBezTo>
                        <a:pt x="5147" y="7189"/>
                        <a:pt x="-854" y="1189"/>
                        <a:pt x="99" y="236"/>
                      </a:cubicBezTo>
                      <a:cubicBezTo>
                        <a:pt x="956" y="-907"/>
                        <a:pt x="7147" y="2427"/>
                        <a:pt x="15529" y="3284"/>
                      </a:cubicBezTo>
                      <a:cubicBezTo>
                        <a:pt x="23816" y="4332"/>
                        <a:pt x="30674" y="2427"/>
                        <a:pt x="31246" y="3760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13"/>
                <p:cNvSpPr/>
                <p:nvPr/>
              </p:nvSpPr>
              <p:spPr>
                <a:xfrm>
                  <a:off x="7613390" y="2747779"/>
                  <a:ext cx="59518" cy="15898"/>
                </a:xfrm>
                <a:custGeom>
                  <a:rect b="b" l="l" r="r" t="t"/>
                  <a:pathLst>
                    <a:path extrusionOk="0" h="15898" w="59518">
                      <a:moveTo>
                        <a:pt x="59378" y="15709"/>
                      </a:moveTo>
                      <a:cubicBezTo>
                        <a:pt x="58521" y="16852"/>
                        <a:pt x="47567" y="6469"/>
                        <a:pt x="30422" y="5040"/>
                      </a:cubicBezTo>
                      <a:cubicBezTo>
                        <a:pt x="13277" y="3421"/>
                        <a:pt x="704" y="11708"/>
                        <a:pt x="37" y="10375"/>
                      </a:cubicBezTo>
                      <a:cubicBezTo>
                        <a:pt x="-344" y="9898"/>
                        <a:pt x="2228" y="7041"/>
                        <a:pt x="7657" y="4374"/>
                      </a:cubicBezTo>
                      <a:cubicBezTo>
                        <a:pt x="12991" y="1611"/>
                        <a:pt x="21468" y="-674"/>
                        <a:pt x="30898" y="183"/>
                      </a:cubicBezTo>
                      <a:cubicBezTo>
                        <a:pt x="40328" y="1040"/>
                        <a:pt x="48138" y="4850"/>
                        <a:pt x="52996" y="8565"/>
                      </a:cubicBezTo>
                      <a:cubicBezTo>
                        <a:pt x="57854" y="12280"/>
                        <a:pt x="59854" y="15423"/>
                        <a:pt x="59473" y="15899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13"/>
                <p:cNvSpPr/>
                <p:nvPr/>
              </p:nvSpPr>
              <p:spPr>
                <a:xfrm>
                  <a:off x="7617220" y="2818269"/>
                  <a:ext cx="40278" cy="11327"/>
                </a:xfrm>
                <a:custGeom>
                  <a:rect b="b" l="l" r="r" t="t"/>
                  <a:pathLst>
                    <a:path extrusionOk="0" h="11327" w="40278">
                      <a:moveTo>
                        <a:pt x="40212" y="178"/>
                      </a:moveTo>
                      <a:cubicBezTo>
                        <a:pt x="41070" y="1130"/>
                        <a:pt x="33545" y="8274"/>
                        <a:pt x="21353" y="10560"/>
                      </a:cubicBezTo>
                      <a:cubicBezTo>
                        <a:pt x="9161" y="12941"/>
                        <a:pt x="-459" y="9131"/>
                        <a:pt x="17" y="7893"/>
                      </a:cubicBezTo>
                      <a:cubicBezTo>
                        <a:pt x="303" y="6464"/>
                        <a:pt x="9542" y="7893"/>
                        <a:pt x="20401" y="5702"/>
                      </a:cubicBezTo>
                      <a:cubicBezTo>
                        <a:pt x="31354" y="3702"/>
                        <a:pt x="39355" y="-965"/>
                        <a:pt x="40212" y="178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13"/>
                <p:cNvSpPr/>
                <p:nvPr/>
              </p:nvSpPr>
              <p:spPr>
                <a:xfrm>
                  <a:off x="7593013" y="2902685"/>
                  <a:ext cx="22348" cy="9682"/>
                </a:xfrm>
                <a:custGeom>
                  <a:rect b="b" l="l" r="r" t="t"/>
                  <a:pathLst>
                    <a:path extrusionOk="0" h="9682" w="22348">
                      <a:moveTo>
                        <a:pt x="22033" y="9583"/>
                      </a:moveTo>
                      <a:cubicBezTo>
                        <a:pt x="20795" y="10345"/>
                        <a:pt x="17271" y="6535"/>
                        <a:pt x="11460" y="5297"/>
                      </a:cubicBezTo>
                      <a:cubicBezTo>
                        <a:pt x="5650" y="3773"/>
                        <a:pt x="792" y="5582"/>
                        <a:pt x="126" y="4344"/>
                      </a:cubicBezTo>
                      <a:cubicBezTo>
                        <a:pt x="-922" y="3392"/>
                        <a:pt x="4698" y="-1466"/>
                        <a:pt x="12603" y="439"/>
                      </a:cubicBezTo>
                      <a:cubicBezTo>
                        <a:pt x="20509" y="2249"/>
                        <a:pt x="23367" y="9107"/>
                        <a:pt x="22033" y="9488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13"/>
                <p:cNvSpPr/>
                <p:nvPr/>
              </p:nvSpPr>
              <p:spPr>
                <a:xfrm>
                  <a:off x="7610850" y="2896025"/>
                  <a:ext cx="17383" cy="12021"/>
                </a:xfrm>
                <a:custGeom>
                  <a:rect b="b" l="l" r="r" t="t"/>
                  <a:pathLst>
                    <a:path extrusionOk="0" h="12021" w="17383">
                      <a:moveTo>
                        <a:pt x="16959" y="11957"/>
                      </a:moveTo>
                      <a:cubicBezTo>
                        <a:pt x="15721" y="12528"/>
                        <a:pt x="12863" y="9194"/>
                        <a:pt x="8577" y="6527"/>
                      </a:cubicBezTo>
                      <a:cubicBezTo>
                        <a:pt x="4291" y="3765"/>
                        <a:pt x="5" y="2813"/>
                        <a:pt x="5" y="1384"/>
                      </a:cubicBezTo>
                      <a:cubicBezTo>
                        <a:pt x="-186" y="50"/>
                        <a:pt x="5529" y="-1283"/>
                        <a:pt x="11149" y="2336"/>
                      </a:cubicBezTo>
                      <a:cubicBezTo>
                        <a:pt x="16864" y="5861"/>
                        <a:pt x="18197" y="11480"/>
                        <a:pt x="16959" y="11957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13"/>
                <p:cNvSpPr/>
                <p:nvPr/>
              </p:nvSpPr>
              <p:spPr>
                <a:xfrm>
                  <a:off x="7720437" y="3014567"/>
                  <a:ext cx="18582" cy="85269"/>
                </a:xfrm>
                <a:custGeom>
                  <a:rect b="b" l="l" r="r" t="t"/>
                  <a:pathLst>
                    <a:path extrusionOk="0" h="85269" w="18582">
                      <a:moveTo>
                        <a:pt x="5956" y="0"/>
                      </a:moveTo>
                      <a:cubicBezTo>
                        <a:pt x="5956" y="0"/>
                        <a:pt x="7480" y="952"/>
                        <a:pt x="7765" y="3810"/>
                      </a:cubicBezTo>
                      <a:cubicBezTo>
                        <a:pt x="7956" y="6667"/>
                        <a:pt x="6432" y="10477"/>
                        <a:pt x="4908" y="14478"/>
                      </a:cubicBezTo>
                      <a:cubicBezTo>
                        <a:pt x="3289" y="18764"/>
                        <a:pt x="3384" y="22765"/>
                        <a:pt x="8623" y="25527"/>
                      </a:cubicBezTo>
                      <a:cubicBezTo>
                        <a:pt x="10909" y="27051"/>
                        <a:pt x="14147" y="28480"/>
                        <a:pt x="16624" y="31909"/>
                      </a:cubicBezTo>
                      <a:cubicBezTo>
                        <a:pt x="19100" y="35433"/>
                        <a:pt x="19005" y="40196"/>
                        <a:pt x="17576" y="43720"/>
                      </a:cubicBezTo>
                      <a:cubicBezTo>
                        <a:pt x="14814" y="51244"/>
                        <a:pt x="8909" y="55340"/>
                        <a:pt x="6718" y="60103"/>
                      </a:cubicBezTo>
                      <a:cubicBezTo>
                        <a:pt x="4241" y="64770"/>
                        <a:pt x="5289" y="69628"/>
                        <a:pt x="7289" y="73342"/>
                      </a:cubicBezTo>
                      <a:cubicBezTo>
                        <a:pt x="11480" y="80772"/>
                        <a:pt x="15957" y="84677"/>
                        <a:pt x="15290" y="85249"/>
                      </a:cubicBezTo>
                      <a:cubicBezTo>
                        <a:pt x="15004" y="85534"/>
                        <a:pt x="9861" y="82963"/>
                        <a:pt x="4241" y="75057"/>
                      </a:cubicBezTo>
                      <a:cubicBezTo>
                        <a:pt x="1574" y="71247"/>
                        <a:pt x="-521" y="64389"/>
                        <a:pt x="2622" y="58007"/>
                      </a:cubicBezTo>
                      <a:cubicBezTo>
                        <a:pt x="5479" y="51816"/>
                        <a:pt x="11004" y="47625"/>
                        <a:pt x="12909" y="42005"/>
                      </a:cubicBezTo>
                      <a:cubicBezTo>
                        <a:pt x="13957" y="39148"/>
                        <a:pt x="13862" y="36481"/>
                        <a:pt x="12528" y="34576"/>
                      </a:cubicBezTo>
                      <a:cubicBezTo>
                        <a:pt x="11195" y="32575"/>
                        <a:pt x="8623" y="31051"/>
                        <a:pt x="6051" y="29337"/>
                      </a:cubicBezTo>
                      <a:cubicBezTo>
                        <a:pt x="3575" y="27622"/>
                        <a:pt x="622" y="24955"/>
                        <a:pt x="146" y="21431"/>
                      </a:cubicBezTo>
                      <a:cubicBezTo>
                        <a:pt x="-426" y="18002"/>
                        <a:pt x="812" y="15335"/>
                        <a:pt x="1670" y="13144"/>
                      </a:cubicBezTo>
                      <a:cubicBezTo>
                        <a:pt x="3765" y="8953"/>
                        <a:pt x="5479" y="6001"/>
                        <a:pt x="5861" y="3715"/>
                      </a:cubicBezTo>
                      <a:cubicBezTo>
                        <a:pt x="6242" y="1524"/>
                        <a:pt x="5575" y="190"/>
                        <a:pt x="5956" y="0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13"/>
                <p:cNvSpPr/>
                <p:nvPr/>
              </p:nvSpPr>
              <p:spPr>
                <a:xfrm>
                  <a:off x="7749778" y="3013215"/>
                  <a:ext cx="19804" cy="73550"/>
                </a:xfrm>
                <a:custGeom>
                  <a:rect b="b" l="l" r="r" t="t"/>
                  <a:pathLst>
                    <a:path extrusionOk="0" h="73550" w="19804">
                      <a:moveTo>
                        <a:pt x="18145" y="73551"/>
                      </a:moveTo>
                      <a:cubicBezTo>
                        <a:pt x="18145" y="73551"/>
                        <a:pt x="14049" y="70598"/>
                        <a:pt x="10239" y="63359"/>
                      </a:cubicBezTo>
                      <a:cubicBezTo>
                        <a:pt x="8524" y="59740"/>
                        <a:pt x="6905" y="54596"/>
                        <a:pt x="8239" y="48786"/>
                      </a:cubicBezTo>
                      <a:cubicBezTo>
                        <a:pt x="9477" y="42690"/>
                        <a:pt x="15573" y="38594"/>
                        <a:pt x="14906" y="34784"/>
                      </a:cubicBezTo>
                      <a:cubicBezTo>
                        <a:pt x="14430" y="30498"/>
                        <a:pt x="9191" y="27831"/>
                        <a:pt x="5000" y="24211"/>
                      </a:cubicBezTo>
                      <a:cubicBezTo>
                        <a:pt x="333" y="20306"/>
                        <a:pt x="-620" y="14115"/>
                        <a:pt x="333" y="10019"/>
                      </a:cubicBezTo>
                      <a:cubicBezTo>
                        <a:pt x="1190" y="5733"/>
                        <a:pt x="3476" y="2875"/>
                        <a:pt x="5286" y="1447"/>
                      </a:cubicBezTo>
                      <a:cubicBezTo>
                        <a:pt x="7191" y="18"/>
                        <a:pt x="8524" y="-173"/>
                        <a:pt x="8620" y="113"/>
                      </a:cubicBezTo>
                      <a:cubicBezTo>
                        <a:pt x="9191" y="685"/>
                        <a:pt x="4333" y="3352"/>
                        <a:pt x="3762" y="10495"/>
                      </a:cubicBezTo>
                      <a:cubicBezTo>
                        <a:pt x="3476" y="13924"/>
                        <a:pt x="4429" y="18020"/>
                        <a:pt x="7953" y="20782"/>
                      </a:cubicBezTo>
                      <a:cubicBezTo>
                        <a:pt x="9668" y="22211"/>
                        <a:pt x="12049" y="23545"/>
                        <a:pt x="14430" y="25450"/>
                      </a:cubicBezTo>
                      <a:cubicBezTo>
                        <a:pt x="16716" y="27450"/>
                        <a:pt x="19288" y="30117"/>
                        <a:pt x="19764" y="34213"/>
                      </a:cubicBezTo>
                      <a:cubicBezTo>
                        <a:pt x="20145" y="38404"/>
                        <a:pt x="17764" y="41547"/>
                        <a:pt x="16145" y="43738"/>
                      </a:cubicBezTo>
                      <a:cubicBezTo>
                        <a:pt x="14335" y="46024"/>
                        <a:pt x="13192" y="47738"/>
                        <a:pt x="12620" y="49834"/>
                      </a:cubicBezTo>
                      <a:cubicBezTo>
                        <a:pt x="11382" y="54120"/>
                        <a:pt x="12239" y="58501"/>
                        <a:pt x="13478" y="61930"/>
                      </a:cubicBezTo>
                      <a:cubicBezTo>
                        <a:pt x="16145" y="68788"/>
                        <a:pt x="18812" y="73075"/>
                        <a:pt x="18145" y="73456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13"/>
                <p:cNvSpPr/>
                <p:nvPr/>
              </p:nvSpPr>
              <p:spPr>
                <a:xfrm>
                  <a:off x="7518680" y="2657550"/>
                  <a:ext cx="110462" cy="15617"/>
                </a:xfrm>
                <a:custGeom>
                  <a:rect b="b" l="l" r="r" t="t"/>
                  <a:pathLst>
                    <a:path extrusionOk="0" h="15617" w="110462">
                      <a:moveTo>
                        <a:pt x="110368" y="1258"/>
                      </a:moveTo>
                      <a:cubicBezTo>
                        <a:pt x="110368" y="1258"/>
                        <a:pt x="105034" y="6115"/>
                        <a:pt x="94080" y="6497"/>
                      </a:cubicBezTo>
                      <a:cubicBezTo>
                        <a:pt x="83412" y="7449"/>
                        <a:pt x="68839" y="3163"/>
                        <a:pt x="54075" y="5925"/>
                      </a:cubicBezTo>
                      <a:cubicBezTo>
                        <a:pt x="46741" y="7544"/>
                        <a:pt x="39883" y="10878"/>
                        <a:pt x="33215" y="13069"/>
                      </a:cubicBezTo>
                      <a:cubicBezTo>
                        <a:pt x="26548" y="15450"/>
                        <a:pt x="19785" y="16117"/>
                        <a:pt x="14356" y="15260"/>
                      </a:cubicBezTo>
                      <a:cubicBezTo>
                        <a:pt x="8831" y="14498"/>
                        <a:pt x="4735" y="12116"/>
                        <a:pt x="2545" y="9926"/>
                      </a:cubicBezTo>
                      <a:cubicBezTo>
                        <a:pt x="354" y="7735"/>
                        <a:pt x="-217" y="6115"/>
                        <a:pt x="68" y="5925"/>
                      </a:cubicBezTo>
                      <a:cubicBezTo>
                        <a:pt x="640" y="5354"/>
                        <a:pt x="4640" y="11259"/>
                        <a:pt x="14737" y="11735"/>
                      </a:cubicBezTo>
                      <a:cubicBezTo>
                        <a:pt x="19690" y="12021"/>
                        <a:pt x="25500" y="11164"/>
                        <a:pt x="31691" y="8687"/>
                      </a:cubicBezTo>
                      <a:cubicBezTo>
                        <a:pt x="37978" y="6401"/>
                        <a:pt x="44836" y="2877"/>
                        <a:pt x="53027" y="1067"/>
                      </a:cubicBezTo>
                      <a:cubicBezTo>
                        <a:pt x="61314" y="-743"/>
                        <a:pt x="69220" y="115"/>
                        <a:pt x="76078" y="972"/>
                      </a:cubicBezTo>
                      <a:cubicBezTo>
                        <a:pt x="82936" y="1829"/>
                        <a:pt x="88937" y="2782"/>
                        <a:pt x="94080" y="2972"/>
                      </a:cubicBezTo>
                      <a:cubicBezTo>
                        <a:pt x="104272" y="3449"/>
                        <a:pt x="110082" y="401"/>
                        <a:pt x="110463" y="1163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13"/>
                <p:cNvSpPr/>
                <p:nvPr/>
              </p:nvSpPr>
              <p:spPr>
                <a:xfrm>
                  <a:off x="7524749" y="2639746"/>
                  <a:ext cx="81152" cy="5072"/>
                </a:xfrm>
                <a:custGeom>
                  <a:rect b="b" l="l" r="r" t="t"/>
                  <a:pathLst>
                    <a:path extrusionOk="0" h="5072" w="81152">
                      <a:moveTo>
                        <a:pt x="81153" y="3251"/>
                      </a:moveTo>
                      <a:cubicBezTo>
                        <a:pt x="81153" y="4679"/>
                        <a:pt x="62960" y="4775"/>
                        <a:pt x="40577" y="4965"/>
                      </a:cubicBezTo>
                      <a:cubicBezTo>
                        <a:pt x="18288" y="5156"/>
                        <a:pt x="95" y="5251"/>
                        <a:pt x="0" y="3822"/>
                      </a:cubicBezTo>
                      <a:cubicBezTo>
                        <a:pt x="0" y="2489"/>
                        <a:pt x="18002" y="107"/>
                        <a:pt x="40481" y="12"/>
                      </a:cubicBezTo>
                      <a:cubicBezTo>
                        <a:pt x="62960" y="-178"/>
                        <a:pt x="81153" y="1917"/>
                        <a:pt x="81058" y="3251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13"/>
                <p:cNvSpPr/>
                <p:nvPr/>
              </p:nvSpPr>
              <p:spPr>
                <a:xfrm>
                  <a:off x="7560750" y="2619393"/>
                  <a:ext cx="31150" cy="6642"/>
                </a:xfrm>
                <a:custGeom>
                  <a:rect b="b" l="l" r="r" t="t"/>
                  <a:pathLst>
                    <a:path extrusionOk="0" h="6642" w="31150">
                      <a:moveTo>
                        <a:pt x="31150" y="6077"/>
                      </a:moveTo>
                      <a:cubicBezTo>
                        <a:pt x="30674" y="7411"/>
                        <a:pt x="23816" y="6077"/>
                        <a:pt x="15434" y="5220"/>
                      </a:cubicBezTo>
                      <a:cubicBezTo>
                        <a:pt x="7052" y="4172"/>
                        <a:pt x="99" y="3696"/>
                        <a:pt x="4" y="2362"/>
                      </a:cubicBezTo>
                      <a:cubicBezTo>
                        <a:pt x="-187" y="1029"/>
                        <a:pt x="7052" y="-781"/>
                        <a:pt x="16006" y="362"/>
                      </a:cubicBezTo>
                      <a:cubicBezTo>
                        <a:pt x="24959" y="1410"/>
                        <a:pt x="31531" y="4934"/>
                        <a:pt x="31055" y="6172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13"/>
                <p:cNvSpPr/>
                <p:nvPr/>
              </p:nvSpPr>
              <p:spPr>
                <a:xfrm>
                  <a:off x="7429680" y="2780068"/>
                  <a:ext cx="19208" cy="10219"/>
                </a:xfrm>
                <a:custGeom>
                  <a:rect b="b" l="l" r="r" t="t"/>
                  <a:pathLst>
                    <a:path extrusionOk="0" h="10219" w="19208">
                      <a:moveTo>
                        <a:pt x="19155" y="7614"/>
                      </a:moveTo>
                      <a:cubicBezTo>
                        <a:pt x="19822" y="8852"/>
                        <a:pt x="14202" y="11805"/>
                        <a:pt x="7630" y="9138"/>
                      </a:cubicBezTo>
                      <a:cubicBezTo>
                        <a:pt x="1057" y="6471"/>
                        <a:pt x="-943" y="565"/>
                        <a:pt x="391" y="89"/>
                      </a:cubicBezTo>
                      <a:cubicBezTo>
                        <a:pt x="1629" y="-578"/>
                        <a:pt x="4677" y="2661"/>
                        <a:pt x="9439" y="4566"/>
                      </a:cubicBezTo>
                      <a:cubicBezTo>
                        <a:pt x="14202" y="6566"/>
                        <a:pt x="18679" y="6280"/>
                        <a:pt x="19060" y="7614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13"/>
                <p:cNvSpPr/>
                <p:nvPr/>
              </p:nvSpPr>
              <p:spPr>
                <a:xfrm>
                  <a:off x="7431445" y="2794833"/>
                  <a:ext cx="10873" cy="13043"/>
                </a:xfrm>
                <a:custGeom>
                  <a:rect b="b" l="l" r="r" t="t"/>
                  <a:pathLst>
                    <a:path extrusionOk="0" h="13043" w="10873">
                      <a:moveTo>
                        <a:pt x="10818" y="659"/>
                      </a:moveTo>
                      <a:cubicBezTo>
                        <a:pt x="11294" y="1992"/>
                        <a:pt x="8627" y="4088"/>
                        <a:pt x="6341" y="7136"/>
                      </a:cubicBezTo>
                      <a:cubicBezTo>
                        <a:pt x="3960" y="10089"/>
                        <a:pt x="2531" y="13137"/>
                        <a:pt x="1102" y="13041"/>
                      </a:cubicBezTo>
                      <a:cubicBezTo>
                        <a:pt x="-231" y="13041"/>
                        <a:pt x="-898" y="8374"/>
                        <a:pt x="2341" y="4088"/>
                      </a:cubicBezTo>
                      <a:cubicBezTo>
                        <a:pt x="5674" y="-198"/>
                        <a:pt x="10342" y="-675"/>
                        <a:pt x="10722" y="659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0" name="Google Shape;1010;p13"/>
              <p:cNvGrpSpPr/>
              <p:nvPr/>
            </p:nvGrpSpPr>
            <p:grpSpPr>
              <a:xfrm>
                <a:off x="7430452" y="3098396"/>
                <a:ext cx="328532" cy="2284276"/>
                <a:chOff x="7430452" y="3098396"/>
                <a:chExt cx="328532" cy="2284276"/>
              </a:xfrm>
            </p:grpSpPr>
            <p:grpSp>
              <p:nvGrpSpPr>
                <p:cNvPr id="1011" name="Google Shape;1011;p13"/>
                <p:cNvGrpSpPr/>
                <p:nvPr/>
              </p:nvGrpSpPr>
              <p:grpSpPr>
                <a:xfrm>
                  <a:off x="7430452" y="3101274"/>
                  <a:ext cx="328532" cy="2281398"/>
                  <a:chOff x="7430452" y="3101274"/>
                  <a:chExt cx="328532" cy="2281398"/>
                </a:xfrm>
              </p:grpSpPr>
              <p:sp>
                <p:nvSpPr>
                  <p:cNvPr id="1012" name="Google Shape;1012;p13"/>
                  <p:cNvSpPr/>
                  <p:nvPr/>
                </p:nvSpPr>
                <p:spPr>
                  <a:xfrm>
                    <a:off x="7551734" y="3134327"/>
                    <a:ext cx="203615" cy="352965"/>
                  </a:xfrm>
                  <a:custGeom>
                    <a:rect b="b" l="l" r="r" t="t"/>
                    <a:pathLst>
                      <a:path extrusionOk="0" h="352965" w="203615">
                        <a:moveTo>
                          <a:pt x="203520" y="286386"/>
                        </a:moveTo>
                        <a:cubicBezTo>
                          <a:pt x="201520" y="281623"/>
                          <a:pt x="180088" y="247333"/>
                          <a:pt x="165134" y="206376"/>
                        </a:cubicBezTo>
                        <a:cubicBezTo>
                          <a:pt x="146656" y="155703"/>
                          <a:pt x="135226" y="98743"/>
                          <a:pt x="135226" y="98743"/>
                        </a:cubicBezTo>
                        <a:cubicBezTo>
                          <a:pt x="135226" y="98743"/>
                          <a:pt x="99126" y="4922"/>
                          <a:pt x="81981" y="636"/>
                        </a:cubicBezTo>
                        <a:cubicBezTo>
                          <a:pt x="64836" y="-3651"/>
                          <a:pt x="19687" y="14733"/>
                          <a:pt x="11115" y="26067"/>
                        </a:cubicBezTo>
                        <a:cubicBezTo>
                          <a:pt x="2543" y="37402"/>
                          <a:pt x="-8888" y="115793"/>
                          <a:pt x="11115" y="112935"/>
                        </a:cubicBezTo>
                        <a:cubicBezTo>
                          <a:pt x="31118" y="110078"/>
                          <a:pt x="37118" y="92933"/>
                          <a:pt x="37118" y="92933"/>
                        </a:cubicBezTo>
                        <a:lnTo>
                          <a:pt x="37118" y="43022"/>
                        </a:lnTo>
                        <a:cubicBezTo>
                          <a:pt x="37118" y="43022"/>
                          <a:pt x="64264" y="54452"/>
                          <a:pt x="61502" y="70073"/>
                        </a:cubicBezTo>
                        <a:cubicBezTo>
                          <a:pt x="58740" y="85789"/>
                          <a:pt x="66741" y="219044"/>
                          <a:pt x="73885" y="245047"/>
                        </a:cubicBezTo>
                        <a:cubicBezTo>
                          <a:pt x="81028" y="271050"/>
                          <a:pt x="102269" y="352965"/>
                          <a:pt x="102269" y="352965"/>
                        </a:cubicBezTo>
                        <a:lnTo>
                          <a:pt x="203615" y="286195"/>
                        </a:lnTo>
                        <a:close/>
                      </a:path>
                    </a:pathLst>
                  </a:custGeom>
                  <a:solidFill>
                    <a:srgbClr val="CE867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3" name="Google Shape;1013;p13"/>
                  <p:cNvSpPr/>
                  <p:nvPr/>
                </p:nvSpPr>
                <p:spPr>
                  <a:xfrm>
                    <a:off x="7430452" y="3101274"/>
                    <a:ext cx="264794" cy="352204"/>
                  </a:xfrm>
                  <a:custGeom>
                    <a:rect b="b" l="l" r="r" t="t"/>
                    <a:pathLst>
                      <a:path extrusionOk="0" h="352204" w="264794">
                        <a:moveTo>
                          <a:pt x="264795" y="77599"/>
                        </a:moveTo>
                        <a:cubicBezTo>
                          <a:pt x="264795" y="77599"/>
                          <a:pt x="162878" y="-2602"/>
                          <a:pt x="158210" y="65"/>
                        </a:cubicBezTo>
                        <a:cubicBezTo>
                          <a:pt x="146495" y="6733"/>
                          <a:pt x="37052" y="75693"/>
                          <a:pt x="38862" y="92743"/>
                        </a:cubicBezTo>
                        <a:cubicBezTo>
                          <a:pt x="40576" y="109888"/>
                          <a:pt x="38862" y="255335"/>
                          <a:pt x="38862" y="255335"/>
                        </a:cubicBezTo>
                        <a:lnTo>
                          <a:pt x="0" y="325439"/>
                        </a:lnTo>
                        <a:lnTo>
                          <a:pt x="127921" y="352204"/>
                        </a:lnTo>
                        <a:lnTo>
                          <a:pt x="144971" y="269622"/>
                        </a:lnTo>
                        <a:cubicBezTo>
                          <a:pt x="144971" y="269622"/>
                          <a:pt x="173164" y="246763"/>
                          <a:pt x="164592" y="206853"/>
                        </a:cubicBezTo>
                        <a:cubicBezTo>
                          <a:pt x="156020" y="166943"/>
                          <a:pt x="120396" y="115603"/>
                          <a:pt x="120396" y="115603"/>
                        </a:cubicBezTo>
                        <a:lnTo>
                          <a:pt x="158877" y="56453"/>
                        </a:lnTo>
                        <a:cubicBezTo>
                          <a:pt x="158877" y="56453"/>
                          <a:pt x="212503" y="118270"/>
                          <a:pt x="264700" y="77694"/>
                        </a:cubicBezTo>
                        <a:close/>
                      </a:path>
                    </a:pathLst>
                  </a:custGeom>
                  <a:solidFill>
                    <a:srgbClr val="CE867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4" name="Google Shape;1014;p13"/>
                  <p:cNvSpPr/>
                  <p:nvPr/>
                </p:nvSpPr>
                <p:spPr>
                  <a:xfrm>
                    <a:off x="7551248" y="3144583"/>
                    <a:ext cx="207736" cy="2238089"/>
                  </a:xfrm>
                  <a:custGeom>
                    <a:rect b="b" l="l" r="r" t="t"/>
                    <a:pathLst>
                      <a:path extrusionOk="0" h="2238089" w="207736">
                        <a:moveTo>
                          <a:pt x="206102" y="2238089"/>
                        </a:moveTo>
                        <a:cubicBezTo>
                          <a:pt x="224580" y="2221992"/>
                          <a:pt x="80753" y="286607"/>
                          <a:pt x="61417" y="28384"/>
                        </a:cubicBezTo>
                        <a:cubicBezTo>
                          <a:pt x="60179" y="12287"/>
                          <a:pt x="46844" y="0"/>
                          <a:pt x="30746" y="0"/>
                        </a:cubicBezTo>
                        <a:lnTo>
                          <a:pt x="30746" y="0"/>
                        </a:lnTo>
                        <a:cubicBezTo>
                          <a:pt x="12935" y="0"/>
                          <a:pt x="-1163" y="15145"/>
                          <a:pt x="76" y="32957"/>
                        </a:cubicBezTo>
                        <a:lnTo>
                          <a:pt x="155143" y="2238089"/>
                        </a:lnTo>
                        <a:lnTo>
                          <a:pt x="206102" y="2238089"/>
                        </a:lnTo>
                        <a:close/>
                      </a:path>
                    </a:pathLst>
                  </a:custGeom>
                  <a:solidFill>
                    <a:srgbClr val="FF725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15" name="Google Shape;1015;p13"/>
                <p:cNvSpPr/>
                <p:nvPr/>
              </p:nvSpPr>
              <p:spPr>
                <a:xfrm>
                  <a:off x="7462478" y="3098396"/>
                  <a:ext cx="235816" cy="255927"/>
                </a:xfrm>
                <a:custGeom>
                  <a:rect b="b" l="l" r="r" t="t"/>
                  <a:pathLst>
                    <a:path extrusionOk="0" h="255927" w="235816">
                      <a:moveTo>
                        <a:pt x="150187" y="74476"/>
                      </a:moveTo>
                      <a:cubicBezTo>
                        <a:pt x="150187" y="74476"/>
                        <a:pt x="151425" y="75429"/>
                        <a:pt x="153426" y="77524"/>
                      </a:cubicBezTo>
                      <a:cubicBezTo>
                        <a:pt x="155712" y="80001"/>
                        <a:pt x="158569" y="83144"/>
                        <a:pt x="162093" y="86954"/>
                      </a:cubicBezTo>
                      <a:lnTo>
                        <a:pt x="161808" y="86763"/>
                      </a:lnTo>
                      <a:cubicBezTo>
                        <a:pt x="168666" y="90097"/>
                        <a:pt x="178762" y="93336"/>
                        <a:pt x="191335" y="93145"/>
                      </a:cubicBezTo>
                      <a:cubicBezTo>
                        <a:pt x="203718" y="93050"/>
                        <a:pt x="218767" y="89335"/>
                        <a:pt x="231626" y="79048"/>
                      </a:cubicBezTo>
                      <a:lnTo>
                        <a:pt x="231626" y="82001"/>
                      </a:lnTo>
                      <a:cubicBezTo>
                        <a:pt x="203051" y="60474"/>
                        <a:pt x="167999" y="33995"/>
                        <a:pt x="129327" y="4848"/>
                      </a:cubicBezTo>
                      <a:lnTo>
                        <a:pt x="126565" y="2753"/>
                      </a:lnTo>
                      <a:lnTo>
                        <a:pt x="129423" y="848"/>
                      </a:lnTo>
                      <a:lnTo>
                        <a:pt x="129423" y="848"/>
                      </a:lnTo>
                      <a:cubicBezTo>
                        <a:pt x="129423" y="848"/>
                        <a:pt x="129423" y="848"/>
                        <a:pt x="129423" y="848"/>
                      </a:cubicBezTo>
                      <a:cubicBezTo>
                        <a:pt x="126851" y="-2676"/>
                        <a:pt x="132471" y="5991"/>
                        <a:pt x="132089" y="4944"/>
                      </a:cubicBezTo>
                      <a:lnTo>
                        <a:pt x="132089" y="4944"/>
                      </a:lnTo>
                      <a:cubicBezTo>
                        <a:pt x="132089" y="4944"/>
                        <a:pt x="131899" y="5039"/>
                        <a:pt x="131899" y="5039"/>
                      </a:cubicBezTo>
                      <a:lnTo>
                        <a:pt x="131613" y="5229"/>
                      </a:lnTo>
                      <a:lnTo>
                        <a:pt x="130947" y="5611"/>
                      </a:lnTo>
                      <a:lnTo>
                        <a:pt x="129708" y="6468"/>
                      </a:lnTo>
                      <a:lnTo>
                        <a:pt x="127232" y="8087"/>
                      </a:lnTo>
                      <a:lnTo>
                        <a:pt x="122184" y="11421"/>
                      </a:lnTo>
                      <a:cubicBezTo>
                        <a:pt x="118850" y="13611"/>
                        <a:pt x="115421" y="15898"/>
                        <a:pt x="111992" y="18088"/>
                      </a:cubicBezTo>
                      <a:cubicBezTo>
                        <a:pt x="105134" y="22565"/>
                        <a:pt x="98181" y="27137"/>
                        <a:pt x="91132" y="31804"/>
                      </a:cubicBezTo>
                      <a:cubicBezTo>
                        <a:pt x="75511" y="41996"/>
                        <a:pt x="60271" y="51997"/>
                        <a:pt x="45603" y="61617"/>
                      </a:cubicBezTo>
                      <a:cubicBezTo>
                        <a:pt x="38268" y="66380"/>
                        <a:pt x="31029" y="71142"/>
                        <a:pt x="23981" y="75810"/>
                      </a:cubicBezTo>
                      <a:cubicBezTo>
                        <a:pt x="17123" y="80477"/>
                        <a:pt x="10836" y="85620"/>
                        <a:pt x="7693" y="92478"/>
                      </a:cubicBezTo>
                      <a:cubicBezTo>
                        <a:pt x="4455" y="99241"/>
                        <a:pt x="4264" y="107052"/>
                        <a:pt x="4455" y="114577"/>
                      </a:cubicBezTo>
                      <a:cubicBezTo>
                        <a:pt x="4740" y="122196"/>
                        <a:pt x="5026" y="129626"/>
                        <a:pt x="5312" y="136770"/>
                      </a:cubicBezTo>
                      <a:cubicBezTo>
                        <a:pt x="5883" y="151057"/>
                        <a:pt x="6360" y="164487"/>
                        <a:pt x="6836" y="176775"/>
                      </a:cubicBezTo>
                      <a:cubicBezTo>
                        <a:pt x="7598" y="200682"/>
                        <a:pt x="8169" y="220304"/>
                        <a:pt x="8646" y="234687"/>
                      </a:cubicBezTo>
                      <a:cubicBezTo>
                        <a:pt x="8741" y="241069"/>
                        <a:pt x="8836" y="246307"/>
                        <a:pt x="8836" y="250403"/>
                      </a:cubicBezTo>
                      <a:cubicBezTo>
                        <a:pt x="8836" y="254023"/>
                        <a:pt x="8836" y="255928"/>
                        <a:pt x="8550" y="255928"/>
                      </a:cubicBezTo>
                      <a:cubicBezTo>
                        <a:pt x="8360" y="255928"/>
                        <a:pt x="8169" y="254023"/>
                        <a:pt x="7788" y="250498"/>
                      </a:cubicBezTo>
                      <a:cubicBezTo>
                        <a:pt x="7503" y="246403"/>
                        <a:pt x="7122" y="241164"/>
                        <a:pt x="6645" y="234782"/>
                      </a:cubicBezTo>
                      <a:cubicBezTo>
                        <a:pt x="5788" y="220494"/>
                        <a:pt x="4645" y="200873"/>
                        <a:pt x="3312" y="176965"/>
                      </a:cubicBezTo>
                      <a:cubicBezTo>
                        <a:pt x="2645" y="164678"/>
                        <a:pt x="1978" y="151343"/>
                        <a:pt x="1216" y="137055"/>
                      </a:cubicBezTo>
                      <a:cubicBezTo>
                        <a:pt x="835" y="129816"/>
                        <a:pt x="454" y="122387"/>
                        <a:pt x="73" y="114767"/>
                      </a:cubicBezTo>
                      <a:cubicBezTo>
                        <a:pt x="-117" y="107147"/>
                        <a:pt x="-213" y="98574"/>
                        <a:pt x="3502" y="90573"/>
                      </a:cubicBezTo>
                      <a:cubicBezTo>
                        <a:pt x="7217" y="82477"/>
                        <a:pt x="14265" y="76762"/>
                        <a:pt x="21314" y="72000"/>
                      </a:cubicBezTo>
                      <a:cubicBezTo>
                        <a:pt x="28362" y="67332"/>
                        <a:pt x="35601" y="62570"/>
                        <a:pt x="42936" y="57712"/>
                      </a:cubicBezTo>
                      <a:cubicBezTo>
                        <a:pt x="57604" y="47997"/>
                        <a:pt x="72844" y="37995"/>
                        <a:pt x="88465" y="27804"/>
                      </a:cubicBezTo>
                      <a:cubicBezTo>
                        <a:pt x="95514" y="23232"/>
                        <a:pt x="102467" y="18660"/>
                        <a:pt x="109325" y="14088"/>
                      </a:cubicBezTo>
                      <a:cubicBezTo>
                        <a:pt x="112754" y="11802"/>
                        <a:pt x="116183" y="9611"/>
                        <a:pt x="119517" y="7420"/>
                      </a:cubicBezTo>
                      <a:lnTo>
                        <a:pt x="124565" y="4086"/>
                      </a:lnTo>
                      <a:lnTo>
                        <a:pt x="127041" y="2467"/>
                      </a:lnTo>
                      <a:lnTo>
                        <a:pt x="128280" y="1610"/>
                      </a:lnTo>
                      <a:lnTo>
                        <a:pt x="128946" y="1229"/>
                      </a:lnTo>
                      <a:lnTo>
                        <a:pt x="129232" y="1038"/>
                      </a:lnTo>
                      <a:lnTo>
                        <a:pt x="129423" y="1038"/>
                      </a:lnTo>
                      <a:cubicBezTo>
                        <a:pt x="129423" y="1038"/>
                        <a:pt x="129423" y="943"/>
                        <a:pt x="129423" y="943"/>
                      </a:cubicBezTo>
                      <a:lnTo>
                        <a:pt x="129423" y="943"/>
                      </a:lnTo>
                      <a:cubicBezTo>
                        <a:pt x="129042" y="-105"/>
                        <a:pt x="134661" y="8563"/>
                        <a:pt x="132089" y="4944"/>
                      </a:cubicBezTo>
                      <a:lnTo>
                        <a:pt x="132089" y="4944"/>
                      </a:lnTo>
                      <a:cubicBezTo>
                        <a:pt x="132089" y="4944"/>
                        <a:pt x="132089" y="4944"/>
                        <a:pt x="132089" y="4944"/>
                      </a:cubicBezTo>
                      <a:lnTo>
                        <a:pt x="132089" y="943"/>
                      </a:lnTo>
                      <a:cubicBezTo>
                        <a:pt x="170666" y="30471"/>
                        <a:pt x="205432" y="57141"/>
                        <a:pt x="233912" y="78953"/>
                      </a:cubicBezTo>
                      <a:lnTo>
                        <a:pt x="235817" y="80477"/>
                      </a:lnTo>
                      <a:lnTo>
                        <a:pt x="233912" y="81906"/>
                      </a:lnTo>
                      <a:cubicBezTo>
                        <a:pt x="220101" y="92669"/>
                        <a:pt x="204194" y="96193"/>
                        <a:pt x="191335" y="95907"/>
                      </a:cubicBezTo>
                      <a:cubicBezTo>
                        <a:pt x="178286" y="95812"/>
                        <a:pt x="167904" y="92002"/>
                        <a:pt x="161046" y="88192"/>
                      </a:cubicBezTo>
                      <a:lnTo>
                        <a:pt x="160855" y="88192"/>
                      </a:lnTo>
                      <a:cubicBezTo>
                        <a:pt x="160855" y="88192"/>
                        <a:pt x="160855" y="88002"/>
                        <a:pt x="160855" y="88002"/>
                      </a:cubicBezTo>
                      <a:cubicBezTo>
                        <a:pt x="157617" y="84001"/>
                        <a:pt x="154950" y="80667"/>
                        <a:pt x="152759" y="78000"/>
                      </a:cubicBezTo>
                      <a:cubicBezTo>
                        <a:pt x="150949" y="75715"/>
                        <a:pt x="150092" y="74476"/>
                        <a:pt x="150187" y="74381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13"/>
                <p:cNvSpPr/>
                <p:nvPr/>
              </p:nvSpPr>
              <p:spPr>
                <a:xfrm>
                  <a:off x="7667647" y="3189440"/>
                  <a:ext cx="56366" cy="189648"/>
                </a:xfrm>
                <a:custGeom>
                  <a:rect b="b" l="l" r="r" t="t"/>
                  <a:pathLst>
                    <a:path extrusionOk="0" h="189648" w="56366">
                      <a:moveTo>
                        <a:pt x="56270" y="189553"/>
                      </a:moveTo>
                      <a:cubicBezTo>
                        <a:pt x="55508" y="189649"/>
                        <a:pt x="53317" y="178790"/>
                        <a:pt x="49316" y="161359"/>
                      </a:cubicBezTo>
                      <a:cubicBezTo>
                        <a:pt x="45316" y="143929"/>
                        <a:pt x="39506" y="119830"/>
                        <a:pt x="31791" y="93732"/>
                      </a:cubicBezTo>
                      <a:cubicBezTo>
                        <a:pt x="23980" y="67538"/>
                        <a:pt x="15789" y="44202"/>
                        <a:pt x="9597" y="27438"/>
                      </a:cubicBezTo>
                      <a:cubicBezTo>
                        <a:pt x="3406" y="10674"/>
                        <a:pt x="-594" y="292"/>
                        <a:pt x="72" y="6"/>
                      </a:cubicBezTo>
                      <a:cubicBezTo>
                        <a:pt x="644" y="-280"/>
                        <a:pt x="5787" y="9626"/>
                        <a:pt x="12836" y="26200"/>
                      </a:cubicBezTo>
                      <a:cubicBezTo>
                        <a:pt x="19884" y="42773"/>
                        <a:pt x="28647" y="66014"/>
                        <a:pt x="36458" y="92398"/>
                      </a:cubicBezTo>
                      <a:cubicBezTo>
                        <a:pt x="44268" y="118687"/>
                        <a:pt x="49602" y="143071"/>
                        <a:pt x="52650" y="160788"/>
                      </a:cubicBezTo>
                      <a:cubicBezTo>
                        <a:pt x="55793" y="178504"/>
                        <a:pt x="56841" y="189553"/>
                        <a:pt x="56174" y="189649"/>
                      </a:cubicBezTo>
                      <a:close/>
                    </a:path>
                  </a:pathLst>
                </a:custGeom>
                <a:solidFill>
                  <a:srgbClr val="AA65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13"/>
                <p:cNvSpPr/>
                <p:nvPr/>
              </p:nvSpPr>
              <p:spPr>
                <a:xfrm>
                  <a:off x="7551248" y="3144583"/>
                  <a:ext cx="207736" cy="2238089"/>
                </a:xfrm>
                <a:custGeom>
                  <a:rect b="b" l="l" r="r" t="t"/>
                  <a:pathLst>
                    <a:path extrusionOk="0" h="2238089" w="207736">
                      <a:moveTo>
                        <a:pt x="206102" y="2238089"/>
                      </a:moveTo>
                      <a:cubicBezTo>
                        <a:pt x="224580" y="2221992"/>
                        <a:pt x="80753" y="286607"/>
                        <a:pt x="61417" y="28384"/>
                      </a:cubicBezTo>
                      <a:cubicBezTo>
                        <a:pt x="60179" y="12287"/>
                        <a:pt x="46844" y="0"/>
                        <a:pt x="30746" y="0"/>
                      </a:cubicBezTo>
                      <a:lnTo>
                        <a:pt x="30746" y="0"/>
                      </a:lnTo>
                      <a:cubicBezTo>
                        <a:pt x="12935" y="0"/>
                        <a:pt x="-1163" y="15145"/>
                        <a:pt x="76" y="32957"/>
                      </a:cubicBezTo>
                      <a:lnTo>
                        <a:pt x="155143" y="2238089"/>
                      </a:lnTo>
                      <a:lnTo>
                        <a:pt x="206102" y="22380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8" name="Google Shape;1018;p13"/>
              <p:cNvSpPr/>
              <p:nvPr/>
            </p:nvSpPr>
            <p:spPr>
              <a:xfrm>
                <a:off x="7740300" y="3899058"/>
                <a:ext cx="298132" cy="176963"/>
              </a:xfrm>
              <a:custGeom>
                <a:rect b="b" l="l" r="r" t="t"/>
                <a:pathLst>
                  <a:path extrusionOk="0" h="176963" w="298132">
                    <a:moveTo>
                      <a:pt x="14669" y="46101"/>
                    </a:moveTo>
                    <a:cubicBezTo>
                      <a:pt x="31052" y="86487"/>
                      <a:pt x="50482" y="128206"/>
                      <a:pt x="86010" y="153448"/>
                    </a:cubicBezTo>
                    <a:cubicBezTo>
                      <a:pt x="119348" y="177165"/>
                      <a:pt x="164020" y="182689"/>
                      <a:pt x="203263" y="171164"/>
                    </a:cubicBezTo>
                    <a:cubicBezTo>
                      <a:pt x="242507" y="159639"/>
                      <a:pt x="276130" y="131921"/>
                      <a:pt x="298132" y="97441"/>
                    </a:cubicBezTo>
                    <a:cubicBezTo>
                      <a:pt x="248031" y="130588"/>
                      <a:pt x="182594" y="139351"/>
                      <a:pt x="125539" y="120682"/>
                    </a:cubicBezTo>
                    <a:cubicBezTo>
                      <a:pt x="68485" y="102013"/>
                      <a:pt x="20860" y="56293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7219415" y="3496341"/>
                <a:ext cx="109976" cy="185670"/>
              </a:xfrm>
              <a:custGeom>
                <a:rect b="b" l="l" r="r" t="t"/>
                <a:pathLst>
                  <a:path extrusionOk="0" h="185670" w="109976">
                    <a:moveTo>
                      <a:pt x="108834" y="7715"/>
                    </a:moveTo>
                    <a:cubicBezTo>
                      <a:pt x="60351" y="46958"/>
                      <a:pt x="23109" y="100013"/>
                      <a:pt x="2820" y="158972"/>
                    </a:cubicBezTo>
                    <a:cubicBezTo>
                      <a:pt x="1106" y="163925"/>
                      <a:pt x="-513" y="169069"/>
                      <a:pt x="153" y="174307"/>
                    </a:cubicBezTo>
                    <a:cubicBezTo>
                      <a:pt x="820" y="179451"/>
                      <a:pt x="4344" y="184690"/>
                      <a:pt x="9488" y="185547"/>
                    </a:cubicBezTo>
                    <a:cubicBezTo>
                      <a:pt x="17299" y="186785"/>
                      <a:pt x="22918" y="178498"/>
                      <a:pt x="26347" y="171450"/>
                    </a:cubicBezTo>
                    <a:cubicBezTo>
                      <a:pt x="54256" y="114300"/>
                      <a:pt x="82068" y="57150"/>
                      <a:pt x="10997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0" name="Google Shape;1020;p13"/>
            <p:cNvGrpSpPr/>
            <p:nvPr/>
          </p:nvGrpSpPr>
          <p:grpSpPr>
            <a:xfrm>
              <a:off x="1176249" y="2416028"/>
              <a:ext cx="601506" cy="1275948"/>
              <a:chOff x="4686490" y="1562234"/>
              <a:chExt cx="1779079" cy="3942090"/>
            </a:xfrm>
          </p:grpSpPr>
          <p:grpSp>
            <p:nvGrpSpPr>
              <p:cNvPr id="1021" name="Google Shape;1021;p13"/>
              <p:cNvGrpSpPr/>
              <p:nvPr/>
            </p:nvGrpSpPr>
            <p:grpSpPr>
              <a:xfrm>
                <a:off x="4686490" y="2719907"/>
                <a:ext cx="669130" cy="607493"/>
                <a:chOff x="4686490" y="2719907"/>
                <a:chExt cx="669130" cy="607493"/>
              </a:xfrm>
            </p:grpSpPr>
            <p:sp>
              <p:nvSpPr>
                <p:cNvPr id="1022" name="Google Shape;1022;p13"/>
                <p:cNvSpPr/>
                <p:nvPr/>
              </p:nvSpPr>
              <p:spPr>
                <a:xfrm>
                  <a:off x="4877275" y="2719907"/>
                  <a:ext cx="478345" cy="512305"/>
                </a:xfrm>
                <a:custGeom>
                  <a:rect b="b" l="l" r="r" t="t"/>
                  <a:pathLst>
                    <a:path extrusionOk="0" h="512305" w="478345">
                      <a:moveTo>
                        <a:pt x="323755" y="51"/>
                      </a:moveTo>
                      <a:lnTo>
                        <a:pt x="0" y="459061"/>
                      </a:lnTo>
                      <a:lnTo>
                        <a:pt x="108680" y="512306"/>
                      </a:lnTo>
                      <a:cubicBezTo>
                        <a:pt x="108680" y="512306"/>
                        <a:pt x="360331" y="279134"/>
                        <a:pt x="404527" y="207601"/>
                      </a:cubicBezTo>
                      <a:cubicBezTo>
                        <a:pt x="448627" y="136068"/>
                        <a:pt x="478346" y="85586"/>
                        <a:pt x="478346" y="85586"/>
                      </a:cubicBezTo>
                      <a:cubicBezTo>
                        <a:pt x="478346" y="85586"/>
                        <a:pt x="413766" y="-2425"/>
                        <a:pt x="323755" y="51"/>
                      </a:cubicBezTo>
                      <a:close/>
                    </a:path>
                  </a:pathLst>
                </a:custGeom>
                <a:solidFill>
                  <a:srgbClr val="8E605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13"/>
                <p:cNvSpPr/>
                <p:nvPr/>
              </p:nvSpPr>
              <p:spPr>
                <a:xfrm>
                  <a:off x="4686490" y="3178873"/>
                  <a:ext cx="299370" cy="148527"/>
                </a:xfrm>
                <a:custGeom>
                  <a:rect b="b" l="l" r="r" t="t"/>
                  <a:pathLst>
                    <a:path extrusionOk="0" h="148527" w="299370">
                      <a:moveTo>
                        <a:pt x="190786" y="95"/>
                      </a:moveTo>
                      <a:lnTo>
                        <a:pt x="98965" y="5620"/>
                      </a:lnTo>
                      <a:lnTo>
                        <a:pt x="0" y="97441"/>
                      </a:lnTo>
                      <a:cubicBezTo>
                        <a:pt x="0" y="97441"/>
                        <a:pt x="19336" y="118967"/>
                        <a:pt x="40862" y="106013"/>
                      </a:cubicBezTo>
                      <a:cubicBezTo>
                        <a:pt x="62389" y="93059"/>
                        <a:pt x="120491" y="55054"/>
                        <a:pt x="120491" y="55054"/>
                      </a:cubicBezTo>
                      <a:lnTo>
                        <a:pt x="169926" y="65056"/>
                      </a:lnTo>
                      <a:lnTo>
                        <a:pt x="95345" y="119063"/>
                      </a:lnTo>
                      <a:cubicBezTo>
                        <a:pt x="95345" y="119063"/>
                        <a:pt x="84392" y="150781"/>
                        <a:pt x="103727" y="148400"/>
                      </a:cubicBezTo>
                      <a:cubicBezTo>
                        <a:pt x="123063" y="146113"/>
                        <a:pt x="195453" y="110490"/>
                        <a:pt x="232029" y="104108"/>
                      </a:cubicBezTo>
                      <a:cubicBezTo>
                        <a:pt x="268605" y="97631"/>
                        <a:pt x="299371" y="53245"/>
                        <a:pt x="299371" y="53245"/>
                      </a:cubicBezTo>
                      <a:lnTo>
                        <a:pt x="190690" y="0"/>
                      </a:lnTo>
                      <a:close/>
                    </a:path>
                  </a:pathLst>
                </a:custGeom>
                <a:solidFill>
                  <a:srgbClr val="8E605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4" name="Google Shape;1024;p13"/>
              <p:cNvSpPr/>
              <p:nvPr/>
            </p:nvSpPr>
            <p:spPr>
              <a:xfrm>
                <a:off x="5708998" y="2170175"/>
                <a:ext cx="401955" cy="351853"/>
              </a:xfrm>
              <a:custGeom>
                <a:rect b="b" l="l" r="r" t="t"/>
                <a:pathLst>
                  <a:path extrusionOk="0" h="351853" w="401955">
                    <a:moveTo>
                      <a:pt x="0" y="33814"/>
                    </a:moveTo>
                    <a:lnTo>
                      <a:pt x="80105" y="0"/>
                    </a:lnTo>
                    <a:lnTo>
                      <a:pt x="323660" y="16193"/>
                    </a:lnTo>
                    <a:lnTo>
                      <a:pt x="401955" y="64199"/>
                    </a:lnTo>
                    <a:lnTo>
                      <a:pt x="156305" y="351854"/>
                    </a:lnTo>
                    <a:lnTo>
                      <a:pt x="0" y="33814"/>
                    </a:lnTo>
                    <a:close/>
                  </a:path>
                </a:pathLst>
              </a:custGeom>
              <a:solidFill>
                <a:srgbClr val="8E605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5" name="Google Shape;1025;p13"/>
              <p:cNvGrpSpPr/>
              <p:nvPr/>
            </p:nvGrpSpPr>
            <p:grpSpPr>
              <a:xfrm>
                <a:off x="5666513" y="1562234"/>
                <a:ext cx="471217" cy="773132"/>
                <a:chOff x="5666513" y="1562234"/>
                <a:chExt cx="471217" cy="773132"/>
              </a:xfrm>
            </p:grpSpPr>
            <p:sp>
              <p:nvSpPr>
                <p:cNvPr id="1026" name="Google Shape;1026;p13"/>
                <p:cNvSpPr/>
                <p:nvPr/>
              </p:nvSpPr>
              <p:spPr>
                <a:xfrm>
                  <a:off x="5701664" y="1584524"/>
                  <a:ext cx="400019" cy="381340"/>
                </a:xfrm>
                <a:custGeom>
                  <a:rect b="b" l="l" r="r" t="t"/>
                  <a:pathLst>
                    <a:path extrusionOk="0" h="381340" w="400019">
                      <a:moveTo>
                        <a:pt x="0" y="107401"/>
                      </a:moveTo>
                      <a:cubicBezTo>
                        <a:pt x="10192" y="70254"/>
                        <a:pt x="35909" y="37678"/>
                        <a:pt x="69628" y="19200"/>
                      </a:cubicBezTo>
                      <a:cubicBezTo>
                        <a:pt x="106775" y="-1089"/>
                        <a:pt x="151543" y="-3946"/>
                        <a:pt x="192976" y="4341"/>
                      </a:cubicBezTo>
                      <a:cubicBezTo>
                        <a:pt x="234410" y="12627"/>
                        <a:pt x="273082" y="31392"/>
                        <a:pt x="309658" y="52537"/>
                      </a:cubicBezTo>
                      <a:cubicBezTo>
                        <a:pt x="330232" y="64443"/>
                        <a:pt x="350615" y="77493"/>
                        <a:pt x="365379" y="96066"/>
                      </a:cubicBezTo>
                      <a:cubicBezTo>
                        <a:pt x="392335" y="129975"/>
                        <a:pt x="396049" y="176172"/>
                        <a:pt x="398621" y="219415"/>
                      </a:cubicBezTo>
                      <a:cubicBezTo>
                        <a:pt x="400717" y="254372"/>
                        <a:pt x="402526" y="290948"/>
                        <a:pt x="387763" y="322761"/>
                      </a:cubicBezTo>
                      <a:cubicBezTo>
                        <a:pt x="374237" y="351908"/>
                        <a:pt x="346710" y="374101"/>
                        <a:pt x="315373" y="381340"/>
                      </a:cubicBezTo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13"/>
                <p:cNvSpPr/>
                <p:nvPr/>
              </p:nvSpPr>
              <p:spPr>
                <a:xfrm>
                  <a:off x="5951631" y="1562234"/>
                  <a:ext cx="186099" cy="304856"/>
                </a:xfrm>
                <a:custGeom>
                  <a:rect b="b" l="l" r="r" t="t"/>
                  <a:pathLst>
                    <a:path extrusionOk="0" h="304856" w="186099">
                      <a:moveTo>
                        <a:pt x="129509" y="304856"/>
                      </a:moveTo>
                      <a:cubicBezTo>
                        <a:pt x="170276" y="258374"/>
                        <a:pt x="190945" y="194747"/>
                        <a:pt x="185135" y="133120"/>
                      </a:cubicBezTo>
                      <a:cubicBezTo>
                        <a:pt x="183230" y="112356"/>
                        <a:pt x="177515" y="90448"/>
                        <a:pt x="161608" y="77018"/>
                      </a:cubicBezTo>
                      <a:cubicBezTo>
                        <a:pt x="153512" y="70160"/>
                        <a:pt x="143320" y="66160"/>
                        <a:pt x="135033" y="59587"/>
                      </a:cubicBezTo>
                      <a:cubicBezTo>
                        <a:pt x="119889" y="47491"/>
                        <a:pt x="112459" y="27964"/>
                        <a:pt x="98172" y="15010"/>
                      </a:cubicBezTo>
                      <a:cubicBezTo>
                        <a:pt x="83503" y="1771"/>
                        <a:pt x="61786" y="-3278"/>
                        <a:pt x="42736" y="2152"/>
                      </a:cubicBezTo>
                      <a:cubicBezTo>
                        <a:pt x="23686" y="7581"/>
                        <a:pt x="7875" y="23297"/>
                        <a:pt x="2445" y="42347"/>
                      </a:cubicBezTo>
                      <a:cubicBezTo>
                        <a:pt x="-5079" y="68636"/>
                        <a:pt x="6160" y="96163"/>
                        <a:pt x="17209" y="121214"/>
                      </a:cubicBezTo>
                      <a:cubicBezTo>
                        <a:pt x="34354" y="159790"/>
                        <a:pt x="51404" y="198367"/>
                        <a:pt x="68549" y="236943"/>
                      </a:cubicBezTo>
                      <a:cubicBezTo>
                        <a:pt x="74931" y="251421"/>
                        <a:pt x="81598" y="266185"/>
                        <a:pt x="92076" y="277996"/>
                      </a:cubicBezTo>
                      <a:cubicBezTo>
                        <a:pt x="102648" y="289807"/>
                        <a:pt x="117984" y="298474"/>
                        <a:pt x="133795" y="297141"/>
                      </a:cubicBezTo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13"/>
                <p:cNvSpPr/>
                <p:nvPr/>
              </p:nvSpPr>
              <p:spPr>
                <a:xfrm>
                  <a:off x="5666513" y="1636490"/>
                  <a:ext cx="124114" cy="277463"/>
                </a:xfrm>
                <a:custGeom>
                  <a:rect b="b" l="l" r="r" t="t"/>
                  <a:pathLst>
                    <a:path extrusionOk="0" h="277463" w="124114">
                      <a:moveTo>
                        <a:pt x="52677" y="29528"/>
                      </a:moveTo>
                      <a:cubicBezTo>
                        <a:pt x="22388" y="62389"/>
                        <a:pt x="3623" y="105823"/>
                        <a:pt x="480" y="150400"/>
                      </a:cubicBezTo>
                      <a:cubicBezTo>
                        <a:pt x="-2663" y="195072"/>
                        <a:pt x="9719" y="240602"/>
                        <a:pt x="35151" y="277463"/>
                      </a:cubicBezTo>
                      <a:cubicBezTo>
                        <a:pt x="56677" y="182594"/>
                        <a:pt x="86491" y="89726"/>
                        <a:pt x="124114" y="0"/>
                      </a:cubicBezTo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13"/>
                <p:cNvSpPr/>
                <p:nvPr/>
              </p:nvSpPr>
              <p:spPr>
                <a:xfrm>
                  <a:off x="5677665" y="1648795"/>
                  <a:ext cx="371013" cy="686571"/>
                </a:xfrm>
                <a:custGeom>
                  <a:rect b="b" l="l" r="r" t="t"/>
                  <a:pathLst>
                    <a:path extrusionOk="0" h="686571" w="371013">
                      <a:moveTo>
                        <a:pt x="4758" y="146191"/>
                      </a:moveTo>
                      <a:cubicBezTo>
                        <a:pt x="9235" y="77420"/>
                        <a:pt x="55050" y="-6971"/>
                        <a:pt x="123535" y="458"/>
                      </a:cubicBezTo>
                      <a:lnTo>
                        <a:pt x="282127" y="40940"/>
                      </a:lnTo>
                      <a:cubicBezTo>
                        <a:pt x="332990" y="53893"/>
                        <a:pt x="366899" y="96851"/>
                        <a:pt x="370614" y="149239"/>
                      </a:cubicBezTo>
                      <a:cubicBezTo>
                        <a:pt x="370804" y="151811"/>
                        <a:pt x="371090" y="148667"/>
                        <a:pt x="370995" y="150667"/>
                      </a:cubicBezTo>
                      <a:lnTo>
                        <a:pt x="359565" y="566148"/>
                      </a:lnTo>
                      <a:cubicBezTo>
                        <a:pt x="357564" y="634252"/>
                        <a:pt x="300986" y="687973"/>
                        <a:pt x="232882" y="686544"/>
                      </a:cubicBezTo>
                      <a:lnTo>
                        <a:pt x="232882" y="686544"/>
                      </a:lnTo>
                      <a:cubicBezTo>
                        <a:pt x="165540" y="685115"/>
                        <a:pt x="111629" y="630061"/>
                        <a:pt x="111534" y="562719"/>
                      </a:cubicBezTo>
                      <a:cubicBezTo>
                        <a:pt x="111534" y="529191"/>
                        <a:pt x="111534" y="489757"/>
                        <a:pt x="111534" y="489948"/>
                      </a:cubicBezTo>
                      <a:cubicBezTo>
                        <a:pt x="111534" y="489948"/>
                        <a:pt x="23618" y="475184"/>
                        <a:pt x="5711" y="360408"/>
                      </a:cubicBezTo>
                      <a:cubicBezTo>
                        <a:pt x="-3243" y="303353"/>
                        <a:pt x="-195" y="222676"/>
                        <a:pt x="4854" y="146286"/>
                      </a:cubicBezTo>
                      <a:close/>
                    </a:path>
                  </a:pathLst>
                </a:custGeom>
                <a:solidFill>
                  <a:srgbClr val="8E605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13"/>
                <p:cNvSpPr/>
                <p:nvPr/>
              </p:nvSpPr>
              <p:spPr>
                <a:xfrm>
                  <a:off x="5772816" y="1759023"/>
                  <a:ext cx="67248" cy="7926"/>
                </a:xfrm>
                <a:custGeom>
                  <a:rect b="b" l="l" r="r" t="t"/>
                  <a:pathLst>
                    <a:path extrusionOk="0" h="7926" w="67248">
                      <a:moveTo>
                        <a:pt x="67246" y="54"/>
                      </a:moveTo>
                      <a:cubicBezTo>
                        <a:pt x="67437" y="720"/>
                        <a:pt x="52768" y="5007"/>
                        <a:pt x="34004" y="6912"/>
                      </a:cubicBezTo>
                      <a:cubicBezTo>
                        <a:pt x="15240" y="8817"/>
                        <a:pt x="0" y="7578"/>
                        <a:pt x="0" y="6912"/>
                      </a:cubicBezTo>
                      <a:cubicBezTo>
                        <a:pt x="0" y="6054"/>
                        <a:pt x="15145" y="6054"/>
                        <a:pt x="33718" y="4149"/>
                      </a:cubicBezTo>
                      <a:cubicBezTo>
                        <a:pt x="52197" y="2340"/>
                        <a:pt x="67056" y="-708"/>
                        <a:pt x="67246" y="149"/>
                      </a:cubicBezTo>
                      <a:close/>
                    </a:path>
                  </a:pathLst>
                </a:custGeom>
                <a:solidFill>
                  <a:srgbClr val="684B4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13"/>
                <p:cNvSpPr/>
                <p:nvPr/>
              </p:nvSpPr>
              <p:spPr>
                <a:xfrm>
                  <a:off x="5772815" y="1754687"/>
                  <a:ext cx="41627" cy="4268"/>
                </a:xfrm>
                <a:custGeom>
                  <a:rect b="b" l="l" r="r" t="t"/>
                  <a:pathLst>
                    <a:path extrusionOk="0" h="4268" w="41627">
                      <a:moveTo>
                        <a:pt x="41625" y="293"/>
                      </a:moveTo>
                      <a:cubicBezTo>
                        <a:pt x="41815" y="1055"/>
                        <a:pt x="32576" y="3532"/>
                        <a:pt x="20956" y="4103"/>
                      </a:cubicBezTo>
                      <a:cubicBezTo>
                        <a:pt x="9335" y="4770"/>
                        <a:pt x="-95" y="3246"/>
                        <a:pt x="1" y="2484"/>
                      </a:cubicBezTo>
                      <a:cubicBezTo>
                        <a:pt x="1" y="1722"/>
                        <a:pt x="9335" y="1913"/>
                        <a:pt x="20765" y="1246"/>
                      </a:cubicBezTo>
                      <a:cubicBezTo>
                        <a:pt x="32195" y="674"/>
                        <a:pt x="41435" y="-564"/>
                        <a:pt x="41530" y="293"/>
                      </a:cubicBezTo>
                      <a:close/>
                    </a:path>
                  </a:pathLst>
                </a:custGeom>
                <a:solidFill>
                  <a:srgbClr val="684B4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13"/>
                <p:cNvSpPr/>
                <p:nvPr/>
              </p:nvSpPr>
              <p:spPr>
                <a:xfrm>
                  <a:off x="5846343" y="1970081"/>
                  <a:ext cx="16208" cy="12071"/>
                </a:xfrm>
                <a:custGeom>
                  <a:rect b="b" l="l" r="r" t="t"/>
                  <a:pathLst>
                    <a:path extrusionOk="0" h="12071" w="16208">
                      <a:moveTo>
                        <a:pt x="15818" y="11976"/>
                      </a:moveTo>
                      <a:cubicBezTo>
                        <a:pt x="15055" y="12071"/>
                        <a:pt x="14103" y="7404"/>
                        <a:pt x="9436" y="4451"/>
                      </a:cubicBezTo>
                      <a:cubicBezTo>
                        <a:pt x="4959" y="1308"/>
                        <a:pt x="196" y="2165"/>
                        <a:pt x="6" y="1499"/>
                      </a:cubicBezTo>
                      <a:cubicBezTo>
                        <a:pt x="-89" y="1213"/>
                        <a:pt x="959" y="356"/>
                        <a:pt x="3054" y="70"/>
                      </a:cubicBezTo>
                      <a:cubicBezTo>
                        <a:pt x="5149" y="-216"/>
                        <a:pt x="8197" y="356"/>
                        <a:pt x="10960" y="2165"/>
                      </a:cubicBezTo>
                      <a:cubicBezTo>
                        <a:pt x="13722" y="3975"/>
                        <a:pt x="15341" y="6642"/>
                        <a:pt x="15913" y="8642"/>
                      </a:cubicBezTo>
                      <a:cubicBezTo>
                        <a:pt x="16484" y="10738"/>
                        <a:pt x="16103" y="12071"/>
                        <a:pt x="15818" y="12071"/>
                      </a:cubicBezTo>
                      <a:close/>
                    </a:path>
                  </a:pathLst>
                </a:custGeom>
                <a:solidFill>
                  <a:srgbClr val="684B4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13"/>
                <p:cNvSpPr/>
                <p:nvPr/>
              </p:nvSpPr>
              <p:spPr>
                <a:xfrm>
                  <a:off x="5728801" y="1860872"/>
                  <a:ext cx="29355" cy="28152"/>
                </a:xfrm>
                <a:custGeom>
                  <a:rect b="b" l="l" r="r" t="t"/>
                  <a:pathLst>
                    <a:path extrusionOk="0" h="28152" w="29355">
                      <a:moveTo>
                        <a:pt x="9" y="13267"/>
                      </a:moveTo>
                      <a:cubicBezTo>
                        <a:pt x="-276" y="21077"/>
                        <a:pt x="6010" y="27649"/>
                        <a:pt x="14202" y="28126"/>
                      </a:cubicBezTo>
                      <a:cubicBezTo>
                        <a:pt x="22298" y="28602"/>
                        <a:pt x="29061" y="22696"/>
                        <a:pt x="29346" y="14886"/>
                      </a:cubicBezTo>
                      <a:cubicBezTo>
                        <a:pt x="29632" y="7075"/>
                        <a:pt x="23345" y="503"/>
                        <a:pt x="15249" y="27"/>
                      </a:cubicBezTo>
                      <a:cubicBezTo>
                        <a:pt x="7153" y="-449"/>
                        <a:pt x="295" y="5456"/>
                        <a:pt x="9" y="1326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13"/>
                <p:cNvSpPr/>
                <p:nvPr/>
              </p:nvSpPr>
              <p:spPr>
                <a:xfrm>
                  <a:off x="5702269" y="1828323"/>
                  <a:ext cx="58457" cy="15622"/>
                </a:xfrm>
                <a:custGeom>
                  <a:rect b="b" l="l" r="r" t="t"/>
                  <a:pathLst>
                    <a:path extrusionOk="0" h="15622" w="58457">
                      <a:moveTo>
                        <a:pt x="348" y="15335"/>
                      </a:moveTo>
                      <a:cubicBezTo>
                        <a:pt x="2158" y="17240"/>
                        <a:pt x="13302" y="9049"/>
                        <a:pt x="29113" y="9144"/>
                      </a:cubicBezTo>
                      <a:cubicBezTo>
                        <a:pt x="44925" y="8953"/>
                        <a:pt x="56545" y="17145"/>
                        <a:pt x="58260" y="15240"/>
                      </a:cubicBezTo>
                      <a:cubicBezTo>
                        <a:pt x="59117" y="14383"/>
                        <a:pt x="57212" y="10954"/>
                        <a:pt x="52164" y="7239"/>
                      </a:cubicBezTo>
                      <a:cubicBezTo>
                        <a:pt x="47211" y="3524"/>
                        <a:pt x="38734" y="0"/>
                        <a:pt x="28828" y="0"/>
                      </a:cubicBezTo>
                      <a:cubicBezTo>
                        <a:pt x="18921" y="0"/>
                        <a:pt x="10635" y="3620"/>
                        <a:pt x="5872" y="7334"/>
                      </a:cubicBezTo>
                      <a:cubicBezTo>
                        <a:pt x="1014" y="11049"/>
                        <a:pt x="-700" y="14478"/>
                        <a:pt x="253" y="1543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13"/>
                <p:cNvSpPr/>
                <p:nvPr/>
              </p:nvSpPr>
              <p:spPr>
                <a:xfrm>
                  <a:off x="5887011" y="1867158"/>
                  <a:ext cx="29355" cy="28152"/>
                </a:xfrm>
                <a:custGeom>
                  <a:rect b="b" l="l" r="r" t="t"/>
                  <a:pathLst>
                    <a:path extrusionOk="0" h="28152" w="29355">
                      <a:moveTo>
                        <a:pt x="9" y="13267"/>
                      </a:moveTo>
                      <a:cubicBezTo>
                        <a:pt x="-276" y="21077"/>
                        <a:pt x="6010" y="27649"/>
                        <a:pt x="14202" y="28126"/>
                      </a:cubicBezTo>
                      <a:cubicBezTo>
                        <a:pt x="22298" y="28602"/>
                        <a:pt x="29061" y="22696"/>
                        <a:pt x="29347" y="14886"/>
                      </a:cubicBezTo>
                      <a:cubicBezTo>
                        <a:pt x="29632" y="7075"/>
                        <a:pt x="23346" y="503"/>
                        <a:pt x="15249" y="27"/>
                      </a:cubicBezTo>
                      <a:cubicBezTo>
                        <a:pt x="7153" y="-449"/>
                        <a:pt x="295" y="5456"/>
                        <a:pt x="9" y="1326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13"/>
                <p:cNvSpPr/>
                <p:nvPr/>
              </p:nvSpPr>
              <p:spPr>
                <a:xfrm>
                  <a:off x="5857907" y="1831657"/>
                  <a:ext cx="58463" cy="15622"/>
                </a:xfrm>
                <a:custGeom>
                  <a:rect b="b" l="l" r="r" t="t"/>
                  <a:pathLst>
                    <a:path extrusionOk="0" h="15622" w="58463">
                      <a:moveTo>
                        <a:pt x="253" y="15335"/>
                      </a:moveTo>
                      <a:cubicBezTo>
                        <a:pt x="2062" y="17240"/>
                        <a:pt x="13207" y="9049"/>
                        <a:pt x="29113" y="9144"/>
                      </a:cubicBezTo>
                      <a:cubicBezTo>
                        <a:pt x="44925" y="8954"/>
                        <a:pt x="56545" y="17145"/>
                        <a:pt x="58260" y="15240"/>
                      </a:cubicBezTo>
                      <a:cubicBezTo>
                        <a:pt x="59117" y="14383"/>
                        <a:pt x="57307" y="10954"/>
                        <a:pt x="52164" y="7239"/>
                      </a:cubicBezTo>
                      <a:cubicBezTo>
                        <a:pt x="47211" y="3524"/>
                        <a:pt x="38734" y="0"/>
                        <a:pt x="28828" y="0"/>
                      </a:cubicBezTo>
                      <a:cubicBezTo>
                        <a:pt x="18921" y="0"/>
                        <a:pt x="10635" y="3620"/>
                        <a:pt x="5872" y="7334"/>
                      </a:cubicBezTo>
                      <a:cubicBezTo>
                        <a:pt x="1014" y="11049"/>
                        <a:pt x="-700" y="14478"/>
                        <a:pt x="253" y="1543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13"/>
                <p:cNvSpPr/>
                <p:nvPr/>
              </p:nvSpPr>
              <p:spPr>
                <a:xfrm>
                  <a:off x="5760137" y="1832314"/>
                  <a:ext cx="47987" cy="132419"/>
                </a:xfrm>
                <a:custGeom>
                  <a:rect b="b" l="l" r="r" t="t"/>
                  <a:pathLst>
                    <a:path extrusionOk="0" h="132419" w="47987">
                      <a:moveTo>
                        <a:pt x="40301" y="131931"/>
                      </a:moveTo>
                      <a:cubicBezTo>
                        <a:pt x="40301" y="131073"/>
                        <a:pt x="30586" y="129264"/>
                        <a:pt x="14584" y="127263"/>
                      </a:cubicBezTo>
                      <a:cubicBezTo>
                        <a:pt x="10583" y="126882"/>
                        <a:pt x="6678" y="126025"/>
                        <a:pt x="6011" y="123263"/>
                      </a:cubicBezTo>
                      <a:cubicBezTo>
                        <a:pt x="5059" y="120310"/>
                        <a:pt x="6773" y="116024"/>
                        <a:pt x="8774" y="111261"/>
                      </a:cubicBezTo>
                      <a:cubicBezTo>
                        <a:pt x="12583" y="101451"/>
                        <a:pt x="16584" y="91259"/>
                        <a:pt x="20775" y="80496"/>
                      </a:cubicBezTo>
                      <a:cubicBezTo>
                        <a:pt x="37444" y="36681"/>
                        <a:pt x="49540" y="676"/>
                        <a:pt x="47826" y="9"/>
                      </a:cubicBezTo>
                      <a:cubicBezTo>
                        <a:pt x="46016" y="-657"/>
                        <a:pt x="31062" y="34299"/>
                        <a:pt x="14393" y="78114"/>
                      </a:cubicBezTo>
                      <a:cubicBezTo>
                        <a:pt x="10393" y="88878"/>
                        <a:pt x="6488" y="99165"/>
                        <a:pt x="2868" y="109071"/>
                      </a:cubicBezTo>
                      <a:cubicBezTo>
                        <a:pt x="1344" y="113643"/>
                        <a:pt x="-1323" y="118881"/>
                        <a:pt x="773" y="124882"/>
                      </a:cubicBezTo>
                      <a:cubicBezTo>
                        <a:pt x="1820" y="127930"/>
                        <a:pt x="4773" y="130121"/>
                        <a:pt x="7440" y="130788"/>
                      </a:cubicBezTo>
                      <a:cubicBezTo>
                        <a:pt x="10012" y="131550"/>
                        <a:pt x="12298" y="131645"/>
                        <a:pt x="14298" y="131740"/>
                      </a:cubicBezTo>
                      <a:cubicBezTo>
                        <a:pt x="30300" y="132597"/>
                        <a:pt x="40301" y="132693"/>
                        <a:pt x="40397" y="13174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5789103" y="2097881"/>
                  <a:ext cx="152114" cy="68863"/>
                </a:xfrm>
                <a:custGeom>
                  <a:rect b="b" l="l" r="r" t="t"/>
                  <a:pathLst>
                    <a:path extrusionOk="0" h="68863" w="152114">
                      <a:moveTo>
                        <a:pt x="152114" y="0"/>
                      </a:moveTo>
                      <a:cubicBezTo>
                        <a:pt x="152114" y="0"/>
                        <a:pt x="114776" y="78772"/>
                        <a:pt x="0" y="67818"/>
                      </a:cubicBezTo>
                      <a:lnTo>
                        <a:pt x="0" y="40862"/>
                      </a:lnTo>
                      <a:cubicBezTo>
                        <a:pt x="0" y="40862"/>
                        <a:pt x="75533" y="45815"/>
                        <a:pt x="152114" y="95"/>
                      </a:cubicBezTo>
                      <a:close/>
                    </a:path>
                  </a:pathLst>
                </a:custGeom>
                <a:solidFill>
                  <a:srgbClr val="684B4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13"/>
                <p:cNvSpPr/>
                <p:nvPr/>
              </p:nvSpPr>
              <p:spPr>
                <a:xfrm>
                  <a:off x="5805676" y="1991706"/>
                  <a:ext cx="48725" cy="34903"/>
                </a:xfrm>
                <a:custGeom>
                  <a:rect b="b" l="l" r="r" t="t"/>
                  <a:pathLst>
                    <a:path extrusionOk="0" h="34903" w="48725">
                      <a:moveTo>
                        <a:pt x="1430" y="10735"/>
                      </a:moveTo>
                      <a:cubicBezTo>
                        <a:pt x="7145" y="3210"/>
                        <a:pt x="17147" y="-886"/>
                        <a:pt x="27052" y="162"/>
                      </a:cubicBezTo>
                      <a:cubicBezTo>
                        <a:pt x="33910" y="924"/>
                        <a:pt x="40864" y="4258"/>
                        <a:pt x="45055" y="9877"/>
                      </a:cubicBezTo>
                      <a:cubicBezTo>
                        <a:pt x="49246" y="15497"/>
                        <a:pt x="50103" y="23403"/>
                        <a:pt x="46293" y="28737"/>
                      </a:cubicBezTo>
                      <a:cubicBezTo>
                        <a:pt x="42007" y="34738"/>
                        <a:pt x="33053" y="36071"/>
                        <a:pt x="25529" y="33976"/>
                      </a:cubicBezTo>
                      <a:cubicBezTo>
                        <a:pt x="18004" y="31785"/>
                        <a:pt x="11527" y="26832"/>
                        <a:pt x="5335" y="21879"/>
                      </a:cubicBezTo>
                      <a:cubicBezTo>
                        <a:pt x="3621" y="20545"/>
                        <a:pt x="1906" y="19117"/>
                        <a:pt x="859" y="17212"/>
                      </a:cubicBezTo>
                      <a:cubicBezTo>
                        <a:pt x="-189" y="15307"/>
                        <a:pt x="-379" y="12830"/>
                        <a:pt x="859" y="11306"/>
                      </a:cubicBezTo>
                    </a:path>
                  </a:pathLst>
                </a:custGeom>
                <a:solidFill>
                  <a:srgbClr val="684B4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13"/>
                <p:cNvSpPr/>
                <p:nvPr/>
              </p:nvSpPr>
              <p:spPr>
                <a:xfrm>
                  <a:off x="5796520" y="1975292"/>
                  <a:ext cx="53110" cy="45458"/>
                </a:xfrm>
                <a:custGeom>
                  <a:rect b="b" l="l" r="r" t="t"/>
                  <a:pathLst>
                    <a:path extrusionOk="0" h="45458" w="53110">
                      <a:moveTo>
                        <a:pt x="50496" y="2"/>
                      </a:moveTo>
                      <a:cubicBezTo>
                        <a:pt x="47924" y="-189"/>
                        <a:pt x="47829" y="17051"/>
                        <a:pt x="33160" y="29148"/>
                      </a:cubicBezTo>
                      <a:cubicBezTo>
                        <a:pt x="18492" y="41340"/>
                        <a:pt x="109" y="39340"/>
                        <a:pt x="13" y="41816"/>
                      </a:cubicBezTo>
                      <a:cubicBezTo>
                        <a:pt x="-273" y="42864"/>
                        <a:pt x="4109" y="45150"/>
                        <a:pt x="11824" y="45436"/>
                      </a:cubicBezTo>
                      <a:cubicBezTo>
                        <a:pt x="19444" y="45722"/>
                        <a:pt x="30493" y="43340"/>
                        <a:pt x="39542" y="35816"/>
                      </a:cubicBezTo>
                      <a:cubicBezTo>
                        <a:pt x="48495" y="28386"/>
                        <a:pt x="52401" y="18385"/>
                        <a:pt x="52972" y="11336"/>
                      </a:cubicBezTo>
                      <a:cubicBezTo>
                        <a:pt x="53639" y="4193"/>
                        <a:pt x="51734" y="-94"/>
                        <a:pt x="50591" y="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13"/>
                <p:cNvSpPr/>
                <p:nvPr/>
              </p:nvSpPr>
              <p:spPr>
                <a:xfrm>
                  <a:off x="5854268" y="1788766"/>
                  <a:ext cx="72254" cy="21259"/>
                </a:xfrm>
                <a:custGeom>
                  <a:rect b="b" l="l" r="r" t="t"/>
                  <a:pathLst>
                    <a:path extrusionOk="0" h="21259" w="72254">
                      <a:moveTo>
                        <a:pt x="82" y="11839"/>
                      </a:moveTo>
                      <a:cubicBezTo>
                        <a:pt x="1606" y="16125"/>
                        <a:pt x="17417" y="14125"/>
                        <a:pt x="35991" y="16411"/>
                      </a:cubicBezTo>
                      <a:cubicBezTo>
                        <a:pt x="54565" y="18316"/>
                        <a:pt x="69519" y="23745"/>
                        <a:pt x="71995" y="19935"/>
                      </a:cubicBezTo>
                      <a:cubicBezTo>
                        <a:pt x="73138" y="18126"/>
                        <a:pt x="70471" y="14030"/>
                        <a:pt x="64471" y="9839"/>
                      </a:cubicBezTo>
                      <a:cubicBezTo>
                        <a:pt x="58470" y="5648"/>
                        <a:pt x="48945" y="1647"/>
                        <a:pt x="37801" y="409"/>
                      </a:cubicBezTo>
                      <a:cubicBezTo>
                        <a:pt x="26657" y="-829"/>
                        <a:pt x="16465" y="885"/>
                        <a:pt x="9702" y="3648"/>
                      </a:cubicBezTo>
                      <a:cubicBezTo>
                        <a:pt x="2844" y="6410"/>
                        <a:pt x="-585" y="9744"/>
                        <a:pt x="82" y="1183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13"/>
                <p:cNvSpPr/>
                <p:nvPr/>
              </p:nvSpPr>
              <p:spPr>
                <a:xfrm>
                  <a:off x="5708015" y="1781535"/>
                  <a:ext cx="54378" cy="17885"/>
                </a:xfrm>
                <a:custGeom>
                  <a:rect b="b" l="l" r="r" t="t"/>
                  <a:pathLst>
                    <a:path extrusionOk="0" h="17885" w="54378">
                      <a:moveTo>
                        <a:pt x="507" y="16308"/>
                      </a:moveTo>
                      <a:cubicBezTo>
                        <a:pt x="3270" y="19928"/>
                        <a:pt x="14224" y="16213"/>
                        <a:pt x="27273" y="16022"/>
                      </a:cubicBezTo>
                      <a:cubicBezTo>
                        <a:pt x="40417" y="15451"/>
                        <a:pt x="51466" y="18499"/>
                        <a:pt x="54038" y="14784"/>
                      </a:cubicBezTo>
                      <a:cubicBezTo>
                        <a:pt x="55181" y="12974"/>
                        <a:pt x="53466" y="9355"/>
                        <a:pt x="48609" y="5926"/>
                      </a:cubicBezTo>
                      <a:cubicBezTo>
                        <a:pt x="43846" y="2497"/>
                        <a:pt x="35845" y="-265"/>
                        <a:pt x="26796" y="20"/>
                      </a:cubicBezTo>
                      <a:cubicBezTo>
                        <a:pt x="17748" y="306"/>
                        <a:pt x="9937" y="3545"/>
                        <a:pt x="5365" y="7164"/>
                      </a:cubicBezTo>
                      <a:cubicBezTo>
                        <a:pt x="698" y="10879"/>
                        <a:pt x="-826" y="14498"/>
                        <a:pt x="412" y="1630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13"/>
                <p:cNvSpPr/>
                <p:nvPr/>
              </p:nvSpPr>
              <p:spPr>
                <a:xfrm>
                  <a:off x="5711602" y="1604384"/>
                  <a:ext cx="365417" cy="314808"/>
                </a:xfrm>
                <a:custGeom>
                  <a:rect b="b" l="l" r="r" t="t"/>
                  <a:pathLst>
                    <a:path extrusionOk="0" h="314808" w="365417">
                      <a:moveTo>
                        <a:pt x="1968" y="85827"/>
                      </a:moveTo>
                      <a:cubicBezTo>
                        <a:pt x="9017" y="68587"/>
                        <a:pt x="27876" y="58205"/>
                        <a:pt x="46545" y="57252"/>
                      </a:cubicBezTo>
                      <a:cubicBezTo>
                        <a:pt x="65214" y="56300"/>
                        <a:pt x="83312" y="63348"/>
                        <a:pt x="99409" y="72683"/>
                      </a:cubicBezTo>
                      <a:cubicBezTo>
                        <a:pt x="167703" y="112116"/>
                        <a:pt x="206089" y="190602"/>
                        <a:pt x="273621" y="231464"/>
                      </a:cubicBezTo>
                      <a:cubicBezTo>
                        <a:pt x="290195" y="241466"/>
                        <a:pt x="308578" y="249276"/>
                        <a:pt x="322675" y="262516"/>
                      </a:cubicBezTo>
                      <a:cubicBezTo>
                        <a:pt x="336772" y="275851"/>
                        <a:pt x="345916" y="297092"/>
                        <a:pt x="338106" y="314808"/>
                      </a:cubicBezTo>
                      <a:cubicBezTo>
                        <a:pt x="347154" y="302330"/>
                        <a:pt x="356394" y="289662"/>
                        <a:pt x="361537" y="275184"/>
                      </a:cubicBezTo>
                      <a:cubicBezTo>
                        <a:pt x="366681" y="260706"/>
                        <a:pt x="367347" y="243847"/>
                        <a:pt x="359632" y="230512"/>
                      </a:cubicBezTo>
                      <a:cubicBezTo>
                        <a:pt x="353822" y="220415"/>
                        <a:pt x="343440" y="212700"/>
                        <a:pt x="340677" y="201365"/>
                      </a:cubicBezTo>
                      <a:cubicBezTo>
                        <a:pt x="338201" y="191364"/>
                        <a:pt x="342106" y="180982"/>
                        <a:pt x="341725" y="170695"/>
                      </a:cubicBezTo>
                      <a:cubicBezTo>
                        <a:pt x="341249" y="160217"/>
                        <a:pt x="336391" y="150502"/>
                        <a:pt x="331248" y="141453"/>
                      </a:cubicBezTo>
                      <a:cubicBezTo>
                        <a:pt x="304768" y="94685"/>
                        <a:pt x="268478" y="52394"/>
                        <a:pt x="221615" y="26105"/>
                      </a:cubicBezTo>
                      <a:cubicBezTo>
                        <a:pt x="191040" y="8960"/>
                        <a:pt x="155988" y="-1136"/>
                        <a:pt x="120936" y="102"/>
                      </a:cubicBezTo>
                      <a:cubicBezTo>
                        <a:pt x="85884" y="1340"/>
                        <a:pt x="50832" y="14199"/>
                        <a:pt x="25209" y="38107"/>
                      </a:cubicBezTo>
                      <a:cubicBezTo>
                        <a:pt x="10065" y="52204"/>
                        <a:pt x="-5747" y="66777"/>
                        <a:pt x="2064" y="85827"/>
                      </a:cubicBezTo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13"/>
                <p:cNvSpPr/>
                <p:nvPr/>
              </p:nvSpPr>
              <p:spPr>
                <a:xfrm>
                  <a:off x="5710237" y="1614217"/>
                  <a:ext cx="354162" cy="305450"/>
                </a:xfrm>
                <a:custGeom>
                  <a:rect b="b" l="l" r="r" t="t"/>
                  <a:pathLst>
                    <a:path extrusionOk="0" h="305450" w="354162">
                      <a:moveTo>
                        <a:pt x="338614" y="305451"/>
                      </a:moveTo>
                      <a:cubicBezTo>
                        <a:pt x="338614" y="305451"/>
                        <a:pt x="339947" y="303927"/>
                        <a:pt x="342233" y="300783"/>
                      </a:cubicBezTo>
                      <a:cubicBezTo>
                        <a:pt x="344519" y="297735"/>
                        <a:pt x="347472" y="292782"/>
                        <a:pt x="349663" y="285829"/>
                      </a:cubicBezTo>
                      <a:cubicBezTo>
                        <a:pt x="354235" y="272113"/>
                        <a:pt x="354425" y="249634"/>
                        <a:pt x="343376" y="225822"/>
                      </a:cubicBezTo>
                      <a:cubicBezTo>
                        <a:pt x="338233" y="213820"/>
                        <a:pt x="330898" y="201438"/>
                        <a:pt x="323374" y="187912"/>
                      </a:cubicBezTo>
                      <a:cubicBezTo>
                        <a:pt x="315754" y="174387"/>
                        <a:pt x="309086" y="159147"/>
                        <a:pt x="302323" y="143145"/>
                      </a:cubicBezTo>
                      <a:cubicBezTo>
                        <a:pt x="295465" y="127238"/>
                        <a:pt x="288512" y="110283"/>
                        <a:pt x="278321" y="94567"/>
                      </a:cubicBezTo>
                      <a:cubicBezTo>
                        <a:pt x="268414" y="78660"/>
                        <a:pt x="255461" y="63801"/>
                        <a:pt x="240316" y="50943"/>
                      </a:cubicBezTo>
                      <a:cubicBezTo>
                        <a:pt x="210121" y="24844"/>
                        <a:pt x="173736" y="9699"/>
                        <a:pt x="139637" y="4556"/>
                      </a:cubicBezTo>
                      <a:cubicBezTo>
                        <a:pt x="105442" y="-588"/>
                        <a:pt x="73343" y="4556"/>
                        <a:pt x="50292" y="16653"/>
                      </a:cubicBezTo>
                      <a:cubicBezTo>
                        <a:pt x="26956" y="28749"/>
                        <a:pt x="13621" y="46561"/>
                        <a:pt x="7334" y="59515"/>
                      </a:cubicBezTo>
                      <a:cubicBezTo>
                        <a:pt x="4096" y="66087"/>
                        <a:pt x="2381" y="71517"/>
                        <a:pt x="1429" y="75231"/>
                      </a:cubicBezTo>
                      <a:cubicBezTo>
                        <a:pt x="476" y="78946"/>
                        <a:pt x="95" y="80946"/>
                        <a:pt x="0" y="80946"/>
                      </a:cubicBezTo>
                      <a:cubicBezTo>
                        <a:pt x="0" y="80946"/>
                        <a:pt x="0" y="80470"/>
                        <a:pt x="190" y="79422"/>
                      </a:cubicBezTo>
                      <a:cubicBezTo>
                        <a:pt x="381" y="78470"/>
                        <a:pt x="476" y="76946"/>
                        <a:pt x="953" y="75041"/>
                      </a:cubicBezTo>
                      <a:cubicBezTo>
                        <a:pt x="1810" y="71231"/>
                        <a:pt x="3334" y="65706"/>
                        <a:pt x="6477" y="58944"/>
                      </a:cubicBezTo>
                      <a:cubicBezTo>
                        <a:pt x="12573" y="45704"/>
                        <a:pt x="25908" y="27321"/>
                        <a:pt x="49530" y="14748"/>
                      </a:cubicBezTo>
                      <a:cubicBezTo>
                        <a:pt x="72962" y="2175"/>
                        <a:pt x="105537" y="-3159"/>
                        <a:pt x="140208" y="1889"/>
                      </a:cubicBezTo>
                      <a:cubicBezTo>
                        <a:pt x="174784" y="6937"/>
                        <a:pt x="211741" y="22177"/>
                        <a:pt x="242316" y="48657"/>
                      </a:cubicBezTo>
                      <a:cubicBezTo>
                        <a:pt x="257651" y="61801"/>
                        <a:pt x="270701" y="76851"/>
                        <a:pt x="280797" y="92948"/>
                      </a:cubicBezTo>
                      <a:cubicBezTo>
                        <a:pt x="291084" y="109045"/>
                        <a:pt x="298132" y="126095"/>
                        <a:pt x="304895" y="142002"/>
                      </a:cubicBezTo>
                      <a:cubicBezTo>
                        <a:pt x="311563" y="158004"/>
                        <a:pt x="318040" y="173148"/>
                        <a:pt x="325564" y="186674"/>
                      </a:cubicBezTo>
                      <a:cubicBezTo>
                        <a:pt x="332899" y="200199"/>
                        <a:pt x="340233" y="212772"/>
                        <a:pt x="345281" y="224964"/>
                      </a:cubicBezTo>
                      <a:cubicBezTo>
                        <a:pt x="356235" y="249253"/>
                        <a:pt x="355759" y="272208"/>
                        <a:pt x="350806" y="286115"/>
                      </a:cubicBezTo>
                      <a:cubicBezTo>
                        <a:pt x="348424" y="293163"/>
                        <a:pt x="345281" y="298116"/>
                        <a:pt x="342805" y="301069"/>
                      </a:cubicBezTo>
                      <a:cubicBezTo>
                        <a:pt x="340423" y="304117"/>
                        <a:pt x="338804" y="305451"/>
                        <a:pt x="338804" y="30545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13"/>
                <p:cNvSpPr/>
                <p:nvPr/>
              </p:nvSpPr>
              <p:spPr>
                <a:xfrm>
                  <a:off x="5948838" y="1604867"/>
                  <a:ext cx="155576" cy="254603"/>
                </a:xfrm>
                <a:custGeom>
                  <a:rect b="b" l="l" r="r" t="t"/>
                  <a:pathLst>
                    <a:path extrusionOk="0" h="254603" w="155576">
                      <a:moveTo>
                        <a:pt x="152876" y="254603"/>
                      </a:moveTo>
                      <a:cubicBezTo>
                        <a:pt x="152876" y="254603"/>
                        <a:pt x="152781" y="253460"/>
                        <a:pt x="152876" y="251365"/>
                      </a:cubicBezTo>
                      <a:cubicBezTo>
                        <a:pt x="152971" y="248888"/>
                        <a:pt x="153067" y="245840"/>
                        <a:pt x="153258" y="242030"/>
                      </a:cubicBezTo>
                      <a:cubicBezTo>
                        <a:pt x="153543" y="233934"/>
                        <a:pt x="153924" y="222218"/>
                        <a:pt x="153448" y="207645"/>
                      </a:cubicBezTo>
                      <a:cubicBezTo>
                        <a:pt x="152971" y="193167"/>
                        <a:pt x="151733" y="175927"/>
                        <a:pt x="147923" y="157163"/>
                      </a:cubicBezTo>
                      <a:cubicBezTo>
                        <a:pt x="143923" y="138589"/>
                        <a:pt x="137065" y="118301"/>
                        <a:pt x="123349" y="100965"/>
                      </a:cubicBezTo>
                      <a:cubicBezTo>
                        <a:pt x="109919" y="83534"/>
                        <a:pt x="93726" y="69723"/>
                        <a:pt x="79343" y="57150"/>
                      </a:cubicBezTo>
                      <a:cubicBezTo>
                        <a:pt x="64865" y="44577"/>
                        <a:pt x="51340" y="33814"/>
                        <a:pt x="39529" y="25336"/>
                      </a:cubicBezTo>
                      <a:cubicBezTo>
                        <a:pt x="27718" y="16859"/>
                        <a:pt x="17812" y="10668"/>
                        <a:pt x="10859" y="6477"/>
                      </a:cubicBezTo>
                      <a:cubicBezTo>
                        <a:pt x="7525" y="4572"/>
                        <a:pt x="4858" y="3048"/>
                        <a:pt x="2762" y="1810"/>
                      </a:cubicBezTo>
                      <a:cubicBezTo>
                        <a:pt x="953" y="762"/>
                        <a:pt x="0" y="95"/>
                        <a:pt x="0" y="0"/>
                      </a:cubicBezTo>
                      <a:cubicBezTo>
                        <a:pt x="0" y="0"/>
                        <a:pt x="1048" y="381"/>
                        <a:pt x="3048" y="1238"/>
                      </a:cubicBezTo>
                      <a:cubicBezTo>
                        <a:pt x="4953" y="2095"/>
                        <a:pt x="7811" y="3524"/>
                        <a:pt x="11430" y="5429"/>
                      </a:cubicBezTo>
                      <a:cubicBezTo>
                        <a:pt x="18574" y="9239"/>
                        <a:pt x="28766" y="15335"/>
                        <a:pt x="40767" y="23622"/>
                      </a:cubicBezTo>
                      <a:cubicBezTo>
                        <a:pt x="52769" y="31909"/>
                        <a:pt x="66485" y="42577"/>
                        <a:pt x="81058" y="55055"/>
                      </a:cubicBezTo>
                      <a:cubicBezTo>
                        <a:pt x="95536" y="67628"/>
                        <a:pt x="111919" y="81343"/>
                        <a:pt x="125635" y="99155"/>
                      </a:cubicBezTo>
                      <a:cubicBezTo>
                        <a:pt x="139637" y="116872"/>
                        <a:pt x="146685" y="137732"/>
                        <a:pt x="150495" y="156496"/>
                      </a:cubicBezTo>
                      <a:cubicBezTo>
                        <a:pt x="154210" y="175451"/>
                        <a:pt x="155353" y="192881"/>
                        <a:pt x="155543" y="207455"/>
                      </a:cubicBezTo>
                      <a:cubicBezTo>
                        <a:pt x="155734" y="222028"/>
                        <a:pt x="155067" y="233839"/>
                        <a:pt x="154400" y="241935"/>
                      </a:cubicBezTo>
                      <a:cubicBezTo>
                        <a:pt x="154115" y="246031"/>
                        <a:pt x="153734" y="249174"/>
                        <a:pt x="153448" y="251269"/>
                      </a:cubicBezTo>
                      <a:cubicBezTo>
                        <a:pt x="153162" y="253365"/>
                        <a:pt x="152971" y="254508"/>
                        <a:pt x="152876" y="25450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13"/>
                <p:cNvSpPr/>
                <p:nvPr/>
              </p:nvSpPr>
              <p:spPr>
                <a:xfrm>
                  <a:off x="6046012" y="1582388"/>
                  <a:ext cx="10347" cy="89822"/>
                </a:xfrm>
                <a:custGeom>
                  <a:rect b="b" l="l" r="r" t="t"/>
                  <a:pathLst>
                    <a:path extrusionOk="0" h="89822" w="10347">
                      <a:moveTo>
                        <a:pt x="5410" y="0"/>
                      </a:moveTo>
                      <a:cubicBezTo>
                        <a:pt x="5410" y="0"/>
                        <a:pt x="7220" y="4858"/>
                        <a:pt x="8553" y="13049"/>
                      </a:cubicBezTo>
                      <a:cubicBezTo>
                        <a:pt x="9887" y="21241"/>
                        <a:pt x="10839" y="32671"/>
                        <a:pt x="10077" y="45339"/>
                      </a:cubicBezTo>
                      <a:cubicBezTo>
                        <a:pt x="9315" y="58007"/>
                        <a:pt x="7029" y="69247"/>
                        <a:pt x="4743" y="77248"/>
                      </a:cubicBezTo>
                      <a:cubicBezTo>
                        <a:pt x="2457" y="85249"/>
                        <a:pt x="362" y="89916"/>
                        <a:pt x="76" y="89821"/>
                      </a:cubicBezTo>
                      <a:cubicBezTo>
                        <a:pt x="-781" y="89535"/>
                        <a:pt x="5886" y="70199"/>
                        <a:pt x="7315" y="45244"/>
                      </a:cubicBezTo>
                      <a:cubicBezTo>
                        <a:pt x="8934" y="20288"/>
                        <a:pt x="4553" y="286"/>
                        <a:pt x="5410" y="9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13"/>
                <p:cNvSpPr/>
                <p:nvPr/>
              </p:nvSpPr>
              <p:spPr>
                <a:xfrm>
                  <a:off x="6078568" y="1667343"/>
                  <a:ext cx="53530" cy="39456"/>
                </a:xfrm>
                <a:custGeom>
                  <a:rect b="b" l="l" r="r" t="t"/>
                  <a:pathLst>
                    <a:path extrusionOk="0" h="39456" w="53530">
                      <a:moveTo>
                        <a:pt x="53530" y="7"/>
                      </a:moveTo>
                      <a:cubicBezTo>
                        <a:pt x="53530" y="7"/>
                        <a:pt x="52864" y="4008"/>
                        <a:pt x="49625" y="9532"/>
                      </a:cubicBezTo>
                      <a:cubicBezTo>
                        <a:pt x="46482" y="15057"/>
                        <a:pt x="40862" y="22201"/>
                        <a:pt x="32956" y="28011"/>
                      </a:cubicBezTo>
                      <a:cubicBezTo>
                        <a:pt x="25051" y="33821"/>
                        <a:pt x="16573" y="37060"/>
                        <a:pt x="10287" y="38393"/>
                      </a:cubicBezTo>
                      <a:cubicBezTo>
                        <a:pt x="4000" y="39727"/>
                        <a:pt x="0" y="39536"/>
                        <a:pt x="0" y="39250"/>
                      </a:cubicBezTo>
                      <a:cubicBezTo>
                        <a:pt x="0" y="38774"/>
                        <a:pt x="3810" y="38298"/>
                        <a:pt x="9811" y="36488"/>
                      </a:cubicBezTo>
                      <a:cubicBezTo>
                        <a:pt x="15716" y="34678"/>
                        <a:pt x="23717" y="31345"/>
                        <a:pt x="31337" y="25725"/>
                      </a:cubicBezTo>
                      <a:cubicBezTo>
                        <a:pt x="38957" y="20105"/>
                        <a:pt x="44577" y="13533"/>
                        <a:pt x="48006" y="8485"/>
                      </a:cubicBezTo>
                      <a:cubicBezTo>
                        <a:pt x="51530" y="3341"/>
                        <a:pt x="53149" y="-183"/>
                        <a:pt x="53530" y="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13"/>
                <p:cNvSpPr/>
                <p:nvPr/>
              </p:nvSpPr>
              <p:spPr>
                <a:xfrm>
                  <a:off x="6092281" y="1742987"/>
                  <a:ext cx="45439" cy="5627"/>
                </a:xfrm>
                <a:custGeom>
                  <a:rect b="b" l="l" r="r" t="t"/>
                  <a:pathLst>
                    <a:path extrusionOk="0" h="5627" w="45439">
                      <a:moveTo>
                        <a:pt x="45437" y="1517"/>
                      </a:moveTo>
                      <a:cubicBezTo>
                        <a:pt x="45628" y="2088"/>
                        <a:pt x="35722" y="5898"/>
                        <a:pt x="22577" y="5612"/>
                      </a:cubicBezTo>
                      <a:cubicBezTo>
                        <a:pt x="9528" y="5136"/>
                        <a:pt x="-188" y="755"/>
                        <a:pt x="3" y="183"/>
                      </a:cubicBezTo>
                      <a:cubicBezTo>
                        <a:pt x="289" y="-769"/>
                        <a:pt x="10195" y="2279"/>
                        <a:pt x="22672" y="2755"/>
                      </a:cubicBezTo>
                      <a:cubicBezTo>
                        <a:pt x="35150" y="3041"/>
                        <a:pt x="45247" y="469"/>
                        <a:pt x="45437" y="142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13"/>
                <p:cNvSpPr/>
                <p:nvPr/>
              </p:nvSpPr>
              <p:spPr>
                <a:xfrm>
                  <a:off x="5743648" y="1656654"/>
                  <a:ext cx="364313" cy="288433"/>
                </a:xfrm>
                <a:custGeom>
                  <a:rect b="b" l="l" r="r" t="t"/>
                  <a:pathLst>
                    <a:path extrusionOk="0" h="288433" w="364313">
                      <a:moveTo>
                        <a:pt x="344255" y="288255"/>
                      </a:moveTo>
                      <a:cubicBezTo>
                        <a:pt x="341493" y="286921"/>
                        <a:pt x="342922" y="279301"/>
                        <a:pt x="343208" y="267014"/>
                      </a:cubicBezTo>
                      <a:cubicBezTo>
                        <a:pt x="343208" y="261013"/>
                        <a:pt x="343208" y="253489"/>
                        <a:pt x="340826" y="246916"/>
                      </a:cubicBezTo>
                      <a:cubicBezTo>
                        <a:pt x="340255" y="245297"/>
                        <a:pt x="339588" y="243678"/>
                        <a:pt x="338731" y="242249"/>
                      </a:cubicBezTo>
                      <a:cubicBezTo>
                        <a:pt x="338350" y="241487"/>
                        <a:pt x="337778" y="240916"/>
                        <a:pt x="337397" y="240249"/>
                      </a:cubicBezTo>
                      <a:cubicBezTo>
                        <a:pt x="337016" y="239582"/>
                        <a:pt x="336159" y="238439"/>
                        <a:pt x="335492" y="237582"/>
                      </a:cubicBezTo>
                      <a:cubicBezTo>
                        <a:pt x="332730" y="233867"/>
                        <a:pt x="329492" y="229962"/>
                        <a:pt x="326062" y="226533"/>
                      </a:cubicBezTo>
                      <a:cubicBezTo>
                        <a:pt x="322729" y="223199"/>
                        <a:pt x="318633" y="220246"/>
                        <a:pt x="316157" y="219580"/>
                      </a:cubicBezTo>
                      <a:cubicBezTo>
                        <a:pt x="314918" y="219199"/>
                        <a:pt x="314633" y="219580"/>
                        <a:pt x="315204" y="219770"/>
                      </a:cubicBezTo>
                      <a:cubicBezTo>
                        <a:pt x="313870" y="220056"/>
                        <a:pt x="312537" y="220246"/>
                        <a:pt x="311203" y="220532"/>
                      </a:cubicBezTo>
                      <a:cubicBezTo>
                        <a:pt x="309775" y="220818"/>
                        <a:pt x="308346" y="221199"/>
                        <a:pt x="306917" y="221580"/>
                      </a:cubicBezTo>
                      <a:cubicBezTo>
                        <a:pt x="301202" y="223009"/>
                        <a:pt x="296059" y="225009"/>
                        <a:pt x="290629" y="227771"/>
                      </a:cubicBezTo>
                      <a:cubicBezTo>
                        <a:pt x="287962" y="229105"/>
                        <a:pt x="285200" y="230724"/>
                        <a:pt x="282438" y="232438"/>
                      </a:cubicBezTo>
                      <a:lnTo>
                        <a:pt x="280342" y="233772"/>
                      </a:lnTo>
                      <a:lnTo>
                        <a:pt x="276818" y="235867"/>
                      </a:lnTo>
                      <a:cubicBezTo>
                        <a:pt x="274437" y="237201"/>
                        <a:pt x="271960" y="238344"/>
                        <a:pt x="269484" y="239296"/>
                      </a:cubicBezTo>
                      <a:cubicBezTo>
                        <a:pt x="259578" y="243202"/>
                        <a:pt x="249291" y="245488"/>
                        <a:pt x="237194" y="244726"/>
                      </a:cubicBezTo>
                      <a:cubicBezTo>
                        <a:pt x="231193" y="244345"/>
                        <a:pt x="224621" y="243011"/>
                        <a:pt x="217859" y="239868"/>
                      </a:cubicBezTo>
                      <a:lnTo>
                        <a:pt x="215382" y="238630"/>
                      </a:lnTo>
                      <a:lnTo>
                        <a:pt x="213382" y="237487"/>
                      </a:lnTo>
                      <a:cubicBezTo>
                        <a:pt x="212048" y="236629"/>
                        <a:pt x="210715" y="235963"/>
                        <a:pt x="209476" y="235010"/>
                      </a:cubicBezTo>
                      <a:cubicBezTo>
                        <a:pt x="207000" y="233200"/>
                        <a:pt x="204524" y="231391"/>
                        <a:pt x="202333" y="229295"/>
                      </a:cubicBezTo>
                      <a:cubicBezTo>
                        <a:pt x="193379" y="221104"/>
                        <a:pt x="187378" y="211579"/>
                        <a:pt x="182711" y="202530"/>
                      </a:cubicBezTo>
                      <a:cubicBezTo>
                        <a:pt x="178044" y="193481"/>
                        <a:pt x="174615" y="184528"/>
                        <a:pt x="171281" y="176431"/>
                      </a:cubicBezTo>
                      <a:cubicBezTo>
                        <a:pt x="158613" y="145094"/>
                        <a:pt x="140992" y="117948"/>
                        <a:pt x="122037" y="95564"/>
                      </a:cubicBezTo>
                      <a:cubicBezTo>
                        <a:pt x="103082" y="73085"/>
                        <a:pt x="82794" y="55559"/>
                        <a:pt x="64506" y="42224"/>
                      </a:cubicBezTo>
                      <a:cubicBezTo>
                        <a:pt x="46218" y="28603"/>
                        <a:pt x="30787" y="20507"/>
                        <a:pt x="19358" y="16316"/>
                      </a:cubicBezTo>
                      <a:cubicBezTo>
                        <a:pt x="7927" y="12030"/>
                        <a:pt x="498" y="10887"/>
                        <a:pt x="22" y="7839"/>
                      </a:cubicBezTo>
                      <a:cubicBezTo>
                        <a:pt x="-455" y="5172"/>
                        <a:pt x="6880" y="409"/>
                        <a:pt x="21834" y="28"/>
                      </a:cubicBezTo>
                      <a:cubicBezTo>
                        <a:pt x="36693" y="-448"/>
                        <a:pt x="58029" y="5077"/>
                        <a:pt x="80032" y="16697"/>
                      </a:cubicBezTo>
                      <a:cubicBezTo>
                        <a:pt x="102416" y="27937"/>
                        <a:pt x="127561" y="45177"/>
                        <a:pt x="150898" y="69370"/>
                      </a:cubicBezTo>
                      <a:cubicBezTo>
                        <a:pt x="174234" y="93373"/>
                        <a:pt x="195856" y="124330"/>
                        <a:pt x="210429" y="160429"/>
                      </a:cubicBezTo>
                      <a:cubicBezTo>
                        <a:pt x="213953" y="169097"/>
                        <a:pt x="217001" y="176908"/>
                        <a:pt x="220335" y="183575"/>
                      </a:cubicBezTo>
                      <a:cubicBezTo>
                        <a:pt x="223574" y="190243"/>
                        <a:pt x="227098" y="195577"/>
                        <a:pt x="230717" y="199101"/>
                      </a:cubicBezTo>
                      <a:cubicBezTo>
                        <a:pt x="231575" y="200053"/>
                        <a:pt x="232527" y="200815"/>
                        <a:pt x="233479" y="201482"/>
                      </a:cubicBezTo>
                      <a:cubicBezTo>
                        <a:pt x="233956" y="201863"/>
                        <a:pt x="234432" y="202149"/>
                        <a:pt x="234908" y="202435"/>
                      </a:cubicBezTo>
                      <a:lnTo>
                        <a:pt x="235575" y="202911"/>
                      </a:lnTo>
                      <a:lnTo>
                        <a:pt x="235861" y="203101"/>
                      </a:lnTo>
                      <a:cubicBezTo>
                        <a:pt x="236623" y="203578"/>
                        <a:pt x="238337" y="204244"/>
                        <a:pt x="240528" y="204530"/>
                      </a:cubicBezTo>
                      <a:cubicBezTo>
                        <a:pt x="244909" y="205102"/>
                        <a:pt x="250815" y="204530"/>
                        <a:pt x="255577" y="202911"/>
                      </a:cubicBezTo>
                      <a:cubicBezTo>
                        <a:pt x="256816" y="202530"/>
                        <a:pt x="257959" y="202054"/>
                        <a:pt x="259007" y="201673"/>
                      </a:cubicBezTo>
                      <a:lnTo>
                        <a:pt x="260530" y="200911"/>
                      </a:lnTo>
                      <a:lnTo>
                        <a:pt x="263388" y="199387"/>
                      </a:lnTo>
                      <a:cubicBezTo>
                        <a:pt x="267293" y="197386"/>
                        <a:pt x="271294" y="195481"/>
                        <a:pt x="275390" y="193767"/>
                      </a:cubicBezTo>
                      <a:cubicBezTo>
                        <a:pt x="283581" y="190433"/>
                        <a:pt x="292249" y="188242"/>
                        <a:pt x="300345" y="187099"/>
                      </a:cubicBezTo>
                      <a:cubicBezTo>
                        <a:pt x="302345" y="186814"/>
                        <a:pt x="304345" y="186623"/>
                        <a:pt x="306251" y="186433"/>
                      </a:cubicBezTo>
                      <a:lnTo>
                        <a:pt x="309108" y="186242"/>
                      </a:lnTo>
                      <a:lnTo>
                        <a:pt x="312346" y="186052"/>
                      </a:lnTo>
                      <a:cubicBezTo>
                        <a:pt x="319681" y="185671"/>
                        <a:pt x="325967" y="187861"/>
                        <a:pt x="330539" y="190338"/>
                      </a:cubicBezTo>
                      <a:cubicBezTo>
                        <a:pt x="339683" y="195577"/>
                        <a:pt x="344636" y="201673"/>
                        <a:pt x="348923" y="207292"/>
                      </a:cubicBezTo>
                      <a:cubicBezTo>
                        <a:pt x="353113" y="213007"/>
                        <a:pt x="356161" y="218627"/>
                        <a:pt x="358828" y="224056"/>
                      </a:cubicBezTo>
                      <a:cubicBezTo>
                        <a:pt x="359495" y="225485"/>
                        <a:pt x="360067" y="226628"/>
                        <a:pt x="360734" y="228343"/>
                      </a:cubicBezTo>
                      <a:cubicBezTo>
                        <a:pt x="361305" y="230057"/>
                        <a:pt x="362067" y="231676"/>
                        <a:pt x="362448" y="233296"/>
                      </a:cubicBezTo>
                      <a:cubicBezTo>
                        <a:pt x="363401" y="236629"/>
                        <a:pt x="363877" y="239773"/>
                        <a:pt x="364162" y="242821"/>
                      </a:cubicBezTo>
                      <a:cubicBezTo>
                        <a:pt x="365020" y="254917"/>
                        <a:pt x="362067" y="263871"/>
                        <a:pt x="359305" y="270729"/>
                      </a:cubicBezTo>
                      <a:cubicBezTo>
                        <a:pt x="353304" y="284350"/>
                        <a:pt x="346732" y="289493"/>
                        <a:pt x="344255" y="2882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50" name="Google Shape;1050;p13"/>
                <p:cNvGrpSpPr/>
                <p:nvPr/>
              </p:nvGrpSpPr>
              <p:grpSpPr>
                <a:xfrm>
                  <a:off x="6032562" y="1875004"/>
                  <a:ext cx="61824" cy="94833"/>
                  <a:chOff x="6032562" y="1875004"/>
                  <a:chExt cx="61824" cy="94833"/>
                </a:xfrm>
              </p:grpSpPr>
              <p:sp>
                <p:nvSpPr>
                  <p:cNvPr id="1051" name="Google Shape;1051;p13"/>
                  <p:cNvSpPr/>
                  <p:nvPr/>
                </p:nvSpPr>
                <p:spPr>
                  <a:xfrm>
                    <a:off x="6032562" y="1875004"/>
                    <a:ext cx="61824" cy="94833"/>
                  </a:xfrm>
                  <a:custGeom>
                    <a:rect b="b" l="l" r="r" t="t"/>
                    <a:pathLst>
                      <a:path extrusionOk="0" h="94833" w="61824">
                        <a:moveTo>
                          <a:pt x="0" y="6183"/>
                        </a:moveTo>
                        <a:cubicBezTo>
                          <a:pt x="1238" y="2849"/>
                          <a:pt x="61055" y="-18677"/>
                          <a:pt x="61817" y="44855"/>
                        </a:cubicBezTo>
                        <a:cubicBezTo>
                          <a:pt x="62579" y="106672"/>
                          <a:pt x="286" y="94480"/>
                          <a:pt x="95" y="92670"/>
                        </a:cubicBezTo>
                        <a:cubicBezTo>
                          <a:pt x="0" y="90860"/>
                          <a:pt x="0" y="6088"/>
                          <a:pt x="0" y="6088"/>
                        </a:cubicBezTo>
                        <a:close/>
                      </a:path>
                    </a:pathLst>
                  </a:custGeom>
                  <a:solidFill>
                    <a:srgbClr val="8E605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13"/>
                  <p:cNvSpPr/>
                  <p:nvPr/>
                </p:nvSpPr>
                <p:spPr>
                  <a:xfrm>
                    <a:off x="6051473" y="1895058"/>
                    <a:ext cx="27480" cy="53919"/>
                  </a:xfrm>
                  <a:custGeom>
                    <a:rect b="b" l="l" r="r" t="t"/>
                    <a:pathLst>
                      <a:path extrusionOk="0" h="53919" w="27480">
                        <a:moveTo>
                          <a:pt x="139" y="49090"/>
                        </a:moveTo>
                        <a:cubicBezTo>
                          <a:pt x="139" y="49090"/>
                          <a:pt x="1187" y="49852"/>
                          <a:pt x="3092" y="50614"/>
                        </a:cubicBezTo>
                        <a:cubicBezTo>
                          <a:pt x="4902" y="51376"/>
                          <a:pt x="7950" y="51947"/>
                          <a:pt x="11093" y="50614"/>
                        </a:cubicBezTo>
                        <a:cubicBezTo>
                          <a:pt x="17570" y="48137"/>
                          <a:pt x="22999" y="37755"/>
                          <a:pt x="23190" y="26611"/>
                        </a:cubicBezTo>
                        <a:cubicBezTo>
                          <a:pt x="23285" y="20991"/>
                          <a:pt x="22047" y="15657"/>
                          <a:pt x="20046" y="11275"/>
                        </a:cubicBezTo>
                        <a:cubicBezTo>
                          <a:pt x="18142" y="6799"/>
                          <a:pt x="15189" y="3655"/>
                          <a:pt x="11855" y="3084"/>
                        </a:cubicBezTo>
                        <a:cubicBezTo>
                          <a:pt x="8617" y="2322"/>
                          <a:pt x="6235" y="4322"/>
                          <a:pt x="5569" y="6132"/>
                        </a:cubicBezTo>
                        <a:cubicBezTo>
                          <a:pt x="4711" y="7846"/>
                          <a:pt x="5187" y="9085"/>
                          <a:pt x="4806" y="9180"/>
                        </a:cubicBezTo>
                        <a:cubicBezTo>
                          <a:pt x="4616" y="9370"/>
                          <a:pt x="3473" y="8132"/>
                          <a:pt x="3949" y="5560"/>
                        </a:cubicBezTo>
                        <a:cubicBezTo>
                          <a:pt x="4235" y="4322"/>
                          <a:pt x="4902" y="2893"/>
                          <a:pt x="6330" y="1655"/>
                        </a:cubicBezTo>
                        <a:cubicBezTo>
                          <a:pt x="7759" y="417"/>
                          <a:pt x="9950" y="-155"/>
                          <a:pt x="12236" y="36"/>
                        </a:cubicBezTo>
                        <a:cubicBezTo>
                          <a:pt x="16998" y="322"/>
                          <a:pt x="21380" y="4703"/>
                          <a:pt x="23571" y="9466"/>
                        </a:cubicBezTo>
                        <a:cubicBezTo>
                          <a:pt x="26047" y="14323"/>
                          <a:pt x="27571" y="20324"/>
                          <a:pt x="27476" y="26611"/>
                        </a:cubicBezTo>
                        <a:cubicBezTo>
                          <a:pt x="27190" y="39088"/>
                          <a:pt x="20904" y="50804"/>
                          <a:pt x="12045" y="53471"/>
                        </a:cubicBezTo>
                        <a:cubicBezTo>
                          <a:pt x="7664" y="54614"/>
                          <a:pt x="4045" y="53376"/>
                          <a:pt x="2139" y="51947"/>
                        </a:cubicBezTo>
                        <a:cubicBezTo>
                          <a:pt x="235" y="50423"/>
                          <a:pt x="-146" y="49090"/>
                          <a:pt x="44" y="48899"/>
                        </a:cubicBezTo>
                        <a:close/>
                      </a:path>
                    </a:pathLst>
                  </a:custGeom>
                  <a:solidFill>
                    <a:srgbClr val="684B4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13"/>
                <p:cNvSpPr/>
                <p:nvPr/>
              </p:nvSpPr>
              <p:spPr>
                <a:xfrm>
                  <a:off x="5723857" y="1654199"/>
                  <a:ext cx="356425" cy="230810"/>
                </a:xfrm>
                <a:custGeom>
                  <a:rect b="b" l="l" r="r" t="t"/>
                  <a:pathLst>
                    <a:path extrusionOk="0" h="230810" w="356425">
                      <a:moveTo>
                        <a:pt x="356426" y="226035"/>
                      </a:moveTo>
                      <a:cubicBezTo>
                        <a:pt x="356426" y="226035"/>
                        <a:pt x="355759" y="224416"/>
                        <a:pt x="353854" y="221844"/>
                      </a:cubicBezTo>
                      <a:cubicBezTo>
                        <a:pt x="351949" y="219273"/>
                        <a:pt x="348520" y="215844"/>
                        <a:pt x="342805" y="213653"/>
                      </a:cubicBezTo>
                      <a:cubicBezTo>
                        <a:pt x="337185" y="211462"/>
                        <a:pt x="329565" y="210510"/>
                        <a:pt x="320993" y="211748"/>
                      </a:cubicBezTo>
                      <a:cubicBezTo>
                        <a:pt x="312325" y="212796"/>
                        <a:pt x="303371" y="217177"/>
                        <a:pt x="293275" y="221749"/>
                      </a:cubicBezTo>
                      <a:cubicBezTo>
                        <a:pt x="283274" y="226131"/>
                        <a:pt x="271653" y="231655"/>
                        <a:pt x="258128" y="230703"/>
                      </a:cubicBezTo>
                      <a:cubicBezTo>
                        <a:pt x="244697" y="229750"/>
                        <a:pt x="231553" y="222130"/>
                        <a:pt x="221647" y="211176"/>
                      </a:cubicBezTo>
                      <a:cubicBezTo>
                        <a:pt x="211455" y="200127"/>
                        <a:pt x="204978" y="185649"/>
                        <a:pt x="199739" y="170695"/>
                      </a:cubicBezTo>
                      <a:cubicBezTo>
                        <a:pt x="194596" y="155550"/>
                        <a:pt x="190024" y="139834"/>
                        <a:pt x="183737" y="124213"/>
                      </a:cubicBezTo>
                      <a:cubicBezTo>
                        <a:pt x="171545" y="92971"/>
                        <a:pt x="155353" y="64682"/>
                        <a:pt x="135064" y="43917"/>
                      </a:cubicBezTo>
                      <a:cubicBezTo>
                        <a:pt x="115062" y="22772"/>
                        <a:pt x="90869" y="10580"/>
                        <a:pt x="69628" y="5341"/>
                      </a:cubicBezTo>
                      <a:cubicBezTo>
                        <a:pt x="58960" y="2674"/>
                        <a:pt x="49054" y="1626"/>
                        <a:pt x="40386" y="1626"/>
                      </a:cubicBezTo>
                      <a:cubicBezTo>
                        <a:pt x="31718" y="1817"/>
                        <a:pt x="24194" y="2769"/>
                        <a:pt x="18193" y="4293"/>
                      </a:cubicBezTo>
                      <a:cubicBezTo>
                        <a:pt x="6287" y="7246"/>
                        <a:pt x="191" y="10580"/>
                        <a:pt x="0" y="10199"/>
                      </a:cubicBezTo>
                      <a:cubicBezTo>
                        <a:pt x="0" y="10199"/>
                        <a:pt x="381" y="9913"/>
                        <a:pt x="1048" y="9532"/>
                      </a:cubicBezTo>
                      <a:cubicBezTo>
                        <a:pt x="2000" y="9056"/>
                        <a:pt x="3048" y="8580"/>
                        <a:pt x="4382" y="7913"/>
                      </a:cubicBezTo>
                      <a:cubicBezTo>
                        <a:pt x="7334" y="6484"/>
                        <a:pt x="11811" y="4770"/>
                        <a:pt x="17812" y="3150"/>
                      </a:cubicBezTo>
                      <a:cubicBezTo>
                        <a:pt x="23813" y="1531"/>
                        <a:pt x="31337" y="388"/>
                        <a:pt x="40196" y="7"/>
                      </a:cubicBezTo>
                      <a:cubicBezTo>
                        <a:pt x="49054" y="-88"/>
                        <a:pt x="59150" y="769"/>
                        <a:pt x="70009" y="3341"/>
                      </a:cubicBezTo>
                      <a:cubicBezTo>
                        <a:pt x="91535" y="8484"/>
                        <a:pt x="116396" y="20676"/>
                        <a:pt x="136779" y="42108"/>
                      </a:cubicBezTo>
                      <a:cubicBezTo>
                        <a:pt x="157544" y="63158"/>
                        <a:pt x="173927" y="91733"/>
                        <a:pt x="186214" y="123165"/>
                      </a:cubicBezTo>
                      <a:cubicBezTo>
                        <a:pt x="192500" y="138882"/>
                        <a:pt x="197168" y="154788"/>
                        <a:pt x="202216" y="169743"/>
                      </a:cubicBezTo>
                      <a:cubicBezTo>
                        <a:pt x="207359" y="184602"/>
                        <a:pt x="213646" y="198794"/>
                        <a:pt x="223361" y="209462"/>
                      </a:cubicBezTo>
                      <a:cubicBezTo>
                        <a:pt x="232886" y="220130"/>
                        <a:pt x="245459" y="227369"/>
                        <a:pt x="258128" y="228417"/>
                      </a:cubicBezTo>
                      <a:cubicBezTo>
                        <a:pt x="270891" y="229464"/>
                        <a:pt x="282321" y="224321"/>
                        <a:pt x="292322" y="220035"/>
                      </a:cubicBezTo>
                      <a:cubicBezTo>
                        <a:pt x="302419" y="215653"/>
                        <a:pt x="311658" y="211272"/>
                        <a:pt x="320612" y="210319"/>
                      </a:cubicBezTo>
                      <a:cubicBezTo>
                        <a:pt x="329470" y="209176"/>
                        <a:pt x="337280" y="210319"/>
                        <a:pt x="343091" y="212796"/>
                      </a:cubicBezTo>
                      <a:cubicBezTo>
                        <a:pt x="348901" y="215177"/>
                        <a:pt x="352520" y="218892"/>
                        <a:pt x="354235" y="221654"/>
                      </a:cubicBezTo>
                      <a:cubicBezTo>
                        <a:pt x="355187" y="222987"/>
                        <a:pt x="355663" y="224226"/>
                        <a:pt x="355949" y="224988"/>
                      </a:cubicBezTo>
                      <a:cubicBezTo>
                        <a:pt x="356235" y="225750"/>
                        <a:pt x="356426" y="226131"/>
                        <a:pt x="356330" y="22622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13"/>
                <p:cNvSpPr/>
                <p:nvPr/>
              </p:nvSpPr>
              <p:spPr>
                <a:xfrm>
                  <a:off x="5724905" y="1641387"/>
                  <a:ext cx="332522" cy="208081"/>
                </a:xfrm>
                <a:custGeom>
                  <a:rect b="b" l="l" r="r" t="t"/>
                  <a:pathLst>
                    <a:path extrusionOk="0" h="208081" w="332522">
                      <a:moveTo>
                        <a:pt x="332232" y="207987"/>
                      </a:moveTo>
                      <a:cubicBezTo>
                        <a:pt x="332232" y="207987"/>
                        <a:pt x="330898" y="207320"/>
                        <a:pt x="328517" y="205891"/>
                      </a:cubicBezTo>
                      <a:cubicBezTo>
                        <a:pt x="326136" y="204367"/>
                        <a:pt x="322516" y="202367"/>
                        <a:pt x="318135" y="199319"/>
                      </a:cubicBezTo>
                      <a:cubicBezTo>
                        <a:pt x="309467" y="193032"/>
                        <a:pt x="297561" y="183222"/>
                        <a:pt x="284797" y="168934"/>
                      </a:cubicBezTo>
                      <a:cubicBezTo>
                        <a:pt x="271939" y="154742"/>
                        <a:pt x="258604" y="136454"/>
                        <a:pt x="244030" y="115975"/>
                      </a:cubicBezTo>
                      <a:cubicBezTo>
                        <a:pt x="229457" y="95496"/>
                        <a:pt x="213455" y="72922"/>
                        <a:pt x="193072" y="52539"/>
                      </a:cubicBezTo>
                      <a:cubicBezTo>
                        <a:pt x="182689" y="42537"/>
                        <a:pt x="171736" y="33584"/>
                        <a:pt x="160210" y="26535"/>
                      </a:cubicBezTo>
                      <a:cubicBezTo>
                        <a:pt x="148685" y="19392"/>
                        <a:pt x="136588" y="14153"/>
                        <a:pt x="124682" y="10438"/>
                      </a:cubicBezTo>
                      <a:cubicBezTo>
                        <a:pt x="100870" y="2818"/>
                        <a:pt x="78010" y="1104"/>
                        <a:pt x="59246" y="2437"/>
                      </a:cubicBezTo>
                      <a:cubicBezTo>
                        <a:pt x="40386" y="3580"/>
                        <a:pt x="25432" y="7676"/>
                        <a:pt x="15430" y="11010"/>
                      </a:cubicBezTo>
                      <a:cubicBezTo>
                        <a:pt x="10382" y="12534"/>
                        <a:pt x="6572" y="14248"/>
                        <a:pt x="4000" y="15296"/>
                      </a:cubicBezTo>
                      <a:cubicBezTo>
                        <a:pt x="1429" y="16344"/>
                        <a:pt x="0" y="16820"/>
                        <a:pt x="0" y="16725"/>
                      </a:cubicBezTo>
                      <a:cubicBezTo>
                        <a:pt x="0" y="16725"/>
                        <a:pt x="1238" y="15963"/>
                        <a:pt x="3810" y="14820"/>
                      </a:cubicBezTo>
                      <a:cubicBezTo>
                        <a:pt x="6382" y="13677"/>
                        <a:pt x="10096" y="11772"/>
                        <a:pt x="15145" y="10057"/>
                      </a:cubicBezTo>
                      <a:cubicBezTo>
                        <a:pt x="25146" y="6342"/>
                        <a:pt x="40100" y="1961"/>
                        <a:pt x="59246" y="532"/>
                      </a:cubicBezTo>
                      <a:cubicBezTo>
                        <a:pt x="78296" y="-992"/>
                        <a:pt x="101441" y="532"/>
                        <a:pt x="125635" y="8057"/>
                      </a:cubicBezTo>
                      <a:cubicBezTo>
                        <a:pt x="137731" y="11772"/>
                        <a:pt x="150019" y="17106"/>
                        <a:pt x="161830" y="24249"/>
                      </a:cubicBezTo>
                      <a:cubicBezTo>
                        <a:pt x="173641" y="31393"/>
                        <a:pt x="184785" y="40537"/>
                        <a:pt x="195263" y="50634"/>
                      </a:cubicBezTo>
                      <a:cubicBezTo>
                        <a:pt x="215932" y="71303"/>
                        <a:pt x="231934" y="94068"/>
                        <a:pt x="246412" y="114642"/>
                      </a:cubicBezTo>
                      <a:cubicBezTo>
                        <a:pt x="260890" y="135216"/>
                        <a:pt x="274034" y="153599"/>
                        <a:pt x="286607" y="167791"/>
                      </a:cubicBezTo>
                      <a:cubicBezTo>
                        <a:pt x="299085" y="182079"/>
                        <a:pt x="310705" y="192080"/>
                        <a:pt x="319088" y="198557"/>
                      </a:cubicBezTo>
                      <a:cubicBezTo>
                        <a:pt x="323279" y="201795"/>
                        <a:pt x="326803" y="203891"/>
                        <a:pt x="329089" y="205510"/>
                      </a:cubicBezTo>
                      <a:cubicBezTo>
                        <a:pt x="331375" y="207129"/>
                        <a:pt x="332613" y="207987"/>
                        <a:pt x="332518" y="20808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55" name="Google Shape;1055;p13"/>
                <p:cNvGrpSpPr/>
                <p:nvPr/>
              </p:nvGrpSpPr>
              <p:grpSpPr>
                <a:xfrm>
                  <a:off x="6047646" y="1954434"/>
                  <a:ext cx="26616" cy="26094"/>
                  <a:chOff x="6047646" y="1954434"/>
                  <a:chExt cx="26616" cy="26094"/>
                </a:xfrm>
              </p:grpSpPr>
              <p:sp>
                <p:nvSpPr>
                  <p:cNvPr id="1056" name="Google Shape;1056;p13"/>
                  <p:cNvSpPr/>
                  <p:nvPr/>
                </p:nvSpPr>
                <p:spPr>
                  <a:xfrm>
                    <a:off x="6048682" y="1954817"/>
                    <a:ext cx="24222" cy="24209"/>
                  </a:xfrm>
                  <a:custGeom>
                    <a:rect b="b" l="l" r="r" t="t"/>
                    <a:pathLst>
                      <a:path extrusionOk="0" h="24209" w="24222">
                        <a:moveTo>
                          <a:pt x="9884" y="188"/>
                        </a:moveTo>
                        <a:cubicBezTo>
                          <a:pt x="15884" y="-955"/>
                          <a:pt x="22457" y="3236"/>
                          <a:pt x="23885" y="9142"/>
                        </a:cubicBezTo>
                        <a:cubicBezTo>
                          <a:pt x="25409" y="15047"/>
                          <a:pt x="21599" y="21810"/>
                          <a:pt x="15789" y="23715"/>
                        </a:cubicBezTo>
                        <a:cubicBezTo>
                          <a:pt x="9979" y="25525"/>
                          <a:pt x="2930" y="22191"/>
                          <a:pt x="739" y="16571"/>
                        </a:cubicBezTo>
                        <a:cubicBezTo>
                          <a:pt x="-1451" y="10856"/>
                          <a:pt x="1406" y="3713"/>
                          <a:pt x="6931" y="114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7" name="Google Shape;1057;p13"/>
                  <p:cNvSpPr/>
                  <p:nvPr/>
                </p:nvSpPr>
                <p:spPr>
                  <a:xfrm>
                    <a:off x="6047646" y="1954434"/>
                    <a:ext cx="26616" cy="26094"/>
                  </a:xfrm>
                  <a:custGeom>
                    <a:rect b="b" l="l" r="r" t="t"/>
                    <a:pathLst>
                      <a:path extrusionOk="0" h="26094" w="26616">
                        <a:moveTo>
                          <a:pt x="8062" y="1524"/>
                        </a:moveTo>
                        <a:cubicBezTo>
                          <a:pt x="8062" y="1524"/>
                          <a:pt x="4062" y="3620"/>
                          <a:pt x="2538" y="9811"/>
                        </a:cubicBezTo>
                        <a:cubicBezTo>
                          <a:pt x="1775" y="12764"/>
                          <a:pt x="2252" y="16669"/>
                          <a:pt x="4919" y="19526"/>
                        </a:cubicBezTo>
                        <a:cubicBezTo>
                          <a:pt x="7490" y="22384"/>
                          <a:pt x="12158" y="24194"/>
                          <a:pt x="16444" y="22860"/>
                        </a:cubicBezTo>
                        <a:cubicBezTo>
                          <a:pt x="20635" y="21526"/>
                          <a:pt x="23493" y="17336"/>
                          <a:pt x="23969" y="13526"/>
                        </a:cubicBezTo>
                        <a:cubicBezTo>
                          <a:pt x="24540" y="9620"/>
                          <a:pt x="22635" y="6191"/>
                          <a:pt x="20349" y="4191"/>
                        </a:cubicBezTo>
                        <a:cubicBezTo>
                          <a:pt x="15587" y="95"/>
                          <a:pt x="10920" y="1143"/>
                          <a:pt x="11015" y="667"/>
                        </a:cubicBezTo>
                        <a:cubicBezTo>
                          <a:pt x="11015" y="476"/>
                          <a:pt x="11967" y="0"/>
                          <a:pt x="13872" y="0"/>
                        </a:cubicBezTo>
                        <a:cubicBezTo>
                          <a:pt x="15777" y="0"/>
                          <a:pt x="18730" y="572"/>
                          <a:pt x="21588" y="2667"/>
                        </a:cubicBezTo>
                        <a:cubicBezTo>
                          <a:pt x="24350" y="4667"/>
                          <a:pt x="27112" y="8858"/>
                          <a:pt x="26540" y="13811"/>
                        </a:cubicBezTo>
                        <a:cubicBezTo>
                          <a:pt x="26064" y="18574"/>
                          <a:pt x="22826" y="23717"/>
                          <a:pt x="17301" y="25527"/>
                        </a:cubicBezTo>
                        <a:cubicBezTo>
                          <a:pt x="11777" y="27242"/>
                          <a:pt x="6062" y="24860"/>
                          <a:pt x="3014" y="21241"/>
                        </a:cubicBezTo>
                        <a:cubicBezTo>
                          <a:pt x="-320" y="17526"/>
                          <a:pt x="-510" y="12573"/>
                          <a:pt x="632" y="9239"/>
                        </a:cubicBezTo>
                        <a:cubicBezTo>
                          <a:pt x="1680" y="5810"/>
                          <a:pt x="3776" y="3620"/>
                          <a:pt x="5395" y="2572"/>
                        </a:cubicBezTo>
                        <a:cubicBezTo>
                          <a:pt x="7014" y="1524"/>
                          <a:pt x="8062" y="1334"/>
                          <a:pt x="8157" y="142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58" name="Google Shape;1058;p13"/>
              <p:cNvGrpSpPr/>
              <p:nvPr/>
            </p:nvGrpSpPr>
            <p:grpSpPr>
              <a:xfrm>
                <a:off x="5472683" y="5063680"/>
                <a:ext cx="360330" cy="288131"/>
                <a:chOff x="5472683" y="5063680"/>
                <a:chExt cx="360330" cy="288131"/>
              </a:xfrm>
            </p:grpSpPr>
            <p:grpSp>
              <p:nvGrpSpPr>
                <p:cNvPr id="1059" name="Google Shape;1059;p13"/>
                <p:cNvGrpSpPr/>
                <p:nvPr/>
              </p:nvGrpSpPr>
              <p:grpSpPr>
                <a:xfrm>
                  <a:off x="5472683" y="5063680"/>
                  <a:ext cx="360330" cy="288131"/>
                  <a:chOff x="5472683" y="5063680"/>
                  <a:chExt cx="360330" cy="288131"/>
                </a:xfrm>
              </p:grpSpPr>
              <p:sp>
                <p:nvSpPr>
                  <p:cNvPr id="1060" name="Google Shape;1060;p13"/>
                  <p:cNvSpPr/>
                  <p:nvPr/>
                </p:nvSpPr>
                <p:spPr>
                  <a:xfrm>
                    <a:off x="5474588" y="5063680"/>
                    <a:ext cx="358425" cy="288131"/>
                  </a:xfrm>
                  <a:custGeom>
                    <a:rect b="b" l="l" r="r" t="t"/>
                    <a:pathLst>
                      <a:path extrusionOk="0" h="288131" w="358425">
                        <a:moveTo>
                          <a:pt x="176022" y="3524"/>
                        </a:moveTo>
                        <a:lnTo>
                          <a:pt x="185833" y="188023"/>
                        </a:lnTo>
                        <a:cubicBezTo>
                          <a:pt x="185833" y="188023"/>
                          <a:pt x="1524" y="246507"/>
                          <a:pt x="0" y="280797"/>
                        </a:cubicBezTo>
                        <a:lnTo>
                          <a:pt x="358426" y="288131"/>
                        </a:lnTo>
                        <a:lnTo>
                          <a:pt x="354997" y="0"/>
                        </a:lnTo>
                        <a:lnTo>
                          <a:pt x="176022" y="3524"/>
                        </a:ln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13"/>
                  <p:cNvSpPr/>
                  <p:nvPr/>
                </p:nvSpPr>
                <p:spPr>
                  <a:xfrm>
                    <a:off x="5753574" y="5233835"/>
                    <a:ext cx="27996" cy="27792"/>
                  </a:xfrm>
                  <a:custGeom>
                    <a:rect b="b" l="l" r="r" t="t"/>
                    <a:pathLst>
                      <a:path extrusionOk="0" h="27792" w="27996">
                        <a:moveTo>
                          <a:pt x="17337" y="437"/>
                        </a:moveTo>
                        <a:cubicBezTo>
                          <a:pt x="24290" y="2247"/>
                          <a:pt x="29243" y="9962"/>
                          <a:pt x="27719" y="17011"/>
                        </a:cubicBezTo>
                        <a:cubicBezTo>
                          <a:pt x="26195" y="24060"/>
                          <a:pt x="18385" y="29108"/>
                          <a:pt x="11432" y="27488"/>
                        </a:cubicBezTo>
                        <a:cubicBezTo>
                          <a:pt x="4478" y="25869"/>
                          <a:pt x="-1808" y="16725"/>
                          <a:pt x="478" y="9962"/>
                        </a:cubicBezTo>
                        <a:cubicBezTo>
                          <a:pt x="2764" y="3104"/>
                          <a:pt x="12194" y="-2325"/>
                          <a:pt x="18671" y="100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13"/>
                  <p:cNvSpPr/>
                  <p:nvPr/>
                </p:nvSpPr>
                <p:spPr>
                  <a:xfrm>
                    <a:off x="5472683" y="5322760"/>
                    <a:ext cx="360330" cy="29051"/>
                  </a:xfrm>
                  <a:custGeom>
                    <a:rect b="b" l="l" r="r" t="t"/>
                    <a:pathLst>
                      <a:path extrusionOk="0" h="29051" w="360330">
                        <a:moveTo>
                          <a:pt x="360331" y="29051"/>
                        </a:moveTo>
                        <a:lnTo>
                          <a:pt x="359950" y="0"/>
                        </a:lnTo>
                        <a:lnTo>
                          <a:pt x="13621" y="4953"/>
                        </a:lnTo>
                        <a:cubicBezTo>
                          <a:pt x="13621" y="4953"/>
                          <a:pt x="2000" y="9811"/>
                          <a:pt x="0" y="24289"/>
                        </a:cubicBezTo>
                        <a:lnTo>
                          <a:pt x="360331" y="29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13"/>
                  <p:cNvSpPr/>
                  <p:nvPr/>
                </p:nvSpPr>
                <p:spPr>
                  <a:xfrm>
                    <a:off x="5654505" y="5248249"/>
                    <a:ext cx="33014" cy="21700"/>
                  </a:xfrm>
                  <a:custGeom>
                    <a:rect b="b" l="l" r="r" t="t"/>
                    <a:pathLst>
                      <a:path extrusionOk="0" h="21700" w="33014">
                        <a:moveTo>
                          <a:pt x="10" y="1740"/>
                        </a:moveTo>
                        <a:cubicBezTo>
                          <a:pt x="10" y="3454"/>
                          <a:pt x="8868" y="4121"/>
                          <a:pt x="17536" y="9646"/>
                        </a:cubicBezTo>
                        <a:cubicBezTo>
                          <a:pt x="26394" y="14884"/>
                          <a:pt x="30966" y="22409"/>
                          <a:pt x="32586" y="21647"/>
                        </a:cubicBezTo>
                        <a:cubicBezTo>
                          <a:pt x="34205" y="21266"/>
                          <a:pt x="31443" y="10884"/>
                          <a:pt x="20774" y="4407"/>
                        </a:cubicBezTo>
                        <a:cubicBezTo>
                          <a:pt x="10202" y="-2165"/>
                          <a:pt x="-371" y="121"/>
                          <a:pt x="10" y="174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13"/>
                  <p:cNvSpPr/>
                  <p:nvPr/>
                </p:nvSpPr>
                <p:spPr>
                  <a:xfrm>
                    <a:off x="5617082" y="5265376"/>
                    <a:ext cx="24199" cy="27576"/>
                  </a:xfrm>
                  <a:custGeom>
                    <a:rect b="b" l="l" r="r" t="t"/>
                    <a:pathLst>
                      <a:path extrusionOk="0" h="27576" w="24199">
                        <a:moveTo>
                          <a:pt x="95" y="806"/>
                        </a:moveTo>
                        <a:cubicBezTo>
                          <a:pt x="-286" y="2520"/>
                          <a:pt x="7334" y="5378"/>
                          <a:pt x="13430" y="12617"/>
                        </a:cubicBezTo>
                        <a:cubicBezTo>
                          <a:pt x="19717" y="19761"/>
                          <a:pt x="21336" y="27762"/>
                          <a:pt x="23051" y="27571"/>
                        </a:cubicBezTo>
                        <a:cubicBezTo>
                          <a:pt x="24670" y="27857"/>
                          <a:pt x="25718" y="17570"/>
                          <a:pt x="18002" y="8616"/>
                        </a:cubicBezTo>
                        <a:cubicBezTo>
                          <a:pt x="10382" y="-337"/>
                          <a:pt x="95" y="-909"/>
                          <a:pt x="0" y="71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13"/>
                  <p:cNvSpPr/>
                  <p:nvPr/>
                </p:nvSpPr>
                <p:spPr>
                  <a:xfrm>
                    <a:off x="5582110" y="5281597"/>
                    <a:ext cx="16502" cy="30018"/>
                  </a:xfrm>
                  <a:custGeom>
                    <a:rect b="b" l="l" r="r" t="t"/>
                    <a:pathLst>
                      <a:path extrusionOk="0" h="30018" w="16502">
                        <a:moveTo>
                          <a:pt x="14493" y="29924"/>
                        </a:moveTo>
                        <a:cubicBezTo>
                          <a:pt x="16112" y="30305"/>
                          <a:pt x="18398" y="21446"/>
                          <a:pt x="13731" y="12017"/>
                        </a:cubicBezTo>
                        <a:cubicBezTo>
                          <a:pt x="9159" y="2492"/>
                          <a:pt x="777" y="-1128"/>
                          <a:pt x="110" y="301"/>
                        </a:cubicBezTo>
                        <a:cubicBezTo>
                          <a:pt x="-842" y="1730"/>
                          <a:pt x="4587" y="6778"/>
                          <a:pt x="8207" y="14684"/>
                        </a:cubicBezTo>
                        <a:cubicBezTo>
                          <a:pt x="12112" y="22494"/>
                          <a:pt x="12683" y="29828"/>
                          <a:pt x="14493" y="3001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13"/>
                  <p:cNvSpPr/>
                  <p:nvPr/>
                </p:nvSpPr>
                <p:spPr>
                  <a:xfrm>
                    <a:off x="5656992" y="5201098"/>
                    <a:ext cx="37322" cy="8530"/>
                  </a:xfrm>
                  <a:custGeom>
                    <a:rect b="b" l="l" r="r" t="t"/>
                    <a:pathLst>
                      <a:path extrusionOk="0" h="8530" w="37322">
                        <a:moveTo>
                          <a:pt x="0" y="6600"/>
                        </a:moveTo>
                        <a:cubicBezTo>
                          <a:pt x="762" y="8220"/>
                          <a:pt x="8763" y="5648"/>
                          <a:pt x="18669" y="6124"/>
                        </a:cubicBezTo>
                        <a:cubicBezTo>
                          <a:pt x="28575" y="6410"/>
                          <a:pt x="36290" y="9648"/>
                          <a:pt x="37243" y="8124"/>
                        </a:cubicBezTo>
                        <a:cubicBezTo>
                          <a:pt x="38195" y="6886"/>
                          <a:pt x="30575" y="505"/>
                          <a:pt x="18955" y="28"/>
                        </a:cubicBezTo>
                        <a:cubicBezTo>
                          <a:pt x="7334" y="-448"/>
                          <a:pt x="-857" y="5267"/>
                          <a:pt x="95" y="660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13"/>
                <p:cNvSpPr/>
                <p:nvPr/>
              </p:nvSpPr>
              <p:spPr>
                <a:xfrm>
                  <a:off x="5655563" y="5140833"/>
                  <a:ext cx="54165" cy="30996"/>
                </a:xfrm>
                <a:custGeom>
                  <a:rect b="b" l="l" r="r" t="t"/>
                  <a:pathLst>
                    <a:path extrusionOk="0" h="30996" w="54165">
                      <a:moveTo>
                        <a:pt x="95" y="29623"/>
                      </a:moveTo>
                      <a:cubicBezTo>
                        <a:pt x="95" y="30385"/>
                        <a:pt x="7048" y="31337"/>
                        <a:pt x="18002" y="29242"/>
                      </a:cubicBezTo>
                      <a:cubicBezTo>
                        <a:pt x="23527" y="28194"/>
                        <a:pt x="29908" y="26289"/>
                        <a:pt x="36671" y="23146"/>
                      </a:cubicBezTo>
                      <a:cubicBezTo>
                        <a:pt x="40005" y="21622"/>
                        <a:pt x="43434" y="19717"/>
                        <a:pt x="46863" y="17526"/>
                      </a:cubicBezTo>
                      <a:cubicBezTo>
                        <a:pt x="48482" y="16478"/>
                        <a:pt x="50482" y="15335"/>
                        <a:pt x="52197" y="13240"/>
                      </a:cubicBezTo>
                      <a:cubicBezTo>
                        <a:pt x="54102" y="11335"/>
                        <a:pt x="55150" y="6763"/>
                        <a:pt x="52864" y="3905"/>
                      </a:cubicBezTo>
                      <a:cubicBezTo>
                        <a:pt x="50959" y="1143"/>
                        <a:pt x="47720" y="95"/>
                        <a:pt x="45148" y="0"/>
                      </a:cubicBezTo>
                      <a:cubicBezTo>
                        <a:pt x="42481" y="0"/>
                        <a:pt x="40386" y="571"/>
                        <a:pt x="38386" y="1048"/>
                      </a:cubicBezTo>
                      <a:cubicBezTo>
                        <a:pt x="34385" y="2096"/>
                        <a:pt x="30671" y="3429"/>
                        <a:pt x="27337" y="5048"/>
                      </a:cubicBezTo>
                      <a:cubicBezTo>
                        <a:pt x="20574" y="8287"/>
                        <a:pt x="15049" y="12287"/>
                        <a:pt x="10954" y="16193"/>
                      </a:cubicBezTo>
                      <a:cubicBezTo>
                        <a:pt x="2762" y="24003"/>
                        <a:pt x="0" y="30575"/>
                        <a:pt x="667" y="30956"/>
                      </a:cubicBezTo>
                      <a:cubicBezTo>
                        <a:pt x="1429" y="31528"/>
                        <a:pt x="5429" y="26003"/>
                        <a:pt x="13811" y="19431"/>
                      </a:cubicBezTo>
                      <a:cubicBezTo>
                        <a:pt x="18002" y="16193"/>
                        <a:pt x="23336" y="12859"/>
                        <a:pt x="29623" y="10096"/>
                      </a:cubicBezTo>
                      <a:cubicBezTo>
                        <a:pt x="32766" y="8763"/>
                        <a:pt x="36195" y="7620"/>
                        <a:pt x="39910" y="6763"/>
                      </a:cubicBezTo>
                      <a:cubicBezTo>
                        <a:pt x="43720" y="5715"/>
                        <a:pt x="46958" y="5620"/>
                        <a:pt x="47911" y="7334"/>
                      </a:cubicBezTo>
                      <a:cubicBezTo>
                        <a:pt x="48292" y="8001"/>
                        <a:pt x="48292" y="8191"/>
                        <a:pt x="47530" y="9335"/>
                      </a:cubicBezTo>
                      <a:cubicBezTo>
                        <a:pt x="46768" y="10382"/>
                        <a:pt x="45244" y="11430"/>
                        <a:pt x="43624" y="12478"/>
                      </a:cubicBezTo>
                      <a:cubicBezTo>
                        <a:pt x="40481" y="14573"/>
                        <a:pt x="37338" y="16478"/>
                        <a:pt x="34195" y="18097"/>
                      </a:cubicBezTo>
                      <a:cubicBezTo>
                        <a:pt x="28004" y="21336"/>
                        <a:pt x="22098" y="23527"/>
                        <a:pt x="16954" y="25051"/>
                      </a:cubicBezTo>
                      <a:cubicBezTo>
                        <a:pt x="6763" y="28099"/>
                        <a:pt x="0" y="28670"/>
                        <a:pt x="0" y="2962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13"/>
                <p:cNvSpPr/>
                <p:nvPr/>
              </p:nvSpPr>
              <p:spPr>
                <a:xfrm>
                  <a:off x="5633852" y="5116163"/>
                  <a:ext cx="28695" cy="56778"/>
                </a:xfrm>
                <a:custGeom>
                  <a:rect b="b" l="l" r="r" t="t"/>
                  <a:pathLst>
                    <a:path extrusionOk="0" h="56778" w="28695">
                      <a:moveTo>
                        <a:pt x="24188" y="56769"/>
                      </a:moveTo>
                      <a:cubicBezTo>
                        <a:pt x="24855" y="57055"/>
                        <a:pt x="28188" y="50673"/>
                        <a:pt x="28664" y="39338"/>
                      </a:cubicBezTo>
                      <a:cubicBezTo>
                        <a:pt x="28855" y="33719"/>
                        <a:pt x="28188" y="26861"/>
                        <a:pt x="25902" y="19717"/>
                      </a:cubicBezTo>
                      <a:cubicBezTo>
                        <a:pt x="24759" y="16097"/>
                        <a:pt x="23140" y="12478"/>
                        <a:pt x="21140" y="8858"/>
                      </a:cubicBezTo>
                      <a:cubicBezTo>
                        <a:pt x="18949" y="5334"/>
                        <a:pt x="16377" y="667"/>
                        <a:pt x="9519" y="0"/>
                      </a:cubicBezTo>
                      <a:cubicBezTo>
                        <a:pt x="5995" y="0"/>
                        <a:pt x="3042" y="2762"/>
                        <a:pt x="2090" y="5144"/>
                      </a:cubicBezTo>
                      <a:cubicBezTo>
                        <a:pt x="947" y="7620"/>
                        <a:pt x="756" y="9715"/>
                        <a:pt x="375" y="11716"/>
                      </a:cubicBezTo>
                      <a:cubicBezTo>
                        <a:pt x="-196" y="15907"/>
                        <a:pt x="-101" y="20003"/>
                        <a:pt x="566" y="23813"/>
                      </a:cubicBezTo>
                      <a:cubicBezTo>
                        <a:pt x="1804" y="31432"/>
                        <a:pt x="5043" y="37719"/>
                        <a:pt x="8567" y="42196"/>
                      </a:cubicBezTo>
                      <a:cubicBezTo>
                        <a:pt x="15711" y="51340"/>
                        <a:pt x="23045" y="53340"/>
                        <a:pt x="23235" y="52769"/>
                      </a:cubicBezTo>
                      <a:cubicBezTo>
                        <a:pt x="23807" y="51911"/>
                        <a:pt x="17615" y="48578"/>
                        <a:pt x="12091" y="39814"/>
                      </a:cubicBezTo>
                      <a:cubicBezTo>
                        <a:pt x="9329" y="35433"/>
                        <a:pt x="6947" y="29718"/>
                        <a:pt x="6090" y="23050"/>
                      </a:cubicBezTo>
                      <a:cubicBezTo>
                        <a:pt x="5709" y="19717"/>
                        <a:pt x="5709" y="16192"/>
                        <a:pt x="6281" y="12668"/>
                      </a:cubicBezTo>
                      <a:cubicBezTo>
                        <a:pt x="6757" y="8858"/>
                        <a:pt x="8186" y="5715"/>
                        <a:pt x="9614" y="6096"/>
                      </a:cubicBezTo>
                      <a:cubicBezTo>
                        <a:pt x="11424" y="6096"/>
                        <a:pt x="14472" y="8858"/>
                        <a:pt x="15996" y="11906"/>
                      </a:cubicBezTo>
                      <a:cubicBezTo>
                        <a:pt x="17901" y="15049"/>
                        <a:pt x="19425" y="18383"/>
                        <a:pt x="20568" y="21527"/>
                      </a:cubicBezTo>
                      <a:cubicBezTo>
                        <a:pt x="22950" y="28004"/>
                        <a:pt x="23997" y="34195"/>
                        <a:pt x="24378" y="39338"/>
                      </a:cubicBezTo>
                      <a:cubicBezTo>
                        <a:pt x="25045" y="49816"/>
                        <a:pt x="23330" y="56483"/>
                        <a:pt x="24283" y="5667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69" name="Google Shape;1069;p13"/>
              <p:cNvGrpSpPr/>
              <p:nvPr/>
            </p:nvGrpSpPr>
            <p:grpSpPr>
              <a:xfrm>
                <a:off x="5851587" y="5047202"/>
                <a:ext cx="241474" cy="457122"/>
                <a:chOff x="5851587" y="5047202"/>
                <a:chExt cx="241474" cy="457122"/>
              </a:xfrm>
            </p:grpSpPr>
            <p:sp>
              <p:nvSpPr>
                <p:cNvPr id="1070" name="Google Shape;1070;p13"/>
                <p:cNvSpPr/>
                <p:nvPr/>
              </p:nvSpPr>
              <p:spPr>
                <a:xfrm>
                  <a:off x="5851587" y="5047202"/>
                  <a:ext cx="241474" cy="456970"/>
                </a:xfrm>
                <a:custGeom>
                  <a:rect b="b" l="l" r="r" t="t"/>
                  <a:pathLst>
                    <a:path extrusionOk="0" h="456970" w="241474">
                      <a:moveTo>
                        <a:pt x="173736" y="0"/>
                      </a:moveTo>
                      <a:lnTo>
                        <a:pt x="180594" y="238220"/>
                      </a:lnTo>
                      <a:lnTo>
                        <a:pt x="240316" y="425101"/>
                      </a:lnTo>
                      <a:cubicBezTo>
                        <a:pt x="244602" y="438531"/>
                        <a:pt x="236601" y="452914"/>
                        <a:pt x="222885" y="456247"/>
                      </a:cubicBezTo>
                      <a:lnTo>
                        <a:pt x="222885" y="456247"/>
                      </a:lnTo>
                      <a:cubicBezTo>
                        <a:pt x="215170" y="458152"/>
                        <a:pt x="207169" y="456247"/>
                        <a:pt x="201168" y="451104"/>
                      </a:cubicBezTo>
                      <a:cubicBezTo>
                        <a:pt x="163068" y="418147"/>
                        <a:pt x="23431" y="296227"/>
                        <a:pt x="23908" y="278797"/>
                      </a:cubicBezTo>
                      <a:cubicBezTo>
                        <a:pt x="24479" y="258604"/>
                        <a:pt x="0" y="28003"/>
                        <a:pt x="0" y="28003"/>
                      </a:cubicBezTo>
                      <a:lnTo>
                        <a:pt x="173736" y="95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13"/>
                <p:cNvSpPr/>
                <p:nvPr/>
              </p:nvSpPr>
              <p:spPr>
                <a:xfrm>
                  <a:off x="5874638" y="5309806"/>
                  <a:ext cx="199834" cy="194518"/>
                </a:xfrm>
                <a:custGeom>
                  <a:rect b="b" l="l" r="r" t="t"/>
                  <a:pathLst>
                    <a:path extrusionOk="0" h="194518" w="199834">
                      <a:moveTo>
                        <a:pt x="199834" y="193643"/>
                      </a:moveTo>
                      <a:lnTo>
                        <a:pt x="0" y="0"/>
                      </a:lnTo>
                      <a:lnTo>
                        <a:pt x="476" y="10096"/>
                      </a:lnTo>
                      <a:cubicBezTo>
                        <a:pt x="952" y="18860"/>
                        <a:pt x="4381" y="27051"/>
                        <a:pt x="10382" y="33433"/>
                      </a:cubicBezTo>
                      <a:cubicBezTo>
                        <a:pt x="26384" y="50387"/>
                        <a:pt x="71723" y="96298"/>
                        <a:pt x="177355" y="188500"/>
                      </a:cubicBezTo>
                      <a:cubicBezTo>
                        <a:pt x="183547" y="193834"/>
                        <a:pt x="191929" y="195834"/>
                        <a:pt x="199834" y="193643"/>
                      </a:cubicBezTo>
                      <a:lnTo>
                        <a:pt x="199834" y="19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13"/>
                <p:cNvSpPr/>
                <p:nvPr/>
              </p:nvSpPr>
              <p:spPr>
                <a:xfrm>
                  <a:off x="5898542" y="5228569"/>
                  <a:ext cx="27644" cy="27901"/>
                </a:xfrm>
                <a:custGeom>
                  <a:rect b="b" l="l" r="r" t="t"/>
                  <a:pathLst>
                    <a:path extrusionOk="0" h="27901" w="27644">
                      <a:moveTo>
                        <a:pt x="20958" y="1989"/>
                      </a:moveTo>
                      <a:cubicBezTo>
                        <a:pt x="27150" y="5799"/>
                        <a:pt x="29531" y="14753"/>
                        <a:pt x="26007" y="21039"/>
                      </a:cubicBezTo>
                      <a:cubicBezTo>
                        <a:pt x="22482" y="27325"/>
                        <a:pt x="13434" y="29897"/>
                        <a:pt x="7147" y="26182"/>
                      </a:cubicBezTo>
                      <a:cubicBezTo>
                        <a:pt x="860" y="22468"/>
                        <a:pt x="-2283" y="11895"/>
                        <a:pt x="1908" y="5989"/>
                      </a:cubicBezTo>
                      <a:cubicBezTo>
                        <a:pt x="6195" y="84"/>
                        <a:pt x="16958" y="-2297"/>
                        <a:pt x="22101" y="27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13"/>
                <p:cNvSpPr/>
                <p:nvPr/>
              </p:nvSpPr>
              <p:spPr>
                <a:xfrm>
                  <a:off x="6014483" y="5373016"/>
                  <a:ext cx="47329" cy="29201"/>
                </a:xfrm>
                <a:custGeom>
                  <a:rect b="b" l="l" r="r" t="t"/>
                  <a:pathLst>
                    <a:path extrusionOk="0" h="29201" w="47329">
                      <a:moveTo>
                        <a:pt x="268" y="29183"/>
                      </a:moveTo>
                      <a:cubicBezTo>
                        <a:pt x="1601" y="29754"/>
                        <a:pt x="6364" y="16991"/>
                        <a:pt x="20175" y="9561"/>
                      </a:cubicBezTo>
                      <a:cubicBezTo>
                        <a:pt x="33796" y="1751"/>
                        <a:pt x="47036" y="4418"/>
                        <a:pt x="47321" y="2893"/>
                      </a:cubicBezTo>
                      <a:cubicBezTo>
                        <a:pt x="47512" y="2322"/>
                        <a:pt x="44369" y="608"/>
                        <a:pt x="38749" y="131"/>
                      </a:cubicBezTo>
                      <a:cubicBezTo>
                        <a:pt x="33224" y="-440"/>
                        <a:pt x="25223" y="798"/>
                        <a:pt x="17603" y="4989"/>
                      </a:cubicBezTo>
                      <a:cubicBezTo>
                        <a:pt x="10079" y="9180"/>
                        <a:pt x="4840" y="15371"/>
                        <a:pt x="2363" y="20419"/>
                      </a:cubicBezTo>
                      <a:cubicBezTo>
                        <a:pt x="-113" y="25468"/>
                        <a:pt x="-304" y="28992"/>
                        <a:pt x="268" y="2918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13"/>
                <p:cNvSpPr/>
                <p:nvPr/>
              </p:nvSpPr>
              <p:spPr>
                <a:xfrm>
                  <a:off x="6033150" y="5414683"/>
                  <a:ext cx="43826" cy="18644"/>
                </a:xfrm>
                <a:custGeom>
                  <a:rect b="b" l="l" r="r" t="t"/>
                  <a:pathLst>
                    <a:path extrusionOk="0" h="18644" w="43826">
                      <a:moveTo>
                        <a:pt x="175" y="18568"/>
                      </a:moveTo>
                      <a:cubicBezTo>
                        <a:pt x="1318" y="19520"/>
                        <a:pt x="8557" y="11424"/>
                        <a:pt x="20749" y="7233"/>
                      </a:cubicBezTo>
                      <a:cubicBezTo>
                        <a:pt x="32750" y="2756"/>
                        <a:pt x="43514" y="4566"/>
                        <a:pt x="43799" y="3042"/>
                      </a:cubicBezTo>
                      <a:cubicBezTo>
                        <a:pt x="44466" y="1804"/>
                        <a:pt x="32750" y="-2673"/>
                        <a:pt x="18939" y="2280"/>
                      </a:cubicBezTo>
                      <a:cubicBezTo>
                        <a:pt x="5128" y="7138"/>
                        <a:pt x="-1159" y="17996"/>
                        <a:pt x="175" y="1856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13"/>
                <p:cNvSpPr/>
                <p:nvPr/>
              </p:nvSpPr>
              <p:spPr>
                <a:xfrm>
                  <a:off x="5980943" y="5332023"/>
                  <a:ext cx="65528" cy="31089"/>
                </a:xfrm>
                <a:custGeom>
                  <a:rect b="b" l="l" r="r" t="t"/>
                  <a:pathLst>
                    <a:path extrusionOk="0" h="31089" w="65528">
                      <a:moveTo>
                        <a:pt x="89" y="31028"/>
                      </a:moveTo>
                      <a:cubicBezTo>
                        <a:pt x="1232" y="32076"/>
                        <a:pt x="12376" y="19503"/>
                        <a:pt x="30664" y="11407"/>
                      </a:cubicBezTo>
                      <a:cubicBezTo>
                        <a:pt x="48857" y="3025"/>
                        <a:pt x="65621" y="2930"/>
                        <a:pt x="65526" y="1310"/>
                      </a:cubicBezTo>
                      <a:cubicBezTo>
                        <a:pt x="65811" y="-23"/>
                        <a:pt x="48000" y="-2404"/>
                        <a:pt x="28473" y="6644"/>
                      </a:cubicBezTo>
                      <a:cubicBezTo>
                        <a:pt x="8852" y="15407"/>
                        <a:pt x="-1054" y="30457"/>
                        <a:pt x="89" y="3102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13"/>
                <p:cNvSpPr/>
                <p:nvPr/>
              </p:nvSpPr>
              <p:spPr>
                <a:xfrm>
                  <a:off x="5972808" y="5278902"/>
                  <a:ext cx="62057" cy="12066"/>
                </a:xfrm>
                <a:custGeom>
                  <a:rect b="b" l="l" r="r" t="t"/>
                  <a:pathLst>
                    <a:path extrusionOk="0" h="12066" w="62057">
                      <a:moveTo>
                        <a:pt x="128" y="11854"/>
                      </a:moveTo>
                      <a:cubicBezTo>
                        <a:pt x="795" y="13283"/>
                        <a:pt x="13749" y="7092"/>
                        <a:pt x="30798" y="5568"/>
                      </a:cubicBezTo>
                      <a:cubicBezTo>
                        <a:pt x="47848" y="3853"/>
                        <a:pt x="61660" y="7473"/>
                        <a:pt x="62040" y="5949"/>
                      </a:cubicBezTo>
                      <a:cubicBezTo>
                        <a:pt x="62612" y="4710"/>
                        <a:pt x="48610" y="-1481"/>
                        <a:pt x="30227" y="329"/>
                      </a:cubicBezTo>
                      <a:cubicBezTo>
                        <a:pt x="11844" y="1948"/>
                        <a:pt x="-729" y="10711"/>
                        <a:pt x="33" y="1185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13"/>
                <p:cNvSpPr/>
                <p:nvPr/>
              </p:nvSpPr>
              <p:spPr>
                <a:xfrm>
                  <a:off x="5969126" y="5208259"/>
                  <a:ext cx="63756" cy="12819"/>
                </a:xfrm>
                <a:custGeom>
                  <a:rect b="b" l="l" r="r" t="t"/>
                  <a:pathLst>
                    <a:path extrusionOk="0" h="12819" w="63756">
                      <a:moveTo>
                        <a:pt x="0" y="12678"/>
                      </a:moveTo>
                      <a:cubicBezTo>
                        <a:pt x="762" y="14012"/>
                        <a:pt x="13621" y="5439"/>
                        <a:pt x="31718" y="5249"/>
                      </a:cubicBezTo>
                      <a:cubicBezTo>
                        <a:pt x="49816" y="4772"/>
                        <a:pt x="62960" y="12869"/>
                        <a:pt x="63722" y="11535"/>
                      </a:cubicBezTo>
                      <a:cubicBezTo>
                        <a:pt x="64103" y="11059"/>
                        <a:pt x="61341" y="8202"/>
                        <a:pt x="55721" y="5249"/>
                      </a:cubicBezTo>
                      <a:cubicBezTo>
                        <a:pt x="50102" y="2391"/>
                        <a:pt x="41434" y="-180"/>
                        <a:pt x="31718" y="10"/>
                      </a:cubicBezTo>
                      <a:cubicBezTo>
                        <a:pt x="22003" y="201"/>
                        <a:pt x="13430" y="3058"/>
                        <a:pt x="7906" y="6106"/>
                      </a:cubicBezTo>
                      <a:cubicBezTo>
                        <a:pt x="2381" y="9154"/>
                        <a:pt x="-286" y="12107"/>
                        <a:pt x="95" y="1267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13"/>
                <p:cNvSpPr/>
                <p:nvPr/>
              </p:nvSpPr>
              <p:spPr>
                <a:xfrm>
                  <a:off x="5964450" y="5154646"/>
                  <a:ext cx="71318" cy="45622"/>
                </a:xfrm>
                <a:custGeom>
                  <a:rect b="b" l="l" r="r" t="t"/>
                  <a:pathLst>
                    <a:path extrusionOk="0" h="45622" w="71318">
                      <a:moveTo>
                        <a:pt x="35251" y="45622"/>
                      </a:moveTo>
                      <a:cubicBezTo>
                        <a:pt x="35251" y="45622"/>
                        <a:pt x="35918" y="42384"/>
                        <a:pt x="35156" y="36573"/>
                      </a:cubicBezTo>
                      <a:cubicBezTo>
                        <a:pt x="34299" y="30858"/>
                        <a:pt x="32203" y="22476"/>
                        <a:pt x="26774" y="13332"/>
                      </a:cubicBezTo>
                      <a:cubicBezTo>
                        <a:pt x="24012" y="9046"/>
                        <a:pt x="20964" y="3522"/>
                        <a:pt x="14201" y="664"/>
                      </a:cubicBezTo>
                      <a:cubicBezTo>
                        <a:pt x="10772" y="-765"/>
                        <a:pt x="5914" y="93"/>
                        <a:pt x="3247" y="3426"/>
                      </a:cubicBezTo>
                      <a:cubicBezTo>
                        <a:pt x="580" y="6665"/>
                        <a:pt x="-87" y="10570"/>
                        <a:pt x="9" y="14380"/>
                      </a:cubicBezTo>
                      <a:cubicBezTo>
                        <a:pt x="1056" y="29430"/>
                        <a:pt x="14772" y="43431"/>
                        <a:pt x="31822" y="44669"/>
                      </a:cubicBezTo>
                      <a:cubicBezTo>
                        <a:pt x="48967" y="45622"/>
                        <a:pt x="63921" y="35144"/>
                        <a:pt x="70017" y="21714"/>
                      </a:cubicBezTo>
                      <a:cubicBezTo>
                        <a:pt x="71351" y="18285"/>
                        <a:pt x="72113" y="14094"/>
                        <a:pt x="70017" y="10094"/>
                      </a:cubicBezTo>
                      <a:cubicBezTo>
                        <a:pt x="68017" y="6093"/>
                        <a:pt x="63064" y="4760"/>
                        <a:pt x="59730" y="5522"/>
                      </a:cubicBezTo>
                      <a:cubicBezTo>
                        <a:pt x="52682" y="6951"/>
                        <a:pt x="48491" y="11237"/>
                        <a:pt x="44490" y="14475"/>
                      </a:cubicBezTo>
                      <a:cubicBezTo>
                        <a:pt x="36585" y="21524"/>
                        <a:pt x="31917" y="28668"/>
                        <a:pt x="29250" y="33811"/>
                      </a:cubicBezTo>
                      <a:cubicBezTo>
                        <a:pt x="26488" y="38955"/>
                        <a:pt x="25726" y="42098"/>
                        <a:pt x="26012" y="42193"/>
                      </a:cubicBezTo>
                      <a:cubicBezTo>
                        <a:pt x="26869" y="42765"/>
                        <a:pt x="31441" y="30192"/>
                        <a:pt x="46967" y="17238"/>
                      </a:cubicBezTo>
                      <a:cubicBezTo>
                        <a:pt x="50872" y="14285"/>
                        <a:pt x="55349" y="10475"/>
                        <a:pt x="60492" y="9713"/>
                      </a:cubicBezTo>
                      <a:cubicBezTo>
                        <a:pt x="62969" y="9332"/>
                        <a:pt x="65160" y="10189"/>
                        <a:pt x="66112" y="12189"/>
                      </a:cubicBezTo>
                      <a:cubicBezTo>
                        <a:pt x="67160" y="14094"/>
                        <a:pt x="66779" y="17047"/>
                        <a:pt x="65636" y="19809"/>
                      </a:cubicBezTo>
                      <a:cubicBezTo>
                        <a:pt x="60492" y="30763"/>
                        <a:pt x="46776" y="40383"/>
                        <a:pt x="32298" y="39335"/>
                      </a:cubicBezTo>
                      <a:cubicBezTo>
                        <a:pt x="17916" y="38383"/>
                        <a:pt x="5819" y="26096"/>
                        <a:pt x="4867" y="13999"/>
                      </a:cubicBezTo>
                      <a:cubicBezTo>
                        <a:pt x="4676" y="11046"/>
                        <a:pt x="5343" y="8093"/>
                        <a:pt x="6771" y="6284"/>
                      </a:cubicBezTo>
                      <a:cubicBezTo>
                        <a:pt x="8200" y="4474"/>
                        <a:pt x="10581" y="3902"/>
                        <a:pt x="12772" y="4665"/>
                      </a:cubicBezTo>
                      <a:cubicBezTo>
                        <a:pt x="17535" y="6284"/>
                        <a:pt x="20868" y="11142"/>
                        <a:pt x="23631" y="15142"/>
                      </a:cubicBezTo>
                      <a:cubicBezTo>
                        <a:pt x="34584" y="32097"/>
                        <a:pt x="34203" y="45717"/>
                        <a:pt x="35251" y="454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9" name="Google Shape;1079;p13"/>
              <p:cNvGrpSpPr/>
              <p:nvPr/>
            </p:nvGrpSpPr>
            <p:grpSpPr>
              <a:xfrm>
                <a:off x="5424487" y="3494150"/>
                <a:ext cx="856487" cy="1714118"/>
                <a:chOff x="5424487" y="3494150"/>
                <a:chExt cx="856487" cy="1714118"/>
              </a:xfrm>
            </p:grpSpPr>
            <p:grpSp>
              <p:nvGrpSpPr>
                <p:cNvPr id="1080" name="Google Shape;1080;p13"/>
                <p:cNvGrpSpPr/>
                <p:nvPr/>
              </p:nvGrpSpPr>
              <p:grpSpPr>
                <a:xfrm>
                  <a:off x="5424487" y="3494150"/>
                  <a:ext cx="856487" cy="1714118"/>
                  <a:chOff x="5424487" y="3494150"/>
                  <a:chExt cx="856487" cy="1714118"/>
                </a:xfrm>
              </p:grpSpPr>
              <p:sp>
                <p:nvSpPr>
                  <p:cNvPr id="1081" name="Google Shape;1081;p13"/>
                  <p:cNvSpPr/>
                  <p:nvPr/>
                </p:nvSpPr>
                <p:spPr>
                  <a:xfrm>
                    <a:off x="5767672" y="3494150"/>
                    <a:ext cx="513302" cy="1714118"/>
                  </a:xfrm>
                  <a:custGeom>
                    <a:rect b="b" l="l" r="r" t="t"/>
                    <a:pathLst>
                      <a:path extrusionOk="0" h="1714118" w="513302">
                        <a:moveTo>
                          <a:pt x="0" y="38100"/>
                        </a:moveTo>
                        <a:lnTo>
                          <a:pt x="46768" y="1693640"/>
                        </a:lnTo>
                        <a:lnTo>
                          <a:pt x="301085" y="1714119"/>
                        </a:lnTo>
                        <a:lnTo>
                          <a:pt x="513302" y="0"/>
                        </a:lnTo>
                        <a:lnTo>
                          <a:pt x="0" y="38100"/>
                        </a:lnTo>
                        <a:close/>
                      </a:path>
                    </a:pathLst>
                  </a:custGeom>
                  <a:solidFill>
                    <a:srgbClr val="FF725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82;p13"/>
                  <p:cNvSpPr/>
                  <p:nvPr/>
                </p:nvSpPr>
                <p:spPr>
                  <a:xfrm>
                    <a:off x="5424487" y="3511105"/>
                    <a:ext cx="551497" cy="1653361"/>
                  </a:xfrm>
                  <a:custGeom>
                    <a:rect b="b" l="l" r="r" t="t"/>
                    <a:pathLst>
                      <a:path extrusionOk="0" h="1653361" w="551497">
                        <a:moveTo>
                          <a:pt x="0" y="0"/>
                        </a:moveTo>
                        <a:cubicBezTo>
                          <a:pt x="0" y="0"/>
                          <a:pt x="34480" y="525494"/>
                          <a:pt x="67342" y="722376"/>
                        </a:cubicBezTo>
                        <a:cubicBezTo>
                          <a:pt x="100203" y="919353"/>
                          <a:pt x="180213" y="1630871"/>
                          <a:pt x="217837" y="1647349"/>
                        </a:cubicBezTo>
                        <a:cubicBezTo>
                          <a:pt x="255365" y="1663732"/>
                          <a:pt x="473583" y="1641443"/>
                          <a:pt x="473583" y="1641443"/>
                        </a:cubicBezTo>
                        <a:lnTo>
                          <a:pt x="551497" y="166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25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1083;p13"/>
                  <p:cNvSpPr/>
                  <p:nvPr/>
                </p:nvSpPr>
                <p:spPr>
                  <a:xfrm>
                    <a:off x="5431726" y="3614166"/>
                    <a:ext cx="758761" cy="80676"/>
                  </a:xfrm>
                  <a:custGeom>
                    <a:rect b="b" l="l" r="r" t="t"/>
                    <a:pathLst>
                      <a:path extrusionOk="0" h="80676" w="758761">
                        <a:moveTo>
                          <a:pt x="0" y="0"/>
                        </a:moveTo>
                        <a:lnTo>
                          <a:pt x="2191" y="29623"/>
                        </a:lnTo>
                        <a:lnTo>
                          <a:pt x="407194" y="80677"/>
                        </a:lnTo>
                        <a:lnTo>
                          <a:pt x="524065" y="14192"/>
                        </a:lnTo>
                        <a:lnTo>
                          <a:pt x="758762" y="20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4" name="Google Shape;1084;p13"/>
                <p:cNvSpPr/>
                <p:nvPr/>
              </p:nvSpPr>
              <p:spPr>
                <a:xfrm>
                  <a:off x="5805499" y="3657790"/>
                  <a:ext cx="33599" cy="1513522"/>
                </a:xfrm>
                <a:custGeom>
                  <a:rect b="b" l="l" r="r" t="t"/>
                  <a:pathLst>
                    <a:path extrusionOk="0" h="1513522" w="33599">
                      <a:moveTo>
                        <a:pt x="178" y="1513523"/>
                      </a:moveTo>
                      <a:cubicBezTo>
                        <a:pt x="-1155" y="1513523"/>
                        <a:pt x="5131" y="1174623"/>
                        <a:pt x="14275" y="756761"/>
                      </a:cubicBezTo>
                      <a:cubicBezTo>
                        <a:pt x="23419" y="338709"/>
                        <a:pt x="31992" y="0"/>
                        <a:pt x="33421" y="0"/>
                      </a:cubicBezTo>
                      <a:cubicBezTo>
                        <a:pt x="34754" y="0"/>
                        <a:pt x="28468" y="338804"/>
                        <a:pt x="19324" y="756857"/>
                      </a:cubicBezTo>
                      <a:cubicBezTo>
                        <a:pt x="10180" y="1174718"/>
                        <a:pt x="1607" y="1513523"/>
                        <a:pt x="178" y="151352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5" name="Google Shape;1085;p13"/>
              <p:cNvGrpSpPr/>
              <p:nvPr/>
            </p:nvGrpSpPr>
            <p:grpSpPr>
              <a:xfrm>
                <a:off x="5162835" y="2187702"/>
                <a:ext cx="1302734" cy="1434464"/>
                <a:chOff x="5162835" y="2187702"/>
                <a:chExt cx="1302734" cy="1434464"/>
              </a:xfrm>
            </p:grpSpPr>
            <p:sp>
              <p:nvSpPr>
                <p:cNvPr id="1086" name="Google Shape;1086;p13"/>
                <p:cNvSpPr/>
                <p:nvPr/>
              </p:nvSpPr>
              <p:spPr>
                <a:xfrm>
                  <a:off x="5162835" y="2187702"/>
                  <a:ext cx="1171659" cy="1434464"/>
                </a:xfrm>
                <a:custGeom>
                  <a:rect b="b" l="l" r="r" t="t"/>
                  <a:pathLst>
                    <a:path extrusionOk="0" h="1434464" w="1171659">
                      <a:moveTo>
                        <a:pt x="95" y="511873"/>
                      </a:moveTo>
                      <a:cubicBezTo>
                        <a:pt x="95" y="511873"/>
                        <a:pt x="273844" y="119063"/>
                        <a:pt x="296609" y="114014"/>
                      </a:cubicBezTo>
                      <a:cubicBezTo>
                        <a:pt x="319373" y="108966"/>
                        <a:pt x="567785" y="0"/>
                        <a:pt x="567785" y="0"/>
                      </a:cubicBezTo>
                      <a:lnTo>
                        <a:pt x="717328" y="301561"/>
                      </a:lnTo>
                      <a:lnTo>
                        <a:pt x="945452" y="40481"/>
                      </a:lnTo>
                      <a:cubicBezTo>
                        <a:pt x="945452" y="40481"/>
                        <a:pt x="1158335" y="200120"/>
                        <a:pt x="1171004" y="235648"/>
                      </a:cubicBezTo>
                      <a:cubicBezTo>
                        <a:pt x="1183672" y="271177"/>
                        <a:pt x="1008793" y="780574"/>
                        <a:pt x="1008793" y="780574"/>
                      </a:cubicBezTo>
                      <a:cubicBezTo>
                        <a:pt x="1008793" y="780574"/>
                        <a:pt x="1087374" y="902208"/>
                        <a:pt x="1102519" y="1039082"/>
                      </a:cubicBezTo>
                      <a:cubicBezTo>
                        <a:pt x="1117759" y="1175957"/>
                        <a:pt x="1087279" y="1434465"/>
                        <a:pt x="1087279" y="1434465"/>
                      </a:cubicBezTo>
                      <a:lnTo>
                        <a:pt x="223552" y="1426559"/>
                      </a:lnTo>
                      <a:cubicBezTo>
                        <a:pt x="223552" y="1426559"/>
                        <a:pt x="214408" y="1044702"/>
                        <a:pt x="280130" y="845630"/>
                      </a:cubicBezTo>
                      <a:cubicBezTo>
                        <a:pt x="315563" y="738378"/>
                        <a:pt x="354806" y="610743"/>
                        <a:pt x="354806" y="610743"/>
                      </a:cubicBezTo>
                      <a:lnTo>
                        <a:pt x="334518" y="537210"/>
                      </a:lnTo>
                      <a:lnTo>
                        <a:pt x="192596" y="696849"/>
                      </a:lnTo>
                      <a:lnTo>
                        <a:pt x="0" y="511873"/>
                      </a:lnTo>
                      <a:close/>
                    </a:path>
                  </a:pathLst>
                </a:custGeom>
                <a:solidFill>
                  <a:srgbClr val="FF725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13"/>
                <p:cNvSpPr/>
                <p:nvPr/>
              </p:nvSpPr>
              <p:spPr>
                <a:xfrm>
                  <a:off x="5907499" y="2607502"/>
                  <a:ext cx="291941" cy="323720"/>
                </a:xfrm>
                <a:custGeom>
                  <a:rect b="b" l="l" r="r" t="t"/>
                  <a:pathLst>
                    <a:path extrusionOk="0" h="323720" w="291941">
                      <a:moveTo>
                        <a:pt x="32671" y="5491"/>
                      </a:moveTo>
                      <a:cubicBezTo>
                        <a:pt x="32671" y="5491"/>
                        <a:pt x="34100" y="4824"/>
                        <a:pt x="37147" y="3776"/>
                      </a:cubicBezTo>
                      <a:cubicBezTo>
                        <a:pt x="40291" y="2633"/>
                        <a:pt x="44958" y="1490"/>
                        <a:pt x="51149" y="728"/>
                      </a:cubicBezTo>
                      <a:cubicBezTo>
                        <a:pt x="63627" y="-1082"/>
                        <a:pt x="82391" y="347"/>
                        <a:pt x="104870" y="6538"/>
                      </a:cubicBezTo>
                      <a:cubicBezTo>
                        <a:pt x="127445" y="12539"/>
                        <a:pt x="154019" y="22255"/>
                        <a:pt x="184595" y="32637"/>
                      </a:cubicBezTo>
                      <a:cubicBezTo>
                        <a:pt x="199930" y="37780"/>
                        <a:pt x="216218" y="43019"/>
                        <a:pt x="233744" y="47591"/>
                      </a:cubicBezTo>
                      <a:cubicBezTo>
                        <a:pt x="251079" y="51877"/>
                        <a:pt x="270034" y="56449"/>
                        <a:pt x="289179" y="56545"/>
                      </a:cubicBezTo>
                      <a:lnTo>
                        <a:pt x="291941" y="56545"/>
                      </a:lnTo>
                      <a:cubicBezTo>
                        <a:pt x="291941" y="56545"/>
                        <a:pt x="291465" y="59116"/>
                        <a:pt x="291465" y="59116"/>
                      </a:cubicBezTo>
                      <a:cubicBezTo>
                        <a:pt x="278416" y="131602"/>
                        <a:pt x="263080" y="216469"/>
                        <a:pt x="246793" y="306862"/>
                      </a:cubicBezTo>
                      <a:cubicBezTo>
                        <a:pt x="245936" y="311434"/>
                        <a:pt x="245078" y="316101"/>
                        <a:pt x="244316" y="320578"/>
                      </a:cubicBezTo>
                      <a:lnTo>
                        <a:pt x="243745" y="323721"/>
                      </a:lnTo>
                      <a:lnTo>
                        <a:pt x="240792" y="322387"/>
                      </a:lnTo>
                      <a:cubicBezTo>
                        <a:pt x="220028" y="312958"/>
                        <a:pt x="199358" y="304099"/>
                        <a:pt x="179070" y="295813"/>
                      </a:cubicBezTo>
                      <a:cubicBezTo>
                        <a:pt x="158687" y="287716"/>
                        <a:pt x="138589" y="279811"/>
                        <a:pt x="118491" y="274953"/>
                      </a:cubicBezTo>
                      <a:cubicBezTo>
                        <a:pt x="77915" y="265999"/>
                        <a:pt x="38386" y="262666"/>
                        <a:pt x="2286" y="259713"/>
                      </a:cubicBezTo>
                      <a:lnTo>
                        <a:pt x="0" y="259522"/>
                      </a:lnTo>
                      <a:lnTo>
                        <a:pt x="286" y="257332"/>
                      </a:lnTo>
                      <a:cubicBezTo>
                        <a:pt x="9716" y="181703"/>
                        <a:pt x="17621" y="118648"/>
                        <a:pt x="23146" y="74071"/>
                      </a:cubicBezTo>
                      <a:cubicBezTo>
                        <a:pt x="26003" y="52449"/>
                        <a:pt x="28194" y="35209"/>
                        <a:pt x="29813" y="23112"/>
                      </a:cubicBezTo>
                      <a:cubicBezTo>
                        <a:pt x="30575" y="17587"/>
                        <a:pt x="31242" y="13111"/>
                        <a:pt x="31718" y="9777"/>
                      </a:cubicBezTo>
                      <a:cubicBezTo>
                        <a:pt x="32195" y="6824"/>
                        <a:pt x="32480" y="5300"/>
                        <a:pt x="32576" y="5395"/>
                      </a:cubicBezTo>
                      <a:cubicBezTo>
                        <a:pt x="32576" y="5395"/>
                        <a:pt x="32576" y="7110"/>
                        <a:pt x="32290" y="10253"/>
                      </a:cubicBezTo>
                      <a:cubicBezTo>
                        <a:pt x="31909" y="13682"/>
                        <a:pt x="31528" y="18159"/>
                        <a:pt x="30956" y="23874"/>
                      </a:cubicBezTo>
                      <a:cubicBezTo>
                        <a:pt x="29623" y="36161"/>
                        <a:pt x="27718" y="53401"/>
                        <a:pt x="25432" y="75309"/>
                      </a:cubicBezTo>
                      <a:cubicBezTo>
                        <a:pt x="20384" y="119695"/>
                        <a:pt x="13240" y="182465"/>
                        <a:pt x="4667" y="257808"/>
                      </a:cubicBezTo>
                      <a:lnTo>
                        <a:pt x="2667" y="255427"/>
                      </a:lnTo>
                      <a:cubicBezTo>
                        <a:pt x="38957" y="258189"/>
                        <a:pt x="78391" y="261332"/>
                        <a:pt x="119634" y="270286"/>
                      </a:cubicBezTo>
                      <a:cubicBezTo>
                        <a:pt x="140303" y="275239"/>
                        <a:pt x="160401" y="283144"/>
                        <a:pt x="180880" y="291241"/>
                      </a:cubicBezTo>
                      <a:cubicBezTo>
                        <a:pt x="201359" y="299432"/>
                        <a:pt x="222028" y="308290"/>
                        <a:pt x="242888" y="317815"/>
                      </a:cubicBezTo>
                      <a:lnTo>
                        <a:pt x="239459" y="319625"/>
                      </a:lnTo>
                      <a:cubicBezTo>
                        <a:pt x="240316" y="315148"/>
                        <a:pt x="241078" y="310481"/>
                        <a:pt x="241935" y="305909"/>
                      </a:cubicBezTo>
                      <a:cubicBezTo>
                        <a:pt x="258509" y="215517"/>
                        <a:pt x="273939" y="130649"/>
                        <a:pt x="287274" y="58259"/>
                      </a:cubicBezTo>
                      <a:lnTo>
                        <a:pt x="289560" y="60831"/>
                      </a:lnTo>
                      <a:cubicBezTo>
                        <a:pt x="268891" y="60640"/>
                        <a:pt x="250412" y="55878"/>
                        <a:pt x="232696" y="51401"/>
                      </a:cubicBezTo>
                      <a:cubicBezTo>
                        <a:pt x="215075" y="46734"/>
                        <a:pt x="198692" y="41305"/>
                        <a:pt x="183452" y="35971"/>
                      </a:cubicBezTo>
                      <a:cubicBezTo>
                        <a:pt x="152876" y="25303"/>
                        <a:pt x="126492" y="15301"/>
                        <a:pt x="104204" y="8920"/>
                      </a:cubicBezTo>
                      <a:cubicBezTo>
                        <a:pt x="82010" y="2347"/>
                        <a:pt x="63627" y="633"/>
                        <a:pt x="51340" y="1966"/>
                      </a:cubicBezTo>
                      <a:cubicBezTo>
                        <a:pt x="38957" y="3300"/>
                        <a:pt x="32957" y="5776"/>
                        <a:pt x="32671" y="539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13"/>
                <p:cNvSpPr/>
                <p:nvPr/>
              </p:nvSpPr>
              <p:spPr>
                <a:xfrm>
                  <a:off x="6171628" y="2423350"/>
                  <a:ext cx="293941" cy="593312"/>
                </a:xfrm>
                <a:custGeom>
                  <a:rect b="b" l="l" r="r" t="t"/>
                  <a:pathLst>
                    <a:path extrusionOk="0" h="593312" w="293941">
                      <a:moveTo>
                        <a:pt x="162211" y="0"/>
                      </a:moveTo>
                      <a:lnTo>
                        <a:pt x="293941" y="496729"/>
                      </a:lnTo>
                      <a:lnTo>
                        <a:pt x="27051" y="593312"/>
                      </a:lnTo>
                      <a:lnTo>
                        <a:pt x="0" y="544830"/>
                      </a:lnTo>
                      <a:lnTo>
                        <a:pt x="162211" y="0"/>
                      </a:lnTo>
                      <a:close/>
                    </a:path>
                  </a:pathLst>
                </a:custGeom>
                <a:solidFill>
                  <a:srgbClr val="FF725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13"/>
                <p:cNvSpPr/>
                <p:nvPr/>
              </p:nvSpPr>
              <p:spPr>
                <a:xfrm>
                  <a:off x="5386196" y="3156013"/>
                  <a:ext cx="277809" cy="383653"/>
                </a:xfrm>
                <a:custGeom>
                  <a:rect b="b" l="l" r="r" t="t"/>
                  <a:pathLst>
                    <a:path extrusionOk="0" h="383653" w="277809">
                      <a:moveTo>
                        <a:pt x="286" y="362236"/>
                      </a:moveTo>
                      <a:cubicBezTo>
                        <a:pt x="286" y="362236"/>
                        <a:pt x="1048" y="362236"/>
                        <a:pt x="2476" y="362426"/>
                      </a:cubicBezTo>
                      <a:cubicBezTo>
                        <a:pt x="4191" y="362712"/>
                        <a:pt x="6287" y="363093"/>
                        <a:pt x="8858" y="363474"/>
                      </a:cubicBezTo>
                      <a:cubicBezTo>
                        <a:pt x="14859" y="364522"/>
                        <a:pt x="23050" y="365855"/>
                        <a:pt x="33338" y="367570"/>
                      </a:cubicBezTo>
                      <a:cubicBezTo>
                        <a:pt x="54578" y="370999"/>
                        <a:pt x="85439" y="375761"/>
                        <a:pt x="123825" y="378428"/>
                      </a:cubicBezTo>
                      <a:cubicBezTo>
                        <a:pt x="142970" y="379571"/>
                        <a:pt x="164116" y="380429"/>
                        <a:pt x="186499" y="378428"/>
                      </a:cubicBezTo>
                      <a:cubicBezTo>
                        <a:pt x="192119" y="377857"/>
                        <a:pt x="197739" y="377381"/>
                        <a:pt x="203359" y="376047"/>
                      </a:cubicBezTo>
                      <a:cubicBezTo>
                        <a:pt x="206216" y="375475"/>
                        <a:pt x="209074" y="374999"/>
                        <a:pt x="211836" y="374237"/>
                      </a:cubicBezTo>
                      <a:cubicBezTo>
                        <a:pt x="214598" y="373285"/>
                        <a:pt x="217360" y="372428"/>
                        <a:pt x="220123" y="371475"/>
                      </a:cubicBezTo>
                      <a:cubicBezTo>
                        <a:pt x="231362" y="368332"/>
                        <a:pt x="237458" y="356616"/>
                        <a:pt x="242506" y="345472"/>
                      </a:cubicBezTo>
                      <a:cubicBezTo>
                        <a:pt x="247459" y="333946"/>
                        <a:pt x="250984" y="321469"/>
                        <a:pt x="253841" y="308515"/>
                      </a:cubicBezTo>
                      <a:cubicBezTo>
                        <a:pt x="256794" y="295561"/>
                        <a:pt x="259080" y="282226"/>
                        <a:pt x="260985" y="268510"/>
                      </a:cubicBezTo>
                      <a:cubicBezTo>
                        <a:pt x="264890" y="241173"/>
                        <a:pt x="267367" y="212598"/>
                        <a:pt x="269176" y="183261"/>
                      </a:cubicBezTo>
                      <a:cubicBezTo>
                        <a:pt x="272987" y="119253"/>
                        <a:pt x="273558" y="58293"/>
                        <a:pt x="272605" y="4382"/>
                      </a:cubicBezTo>
                      <a:lnTo>
                        <a:pt x="274796" y="6572"/>
                      </a:lnTo>
                      <a:cubicBezTo>
                        <a:pt x="202025" y="5048"/>
                        <a:pt x="140494" y="3810"/>
                        <a:pt x="96583" y="2858"/>
                      </a:cubicBezTo>
                      <a:cubicBezTo>
                        <a:pt x="75152" y="2286"/>
                        <a:pt x="58102" y="1810"/>
                        <a:pt x="45910" y="1429"/>
                      </a:cubicBezTo>
                      <a:cubicBezTo>
                        <a:pt x="40386" y="1238"/>
                        <a:pt x="35909" y="1048"/>
                        <a:pt x="32480" y="857"/>
                      </a:cubicBezTo>
                      <a:cubicBezTo>
                        <a:pt x="29432" y="667"/>
                        <a:pt x="27908" y="571"/>
                        <a:pt x="27908" y="381"/>
                      </a:cubicBezTo>
                      <a:cubicBezTo>
                        <a:pt x="27908" y="286"/>
                        <a:pt x="29527" y="191"/>
                        <a:pt x="32575" y="95"/>
                      </a:cubicBezTo>
                      <a:cubicBezTo>
                        <a:pt x="36004" y="95"/>
                        <a:pt x="40481" y="95"/>
                        <a:pt x="46006" y="0"/>
                      </a:cubicBezTo>
                      <a:cubicBezTo>
                        <a:pt x="58198" y="0"/>
                        <a:pt x="75247" y="95"/>
                        <a:pt x="96679" y="191"/>
                      </a:cubicBezTo>
                      <a:cubicBezTo>
                        <a:pt x="140589" y="667"/>
                        <a:pt x="202216" y="1333"/>
                        <a:pt x="274987" y="2096"/>
                      </a:cubicBezTo>
                      <a:lnTo>
                        <a:pt x="277177" y="2096"/>
                      </a:lnTo>
                      <a:cubicBezTo>
                        <a:pt x="277177" y="2096"/>
                        <a:pt x="277177" y="4286"/>
                        <a:pt x="277177" y="4286"/>
                      </a:cubicBezTo>
                      <a:cubicBezTo>
                        <a:pt x="278416" y="58388"/>
                        <a:pt x="278035" y="119348"/>
                        <a:pt x="274225" y="183642"/>
                      </a:cubicBezTo>
                      <a:cubicBezTo>
                        <a:pt x="272415" y="213074"/>
                        <a:pt x="269843" y="241745"/>
                        <a:pt x="265843" y="269272"/>
                      </a:cubicBezTo>
                      <a:cubicBezTo>
                        <a:pt x="263938" y="283083"/>
                        <a:pt x="261556" y="296513"/>
                        <a:pt x="258508" y="309658"/>
                      </a:cubicBezTo>
                      <a:cubicBezTo>
                        <a:pt x="255556" y="322707"/>
                        <a:pt x="251936" y="335471"/>
                        <a:pt x="246793" y="347377"/>
                      </a:cubicBezTo>
                      <a:cubicBezTo>
                        <a:pt x="244221" y="353378"/>
                        <a:pt x="241173" y="359092"/>
                        <a:pt x="237172" y="364236"/>
                      </a:cubicBezTo>
                      <a:cubicBezTo>
                        <a:pt x="235267" y="366903"/>
                        <a:pt x="232696" y="369094"/>
                        <a:pt x="230314" y="371285"/>
                      </a:cubicBezTo>
                      <a:cubicBezTo>
                        <a:pt x="227457" y="372999"/>
                        <a:pt x="224599" y="374999"/>
                        <a:pt x="221647" y="375666"/>
                      </a:cubicBezTo>
                      <a:cubicBezTo>
                        <a:pt x="218694" y="376619"/>
                        <a:pt x="215741" y="377571"/>
                        <a:pt x="212884" y="378524"/>
                      </a:cubicBezTo>
                      <a:cubicBezTo>
                        <a:pt x="209931" y="379286"/>
                        <a:pt x="206978" y="379667"/>
                        <a:pt x="204025" y="380333"/>
                      </a:cubicBezTo>
                      <a:cubicBezTo>
                        <a:pt x="198215" y="381667"/>
                        <a:pt x="192405" y="382143"/>
                        <a:pt x="186690" y="382619"/>
                      </a:cubicBezTo>
                      <a:cubicBezTo>
                        <a:pt x="163925" y="384524"/>
                        <a:pt x="142684" y="383477"/>
                        <a:pt x="123349" y="382048"/>
                      </a:cubicBezTo>
                      <a:cubicBezTo>
                        <a:pt x="84772" y="378905"/>
                        <a:pt x="54007" y="373571"/>
                        <a:pt x="32766" y="369570"/>
                      </a:cubicBezTo>
                      <a:cubicBezTo>
                        <a:pt x="22193" y="367570"/>
                        <a:pt x="14002" y="365760"/>
                        <a:pt x="8382" y="364522"/>
                      </a:cubicBezTo>
                      <a:cubicBezTo>
                        <a:pt x="5905" y="363950"/>
                        <a:pt x="3810" y="363379"/>
                        <a:pt x="2096" y="362998"/>
                      </a:cubicBezTo>
                      <a:cubicBezTo>
                        <a:pt x="667" y="362617"/>
                        <a:pt x="0" y="362331"/>
                        <a:pt x="0" y="36233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13"/>
                <p:cNvSpPr/>
                <p:nvPr/>
              </p:nvSpPr>
              <p:spPr>
                <a:xfrm>
                  <a:off x="5404770" y="3220212"/>
                  <a:ext cx="253936" cy="4953"/>
                </a:xfrm>
                <a:custGeom>
                  <a:rect b="b" l="l" r="r" t="t"/>
                  <a:pathLst>
                    <a:path extrusionOk="0" h="4953" w="253936">
                      <a:moveTo>
                        <a:pt x="253937" y="2476"/>
                      </a:moveTo>
                      <a:cubicBezTo>
                        <a:pt x="253937" y="3810"/>
                        <a:pt x="197072" y="4953"/>
                        <a:pt x="126968" y="4953"/>
                      </a:cubicBezTo>
                      <a:cubicBezTo>
                        <a:pt x="56864" y="4953"/>
                        <a:pt x="0" y="3810"/>
                        <a:pt x="0" y="2476"/>
                      </a:cubicBezTo>
                      <a:cubicBezTo>
                        <a:pt x="0" y="1143"/>
                        <a:pt x="56864" y="0"/>
                        <a:pt x="126968" y="0"/>
                      </a:cubicBezTo>
                      <a:cubicBezTo>
                        <a:pt x="197072" y="0"/>
                        <a:pt x="253937" y="1143"/>
                        <a:pt x="253937" y="247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13"/>
                <p:cNvSpPr/>
                <p:nvPr/>
              </p:nvSpPr>
              <p:spPr>
                <a:xfrm>
                  <a:off x="5478100" y="2668328"/>
                  <a:ext cx="295490" cy="390060"/>
                </a:xfrm>
                <a:custGeom>
                  <a:rect b="b" l="l" r="r" t="t"/>
                  <a:pathLst>
                    <a:path extrusionOk="0" h="390060" w="295490">
                      <a:moveTo>
                        <a:pt x="295478" y="5"/>
                      </a:moveTo>
                      <a:cubicBezTo>
                        <a:pt x="296526" y="862"/>
                        <a:pt x="231279" y="88873"/>
                        <a:pt x="149745" y="196506"/>
                      </a:cubicBezTo>
                      <a:cubicBezTo>
                        <a:pt x="68116" y="304234"/>
                        <a:pt x="1155" y="390911"/>
                        <a:pt x="12" y="390054"/>
                      </a:cubicBezTo>
                      <a:cubicBezTo>
                        <a:pt x="-1035" y="389197"/>
                        <a:pt x="64116" y="301281"/>
                        <a:pt x="145745" y="193553"/>
                      </a:cubicBezTo>
                      <a:cubicBezTo>
                        <a:pt x="227279" y="85825"/>
                        <a:pt x="294335" y="-757"/>
                        <a:pt x="295383" y="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13"/>
                <p:cNvSpPr/>
                <p:nvPr/>
              </p:nvSpPr>
              <p:spPr>
                <a:xfrm>
                  <a:off x="5481334" y="2335338"/>
                  <a:ext cx="16356" cy="389573"/>
                </a:xfrm>
                <a:custGeom>
                  <a:rect b="b" l="l" r="r" t="t"/>
                  <a:pathLst>
                    <a:path extrusionOk="0" h="389573" w="16356">
                      <a:moveTo>
                        <a:pt x="16114" y="389574"/>
                      </a:moveTo>
                      <a:cubicBezTo>
                        <a:pt x="16114" y="389574"/>
                        <a:pt x="14780" y="384240"/>
                        <a:pt x="13352" y="374429"/>
                      </a:cubicBezTo>
                      <a:cubicBezTo>
                        <a:pt x="11828" y="364618"/>
                        <a:pt x="10018" y="350426"/>
                        <a:pt x="8113" y="332805"/>
                      </a:cubicBezTo>
                      <a:cubicBezTo>
                        <a:pt x="4208" y="297657"/>
                        <a:pt x="398" y="248794"/>
                        <a:pt x="17" y="194692"/>
                      </a:cubicBezTo>
                      <a:cubicBezTo>
                        <a:pt x="-269" y="140590"/>
                        <a:pt x="3160" y="91727"/>
                        <a:pt x="7160" y="56580"/>
                      </a:cubicBezTo>
                      <a:cubicBezTo>
                        <a:pt x="9161" y="38958"/>
                        <a:pt x="11066" y="24766"/>
                        <a:pt x="12780" y="15051"/>
                      </a:cubicBezTo>
                      <a:cubicBezTo>
                        <a:pt x="14400" y="5240"/>
                        <a:pt x="15447" y="-94"/>
                        <a:pt x="15733" y="1"/>
                      </a:cubicBezTo>
                      <a:cubicBezTo>
                        <a:pt x="16019" y="97"/>
                        <a:pt x="15733" y="5526"/>
                        <a:pt x="14685" y="15337"/>
                      </a:cubicBezTo>
                      <a:cubicBezTo>
                        <a:pt x="13637" y="25147"/>
                        <a:pt x="12209" y="39435"/>
                        <a:pt x="10685" y="56961"/>
                      </a:cubicBezTo>
                      <a:cubicBezTo>
                        <a:pt x="7541" y="92108"/>
                        <a:pt x="4684" y="140876"/>
                        <a:pt x="4970" y="194692"/>
                      </a:cubicBezTo>
                      <a:cubicBezTo>
                        <a:pt x="5351" y="248509"/>
                        <a:pt x="8684" y="297277"/>
                        <a:pt x="11637" y="332424"/>
                      </a:cubicBezTo>
                      <a:cubicBezTo>
                        <a:pt x="13161" y="349378"/>
                        <a:pt x="14400" y="363380"/>
                        <a:pt x="15352" y="374143"/>
                      </a:cubicBezTo>
                      <a:cubicBezTo>
                        <a:pt x="16209" y="383954"/>
                        <a:pt x="16590" y="389479"/>
                        <a:pt x="16209" y="3894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13"/>
                <p:cNvSpPr/>
                <p:nvPr/>
              </p:nvSpPr>
              <p:spPr>
                <a:xfrm>
                  <a:off x="5534665" y="2565558"/>
                  <a:ext cx="155854" cy="322803"/>
                </a:xfrm>
                <a:custGeom>
                  <a:rect b="b" l="l" r="r" t="t"/>
                  <a:pathLst>
                    <a:path extrusionOk="0" h="322803" w="155854">
                      <a:moveTo>
                        <a:pt x="155760" y="0"/>
                      </a:moveTo>
                      <a:cubicBezTo>
                        <a:pt x="155760" y="0"/>
                        <a:pt x="154426" y="4858"/>
                        <a:pt x="151187" y="13335"/>
                      </a:cubicBezTo>
                      <a:cubicBezTo>
                        <a:pt x="147949" y="21812"/>
                        <a:pt x="143091" y="34004"/>
                        <a:pt x="136900" y="49054"/>
                      </a:cubicBezTo>
                      <a:cubicBezTo>
                        <a:pt x="124422" y="79057"/>
                        <a:pt x="106325" y="120110"/>
                        <a:pt x="84798" y="164687"/>
                      </a:cubicBezTo>
                      <a:cubicBezTo>
                        <a:pt x="63272" y="209360"/>
                        <a:pt x="42412" y="249079"/>
                        <a:pt x="26696" y="277463"/>
                      </a:cubicBezTo>
                      <a:cubicBezTo>
                        <a:pt x="18885" y="291656"/>
                        <a:pt x="12313" y="303086"/>
                        <a:pt x="7646" y="310896"/>
                      </a:cubicBezTo>
                      <a:cubicBezTo>
                        <a:pt x="2979" y="318707"/>
                        <a:pt x="312" y="322898"/>
                        <a:pt x="26" y="322802"/>
                      </a:cubicBezTo>
                      <a:cubicBezTo>
                        <a:pt x="-260" y="322612"/>
                        <a:pt x="1836" y="318040"/>
                        <a:pt x="6027" y="310039"/>
                      </a:cubicBezTo>
                      <a:cubicBezTo>
                        <a:pt x="10598" y="301181"/>
                        <a:pt x="16504" y="289655"/>
                        <a:pt x="23648" y="275939"/>
                      </a:cubicBezTo>
                      <a:cubicBezTo>
                        <a:pt x="38602" y="247174"/>
                        <a:pt x="58890" y="207264"/>
                        <a:pt x="80417" y="162687"/>
                      </a:cubicBezTo>
                      <a:cubicBezTo>
                        <a:pt x="101943" y="118110"/>
                        <a:pt x="120517" y="77343"/>
                        <a:pt x="133757" y="47815"/>
                      </a:cubicBezTo>
                      <a:cubicBezTo>
                        <a:pt x="140138" y="33623"/>
                        <a:pt x="145377" y="21907"/>
                        <a:pt x="149568" y="12764"/>
                      </a:cubicBezTo>
                      <a:cubicBezTo>
                        <a:pt x="153378" y="4477"/>
                        <a:pt x="155569" y="0"/>
                        <a:pt x="155855" y="9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13"/>
                <p:cNvSpPr/>
                <p:nvPr/>
              </p:nvSpPr>
              <p:spPr>
                <a:xfrm>
                  <a:off x="5648591" y="2223126"/>
                  <a:ext cx="523226" cy="370912"/>
                </a:xfrm>
                <a:custGeom>
                  <a:rect b="b" l="l" r="r" t="t"/>
                  <a:pathLst>
                    <a:path extrusionOk="0" h="370912" w="523226">
                      <a:moveTo>
                        <a:pt x="523036" y="53730"/>
                      </a:moveTo>
                      <a:cubicBezTo>
                        <a:pt x="523036" y="53730"/>
                        <a:pt x="521607" y="56016"/>
                        <a:pt x="518655" y="60207"/>
                      </a:cubicBezTo>
                      <a:cubicBezTo>
                        <a:pt x="515416" y="64684"/>
                        <a:pt x="510939" y="70780"/>
                        <a:pt x="505319" y="78400"/>
                      </a:cubicBezTo>
                      <a:cubicBezTo>
                        <a:pt x="493223" y="94497"/>
                        <a:pt x="476173" y="117262"/>
                        <a:pt x="455027" y="145361"/>
                      </a:cubicBezTo>
                      <a:cubicBezTo>
                        <a:pt x="411784" y="202320"/>
                        <a:pt x="351872" y="280997"/>
                        <a:pt x="284244" y="369960"/>
                      </a:cubicBezTo>
                      <a:lnTo>
                        <a:pt x="283482" y="370912"/>
                      </a:lnTo>
                      <a:lnTo>
                        <a:pt x="282244" y="370912"/>
                      </a:lnTo>
                      <a:cubicBezTo>
                        <a:pt x="263289" y="370912"/>
                        <a:pt x="243287" y="370912"/>
                        <a:pt x="222999" y="370912"/>
                      </a:cubicBezTo>
                      <a:cubicBezTo>
                        <a:pt x="206711" y="370912"/>
                        <a:pt x="190518" y="370912"/>
                        <a:pt x="175374" y="370912"/>
                      </a:cubicBezTo>
                      <a:lnTo>
                        <a:pt x="173850" y="370912"/>
                      </a:lnTo>
                      <a:cubicBezTo>
                        <a:pt x="173850" y="370912"/>
                        <a:pt x="173183" y="369484"/>
                        <a:pt x="173183" y="369484"/>
                      </a:cubicBezTo>
                      <a:cubicBezTo>
                        <a:pt x="124224" y="265852"/>
                        <a:pt x="80695" y="173745"/>
                        <a:pt x="49167" y="107165"/>
                      </a:cubicBezTo>
                      <a:cubicBezTo>
                        <a:pt x="33832" y="74209"/>
                        <a:pt x="21450" y="47634"/>
                        <a:pt x="12686" y="28774"/>
                      </a:cubicBezTo>
                      <a:cubicBezTo>
                        <a:pt x="8591" y="19821"/>
                        <a:pt x="5448" y="12677"/>
                        <a:pt x="3066" y="7534"/>
                      </a:cubicBezTo>
                      <a:cubicBezTo>
                        <a:pt x="2114" y="5343"/>
                        <a:pt x="1352" y="3438"/>
                        <a:pt x="685" y="2009"/>
                      </a:cubicBezTo>
                      <a:cubicBezTo>
                        <a:pt x="209" y="771"/>
                        <a:pt x="-77" y="104"/>
                        <a:pt x="18" y="9"/>
                      </a:cubicBezTo>
                      <a:cubicBezTo>
                        <a:pt x="114" y="-86"/>
                        <a:pt x="494" y="580"/>
                        <a:pt x="1161" y="1724"/>
                      </a:cubicBezTo>
                      <a:cubicBezTo>
                        <a:pt x="1923" y="3152"/>
                        <a:pt x="2876" y="4962"/>
                        <a:pt x="4019" y="7057"/>
                      </a:cubicBezTo>
                      <a:cubicBezTo>
                        <a:pt x="6591" y="12201"/>
                        <a:pt x="10019" y="19154"/>
                        <a:pt x="14496" y="27917"/>
                      </a:cubicBezTo>
                      <a:cubicBezTo>
                        <a:pt x="23545" y="46586"/>
                        <a:pt x="36404" y="72970"/>
                        <a:pt x="52310" y="105641"/>
                      </a:cubicBezTo>
                      <a:cubicBezTo>
                        <a:pt x="84124" y="172126"/>
                        <a:pt x="128225" y="263947"/>
                        <a:pt x="177755" y="367293"/>
                      </a:cubicBezTo>
                      <a:lnTo>
                        <a:pt x="175564" y="365864"/>
                      </a:lnTo>
                      <a:cubicBezTo>
                        <a:pt x="190804" y="365864"/>
                        <a:pt x="206901" y="365864"/>
                        <a:pt x="223189" y="365864"/>
                      </a:cubicBezTo>
                      <a:cubicBezTo>
                        <a:pt x="243477" y="365864"/>
                        <a:pt x="263480" y="365864"/>
                        <a:pt x="282434" y="365864"/>
                      </a:cubicBezTo>
                      <a:lnTo>
                        <a:pt x="280530" y="366817"/>
                      </a:lnTo>
                      <a:cubicBezTo>
                        <a:pt x="348633" y="278234"/>
                        <a:pt x="409022" y="199843"/>
                        <a:pt x="452551" y="143170"/>
                      </a:cubicBezTo>
                      <a:cubicBezTo>
                        <a:pt x="474173" y="115357"/>
                        <a:pt x="491699" y="92973"/>
                        <a:pt x="503986" y="77066"/>
                      </a:cubicBezTo>
                      <a:cubicBezTo>
                        <a:pt x="509892" y="69637"/>
                        <a:pt x="514559" y="63731"/>
                        <a:pt x="518083" y="59350"/>
                      </a:cubicBezTo>
                      <a:cubicBezTo>
                        <a:pt x="521322" y="55349"/>
                        <a:pt x="523131" y="53254"/>
                        <a:pt x="523226" y="5344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13"/>
                <p:cNvSpPr/>
                <p:nvPr/>
              </p:nvSpPr>
              <p:spPr>
                <a:xfrm>
                  <a:off x="6048840" y="2940557"/>
                  <a:ext cx="103487" cy="243935"/>
                </a:xfrm>
                <a:custGeom>
                  <a:rect b="b" l="l" r="r" t="t"/>
                  <a:pathLst>
                    <a:path extrusionOk="0" h="243935" w="103487">
                      <a:moveTo>
                        <a:pt x="103452" y="243936"/>
                      </a:moveTo>
                      <a:cubicBezTo>
                        <a:pt x="103452" y="243936"/>
                        <a:pt x="100690" y="241269"/>
                        <a:pt x="96499" y="235935"/>
                      </a:cubicBezTo>
                      <a:cubicBezTo>
                        <a:pt x="92308" y="230601"/>
                        <a:pt x="86498" y="222695"/>
                        <a:pt x="79830" y="212598"/>
                      </a:cubicBezTo>
                      <a:cubicBezTo>
                        <a:pt x="66400" y="192405"/>
                        <a:pt x="49540" y="163259"/>
                        <a:pt x="35063" y="129064"/>
                      </a:cubicBezTo>
                      <a:cubicBezTo>
                        <a:pt x="20584" y="94869"/>
                        <a:pt x="11345" y="62484"/>
                        <a:pt x="6202" y="38767"/>
                      </a:cubicBezTo>
                      <a:cubicBezTo>
                        <a:pt x="3630" y="26956"/>
                        <a:pt x="1915" y="17241"/>
                        <a:pt x="1058" y="10478"/>
                      </a:cubicBezTo>
                      <a:cubicBezTo>
                        <a:pt x="106" y="3715"/>
                        <a:pt x="-180" y="0"/>
                        <a:pt x="106" y="0"/>
                      </a:cubicBezTo>
                      <a:cubicBezTo>
                        <a:pt x="868" y="-95"/>
                        <a:pt x="3630" y="14574"/>
                        <a:pt x="9631" y="37910"/>
                      </a:cubicBezTo>
                      <a:cubicBezTo>
                        <a:pt x="15632" y="61246"/>
                        <a:pt x="25347" y="93155"/>
                        <a:pt x="39634" y="127064"/>
                      </a:cubicBezTo>
                      <a:cubicBezTo>
                        <a:pt x="54017" y="160878"/>
                        <a:pt x="70115" y="190119"/>
                        <a:pt x="82783" y="210598"/>
                      </a:cubicBezTo>
                      <a:cubicBezTo>
                        <a:pt x="95356" y="231172"/>
                        <a:pt x="104119" y="243364"/>
                        <a:pt x="103452" y="2438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13"/>
                <p:cNvSpPr/>
                <p:nvPr/>
              </p:nvSpPr>
              <p:spPr>
                <a:xfrm>
                  <a:off x="6085712" y="2961290"/>
                  <a:ext cx="95000" cy="81090"/>
                </a:xfrm>
                <a:custGeom>
                  <a:rect b="b" l="l" r="r" t="t"/>
                  <a:pathLst>
                    <a:path extrusionOk="0" h="81090" w="95000">
                      <a:moveTo>
                        <a:pt x="95" y="81090"/>
                      </a:moveTo>
                      <a:cubicBezTo>
                        <a:pt x="-667" y="79852"/>
                        <a:pt x="22288" y="63945"/>
                        <a:pt x="48387" y="41561"/>
                      </a:cubicBezTo>
                      <a:cubicBezTo>
                        <a:pt x="74581" y="19273"/>
                        <a:pt x="93916" y="-920"/>
                        <a:pt x="94964" y="32"/>
                      </a:cubicBezTo>
                      <a:cubicBezTo>
                        <a:pt x="95917" y="890"/>
                        <a:pt x="78105" y="22797"/>
                        <a:pt x="51530" y="45276"/>
                      </a:cubicBezTo>
                      <a:cubicBezTo>
                        <a:pt x="25146" y="67946"/>
                        <a:pt x="667" y="82138"/>
                        <a:pt x="0" y="8099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13"/>
                <p:cNvSpPr/>
                <p:nvPr/>
              </p:nvSpPr>
              <p:spPr>
                <a:xfrm>
                  <a:off x="6179152" y="2446877"/>
                  <a:ext cx="147679" cy="588930"/>
                </a:xfrm>
                <a:custGeom>
                  <a:rect b="b" l="l" r="r" t="t"/>
                  <a:pathLst>
                    <a:path extrusionOk="0" h="588930" w="147679">
                      <a:moveTo>
                        <a:pt x="28765" y="588740"/>
                      </a:moveTo>
                      <a:cubicBezTo>
                        <a:pt x="28765" y="588740"/>
                        <a:pt x="27908" y="587693"/>
                        <a:pt x="26575" y="585407"/>
                      </a:cubicBezTo>
                      <a:cubicBezTo>
                        <a:pt x="25051" y="582740"/>
                        <a:pt x="23241" y="579406"/>
                        <a:pt x="20955" y="575405"/>
                      </a:cubicBezTo>
                      <a:cubicBezTo>
                        <a:pt x="15907" y="565976"/>
                        <a:pt x="8954" y="553212"/>
                        <a:pt x="286" y="537210"/>
                      </a:cubicBezTo>
                      <a:lnTo>
                        <a:pt x="0" y="536734"/>
                      </a:lnTo>
                      <a:lnTo>
                        <a:pt x="190" y="536162"/>
                      </a:lnTo>
                      <a:cubicBezTo>
                        <a:pt x="14097" y="482632"/>
                        <a:pt x="37529" y="395002"/>
                        <a:pt x="64484" y="296037"/>
                      </a:cubicBezTo>
                      <a:cubicBezTo>
                        <a:pt x="86963" y="214408"/>
                        <a:pt x="107347" y="140589"/>
                        <a:pt x="122301" y="86392"/>
                      </a:cubicBezTo>
                      <a:cubicBezTo>
                        <a:pt x="129826" y="60103"/>
                        <a:pt x="135922" y="38576"/>
                        <a:pt x="140398" y="23050"/>
                      </a:cubicBezTo>
                      <a:cubicBezTo>
                        <a:pt x="142494" y="16002"/>
                        <a:pt x="144208" y="10287"/>
                        <a:pt x="145542" y="5906"/>
                      </a:cubicBezTo>
                      <a:cubicBezTo>
                        <a:pt x="146780" y="2000"/>
                        <a:pt x="147542" y="0"/>
                        <a:pt x="147638" y="0"/>
                      </a:cubicBezTo>
                      <a:cubicBezTo>
                        <a:pt x="147828" y="0"/>
                        <a:pt x="147352" y="2191"/>
                        <a:pt x="146494" y="6191"/>
                      </a:cubicBezTo>
                      <a:cubicBezTo>
                        <a:pt x="145351" y="10668"/>
                        <a:pt x="144018" y="16478"/>
                        <a:pt x="142208" y="23622"/>
                      </a:cubicBezTo>
                      <a:cubicBezTo>
                        <a:pt x="138113" y="39243"/>
                        <a:pt x="132493" y="60960"/>
                        <a:pt x="125635" y="87440"/>
                      </a:cubicBezTo>
                      <a:cubicBezTo>
                        <a:pt x="111062" y="141732"/>
                        <a:pt x="91154" y="215741"/>
                        <a:pt x="69247" y="297466"/>
                      </a:cubicBezTo>
                      <a:cubicBezTo>
                        <a:pt x="42291" y="396335"/>
                        <a:pt x="18097" y="483870"/>
                        <a:pt x="2953" y="537020"/>
                      </a:cubicBezTo>
                      <a:lnTo>
                        <a:pt x="2953" y="535972"/>
                      </a:lnTo>
                      <a:cubicBezTo>
                        <a:pt x="10954" y="552259"/>
                        <a:pt x="17526" y="565309"/>
                        <a:pt x="22288" y="574834"/>
                      </a:cubicBezTo>
                      <a:cubicBezTo>
                        <a:pt x="24289" y="579025"/>
                        <a:pt x="25908" y="582454"/>
                        <a:pt x="27241" y="585216"/>
                      </a:cubicBezTo>
                      <a:cubicBezTo>
                        <a:pt x="28289" y="587597"/>
                        <a:pt x="28861" y="588836"/>
                        <a:pt x="28670" y="58893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13"/>
                <p:cNvSpPr/>
                <p:nvPr/>
              </p:nvSpPr>
              <p:spPr>
                <a:xfrm>
                  <a:off x="5493447" y="2676810"/>
                  <a:ext cx="237801" cy="358616"/>
                </a:xfrm>
                <a:custGeom>
                  <a:rect b="b" l="l" r="r" t="t"/>
                  <a:pathLst>
                    <a:path extrusionOk="0" h="358616" w="237801">
                      <a:moveTo>
                        <a:pt x="221742" y="0"/>
                      </a:moveTo>
                      <a:cubicBezTo>
                        <a:pt x="135731" y="111442"/>
                        <a:pt x="61246" y="231838"/>
                        <a:pt x="0" y="358616"/>
                      </a:cubicBezTo>
                      <a:lnTo>
                        <a:pt x="6572" y="355378"/>
                      </a:lnTo>
                      <a:cubicBezTo>
                        <a:pt x="27527" y="326231"/>
                        <a:pt x="48482" y="297085"/>
                        <a:pt x="69437" y="267938"/>
                      </a:cubicBezTo>
                      <a:cubicBezTo>
                        <a:pt x="120777" y="196501"/>
                        <a:pt x="172212" y="125158"/>
                        <a:pt x="223552" y="53721"/>
                      </a:cubicBezTo>
                      <a:cubicBezTo>
                        <a:pt x="229934" y="44863"/>
                        <a:pt x="236411" y="35528"/>
                        <a:pt x="237649" y="24765"/>
                      </a:cubicBezTo>
                      <a:cubicBezTo>
                        <a:pt x="238887" y="14002"/>
                        <a:pt x="232505" y="1524"/>
                        <a:pt x="22174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13"/>
                <p:cNvSpPr/>
                <p:nvPr/>
              </p:nvSpPr>
              <p:spPr>
                <a:xfrm>
                  <a:off x="5459373" y="2437161"/>
                  <a:ext cx="38075" cy="287750"/>
                </a:xfrm>
                <a:custGeom>
                  <a:rect b="b" l="l" r="r" t="t"/>
                  <a:pathLst>
                    <a:path extrusionOk="0" h="287750" w="38075">
                      <a:moveTo>
                        <a:pt x="38075" y="287750"/>
                      </a:moveTo>
                      <a:cubicBezTo>
                        <a:pt x="-9264" y="199644"/>
                        <a:pt x="-11931" y="92011"/>
                        <a:pt x="27122" y="0"/>
                      </a:cubicBezTo>
                      <a:cubicBezTo>
                        <a:pt x="27122" y="0"/>
                        <a:pt x="28360" y="240982"/>
                        <a:pt x="38075" y="2877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13"/>
                <p:cNvSpPr/>
                <p:nvPr/>
              </p:nvSpPr>
              <p:spPr>
                <a:xfrm>
                  <a:off x="5933691" y="2657892"/>
                  <a:ext cx="250509" cy="61971"/>
                </a:xfrm>
                <a:custGeom>
                  <a:rect b="b" l="l" r="r" t="t"/>
                  <a:pathLst>
                    <a:path extrusionOk="0" h="61971" w="250509">
                      <a:moveTo>
                        <a:pt x="250510" y="61781"/>
                      </a:moveTo>
                      <a:cubicBezTo>
                        <a:pt x="250510" y="61781"/>
                        <a:pt x="246795" y="61781"/>
                        <a:pt x="240318" y="60924"/>
                      </a:cubicBezTo>
                      <a:cubicBezTo>
                        <a:pt x="233841" y="60066"/>
                        <a:pt x="224506" y="58542"/>
                        <a:pt x="212981" y="56542"/>
                      </a:cubicBezTo>
                      <a:cubicBezTo>
                        <a:pt x="189931" y="52446"/>
                        <a:pt x="158307" y="45969"/>
                        <a:pt x="123637" y="37397"/>
                      </a:cubicBezTo>
                      <a:cubicBezTo>
                        <a:pt x="88965" y="28824"/>
                        <a:pt x="57914" y="19871"/>
                        <a:pt x="35721" y="12727"/>
                      </a:cubicBezTo>
                      <a:cubicBezTo>
                        <a:pt x="24577" y="9203"/>
                        <a:pt x="15623" y="6155"/>
                        <a:pt x="9432" y="3964"/>
                      </a:cubicBezTo>
                      <a:cubicBezTo>
                        <a:pt x="3240" y="1773"/>
                        <a:pt x="-93" y="345"/>
                        <a:pt x="2" y="59"/>
                      </a:cubicBezTo>
                      <a:cubicBezTo>
                        <a:pt x="97" y="-227"/>
                        <a:pt x="3622" y="535"/>
                        <a:pt x="10003" y="2154"/>
                      </a:cubicBezTo>
                      <a:cubicBezTo>
                        <a:pt x="17338" y="4155"/>
                        <a:pt x="26291" y="6631"/>
                        <a:pt x="36673" y="9489"/>
                      </a:cubicBezTo>
                      <a:cubicBezTo>
                        <a:pt x="59152" y="15680"/>
                        <a:pt x="90299" y="24157"/>
                        <a:pt x="124780" y="32730"/>
                      </a:cubicBezTo>
                      <a:cubicBezTo>
                        <a:pt x="159355" y="41207"/>
                        <a:pt x="190788" y="48255"/>
                        <a:pt x="213553" y="53208"/>
                      </a:cubicBezTo>
                      <a:cubicBezTo>
                        <a:pt x="224125" y="55494"/>
                        <a:pt x="233079" y="57495"/>
                        <a:pt x="240508" y="59209"/>
                      </a:cubicBezTo>
                      <a:cubicBezTo>
                        <a:pt x="246890" y="60638"/>
                        <a:pt x="250414" y="61686"/>
                        <a:pt x="250319" y="6197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13"/>
                <p:cNvSpPr/>
                <p:nvPr/>
              </p:nvSpPr>
              <p:spPr>
                <a:xfrm>
                  <a:off x="5910071" y="2864859"/>
                  <a:ext cx="239363" cy="65773"/>
                </a:xfrm>
                <a:custGeom>
                  <a:rect b="b" l="l" r="r" t="t"/>
                  <a:pathLst>
                    <a:path extrusionOk="0" h="65773" w="239363">
                      <a:moveTo>
                        <a:pt x="0" y="260"/>
                      </a:moveTo>
                      <a:cubicBezTo>
                        <a:pt x="0" y="260"/>
                        <a:pt x="168783" y="82366"/>
                        <a:pt x="239363" y="62744"/>
                      </a:cubicBezTo>
                      <a:cubicBezTo>
                        <a:pt x="239363" y="62744"/>
                        <a:pt x="118967" y="-4693"/>
                        <a:pt x="0" y="2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13"/>
                <p:cNvSpPr/>
                <p:nvPr/>
              </p:nvSpPr>
              <p:spPr>
                <a:xfrm>
                  <a:off x="6188487" y="2560320"/>
                  <a:ext cx="108429" cy="401002"/>
                </a:xfrm>
                <a:custGeom>
                  <a:rect b="b" l="l" r="r" t="t"/>
                  <a:pathLst>
                    <a:path extrusionOk="0" h="401002" w="108429">
                      <a:moveTo>
                        <a:pt x="0" y="401002"/>
                      </a:moveTo>
                      <a:cubicBezTo>
                        <a:pt x="0" y="401002"/>
                        <a:pt x="130207" y="319468"/>
                        <a:pt x="105251" y="0"/>
                      </a:cubicBezTo>
                      <a:lnTo>
                        <a:pt x="0" y="4010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03" name="Google Shape;1103;p13"/>
              <p:cNvSpPr/>
              <p:nvPr/>
            </p:nvSpPr>
            <p:spPr>
              <a:xfrm>
                <a:off x="5394769" y="3611689"/>
                <a:ext cx="821912" cy="4953"/>
              </a:xfrm>
              <a:custGeom>
                <a:rect b="b" l="l" r="r" t="t"/>
                <a:pathLst>
                  <a:path extrusionOk="0" h="4953" w="821912">
                    <a:moveTo>
                      <a:pt x="821912" y="2477"/>
                    </a:moveTo>
                    <a:cubicBezTo>
                      <a:pt x="821912" y="3810"/>
                      <a:pt x="637889" y="4953"/>
                      <a:pt x="411004" y="4953"/>
                    </a:cubicBezTo>
                    <a:cubicBezTo>
                      <a:pt x="184118" y="4953"/>
                      <a:pt x="0" y="3810"/>
                      <a:pt x="0" y="2477"/>
                    </a:cubicBezTo>
                    <a:cubicBezTo>
                      <a:pt x="0" y="1143"/>
                      <a:pt x="183928" y="0"/>
                      <a:pt x="411004" y="0"/>
                    </a:cubicBezTo>
                    <a:cubicBezTo>
                      <a:pt x="638080" y="0"/>
                      <a:pt x="821912" y="1143"/>
                      <a:pt x="821912" y="247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04" name="Google Shape;1104;p13"/>
              <p:cNvGrpSpPr/>
              <p:nvPr/>
            </p:nvGrpSpPr>
            <p:grpSpPr>
              <a:xfrm>
                <a:off x="6187139" y="2954178"/>
                <a:ext cx="209278" cy="870437"/>
                <a:chOff x="6187139" y="2954178"/>
                <a:chExt cx="209278" cy="870437"/>
              </a:xfrm>
            </p:grpSpPr>
            <p:sp>
              <p:nvSpPr>
                <p:cNvPr id="1105" name="Google Shape;1105;p13"/>
                <p:cNvSpPr/>
                <p:nvPr/>
              </p:nvSpPr>
              <p:spPr>
                <a:xfrm>
                  <a:off x="6207822" y="2954178"/>
                  <a:ext cx="176230" cy="623982"/>
                </a:xfrm>
                <a:custGeom>
                  <a:rect b="b" l="l" r="r" t="t"/>
                  <a:pathLst>
                    <a:path extrusionOk="0" h="623982" w="176230">
                      <a:moveTo>
                        <a:pt x="163354" y="0"/>
                      </a:moveTo>
                      <a:cubicBezTo>
                        <a:pt x="163354" y="0"/>
                        <a:pt x="182023" y="309753"/>
                        <a:pt x="174403" y="357854"/>
                      </a:cubicBezTo>
                      <a:cubicBezTo>
                        <a:pt x="166783" y="406051"/>
                        <a:pt x="139541" y="623983"/>
                        <a:pt x="139541" y="623983"/>
                      </a:cubicBezTo>
                      <a:lnTo>
                        <a:pt x="29909" y="601218"/>
                      </a:lnTo>
                      <a:lnTo>
                        <a:pt x="0" y="59150"/>
                      </a:lnTo>
                      <a:lnTo>
                        <a:pt x="163259" y="0"/>
                      </a:lnTo>
                      <a:close/>
                    </a:path>
                  </a:pathLst>
                </a:custGeom>
                <a:solidFill>
                  <a:srgbClr val="8E605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13"/>
                <p:cNvSpPr/>
                <p:nvPr/>
              </p:nvSpPr>
              <p:spPr>
                <a:xfrm>
                  <a:off x="6187139" y="3552825"/>
                  <a:ext cx="209278" cy="271790"/>
                </a:xfrm>
                <a:custGeom>
                  <a:rect b="b" l="l" r="r" t="t"/>
                  <a:pathLst>
                    <a:path extrusionOk="0" h="271790" w="209278">
                      <a:moveTo>
                        <a:pt x="161558" y="26956"/>
                      </a:moveTo>
                      <a:cubicBezTo>
                        <a:pt x="160415" y="24289"/>
                        <a:pt x="159748" y="22765"/>
                        <a:pt x="159748" y="22765"/>
                      </a:cubicBezTo>
                      <a:lnTo>
                        <a:pt x="50115" y="0"/>
                      </a:lnTo>
                      <a:cubicBezTo>
                        <a:pt x="50115" y="0"/>
                        <a:pt x="10491" y="109061"/>
                        <a:pt x="6777" y="126587"/>
                      </a:cubicBezTo>
                      <a:cubicBezTo>
                        <a:pt x="3062" y="144113"/>
                        <a:pt x="9253" y="194120"/>
                        <a:pt x="1824" y="220313"/>
                      </a:cubicBezTo>
                      <a:cubicBezTo>
                        <a:pt x="-5701" y="246602"/>
                        <a:pt x="11825" y="247840"/>
                        <a:pt x="22302" y="247840"/>
                      </a:cubicBezTo>
                      <a:cubicBezTo>
                        <a:pt x="32780" y="247840"/>
                        <a:pt x="73070" y="129159"/>
                        <a:pt x="73070" y="129159"/>
                      </a:cubicBezTo>
                      <a:lnTo>
                        <a:pt x="80595" y="184118"/>
                      </a:lnTo>
                      <a:lnTo>
                        <a:pt x="55640" y="239078"/>
                      </a:lnTo>
                      <a:cubicBezTo>
                        <a:pt x="55640" y="239078"/>
                        <a:pt x="60593" y="272796"/>
                        <a:pt x="68118" y="271748"/>
                      </a:cubicBezTo>
                      <a:cubicBezTo>
                        <a:pt x="75642" y="270605"/>
                        <a:pt x="104694" y="247840"/>
                        <a:pt x="104694" y="247840"/>
                      </a:cubicBezTo>
                      <a:lnTo>
                        <a:pt x="109266" y="265366"/>
                      </a:lnTo>
                      <a:cubicBezTo>
                        <a:pt x="109266" y="265366"/>
                        <a:pt x="95550" y="272891"/>
                        <a:pt x="115552" y="271653"/>
                      </a:cubicBezTo>
                      <a:cubicBezTo>
                        <a:pt x="135554" y="270415"/>
                        <a:pt x="149270" y="249174"/>
                        <a:pt x="149270" y="249174"/>
                      </a:cubicBezTo>
                      <a:lnTo>
                        <a:pt x="159843" y="265462"/>
                      </a:lnTo>
                      <a:lnTo>
                        <a:pt x="202992" y="217932"/>
                      </a:lnTo>
                      <a:cubicBezTo>
                        <a:pt x="202992" y="217932"/>
                        <a:pt x="209278" y="145447"/>
                        <a:pt x="209278" y="140779"/>
                      </a:cubicBezTo>
                      <a:cubicBezTo>
                        <a:pt x="209278" y="136684"/>
                        <a:pt x="170607" y="47720"/>
                        <a:pt x="161653" y="27146"/>
                      </a:cubicBezTo>
                      <a:close/>
                    </a:path>
                  </a:pathLst>
                </a:custGeom>
                <a:solidFill>
                  <a:srgbClr val="8E605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07" name="Google Shape;1107;p13"/>
            <p:cNvGrpSpPr/>
            <p:nvPr/>
          </p:nvGrpSpPr>
          <p:grpSpPr>
            <a:xfrm>
              <a:off x="682969" y="2503233"/>
              <a:ext cx="413448" cy="1136295"/>
              <a:chOff x="3227511" y="1831658"/>
              <a:chExt cx="1222860" cy="3510628"/>
            </a:xfrm>
          </p:grpSpPr>
          <p:grpSp>
            <p:nvGrpSpPr>
              <p:cNvPr id="1108" name="Google Shape;1108;p13"/>
              <p:cNvGrpSpPr/>
              <p:nvPr/>
            </p:nvGrpSpPr>
            <p:grpSpPr>
              <a:xfrm>
                <a:off x="3227511" y="2495740"/>
                <a:ext cx="1222860" cy="2846546"/>
                <a:chOff x="3227511" y="2495740"/>
                <a:chExt cx="1222860" cy="2846546"/>
              </a:xfrm>
            </p:grpSpPr>
            <p:grpSp>
              <p:nvGrpSpPr>
                <p:cNvPr id="1109" name="Google Shape;1109;p13"/>
                <p:cNvGrpSpPr/>
                <p:nvPr/>
              </p:nvGrpSpPr>
              <p:grpSpPr>
                <a:xfrm>
                  <a:off x="3653408" y="5155787"/>
                  <a:ext cx="337403" cy="186499"/>
                  <a:chOff x="3653408" y="5155787"/>
                  <a:chExt cx="337403" cy="186499"/>
                </a:xfrm>
              </p:grpSpPr>
              <p:sp>
                <p:nvSpPr>
                  <p:cNvPr id="1110" name="Google Shape;1110;p13"/>
                  <p:cNvSpPr/>
                  <p:nvPr/>
                </p:nvSpPr>
                <p:spPr>
                  <a:xfrm>
                    <a:off x="3653408" y="5155787"/>
                    <a:ext cx="173926" cy="115824"/>
                  </a:xfrm>
                  <a:custGeom>
                    <a:rect b="b" l="l" r="r" t="t"/>
                    <a:pathLst>
                      <a:path extrusionOk="0" h="115824" w="173926">
                        <a:moveTo>
                          <a:pt x="0" y="5429"/>
                        </a:moveTo>
                        <a:cubicBezTo>
                          <a:pt x="0" y="5429"/>
                          <a:pt x="9906" y="67342"/>
                          <a:pt x="9525" y="78200"/>
                        </a:cubicBezTo>
                        <a:lnTo>
                          <a:pt x="53435" y="115824"/>
                        </a:lnTo>
                        <a:lnTo>
                          <a:pt x="164687" y="90964"/>
                        </a:lnTo>
                        <a:lnTo>
                          <a:pt x="173927" y="0"/>
                        </a:lnTo>
                        <a:lnTo>
                          <a:pt x="95" y="5429"/>
                        </a:lnTo>
                        <a:close/>
                      </a:path>
                    </a:pathLst>
                  </a:custGeom>
                  <a:solidFill>
                    <a:srgbClr val="FFC4A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11" name="Google Shape;1111;p13"/>
                  <p:cNvGrpSpPr/>
                  <p:nvPr/>
                </p:nvGrpSpPr>
                <p:grpSpPr>
                  <a:xfrm>
                    <a:off x="3658266" y="5231606"/>
                    <a:ext cx="332545" cy="110680"/>
                    <a:chOff x="3658266" y="5231606"/>
                    <a:chExt cx="332545" cy="110680"/>
                  </a:xfrm>
                </p:grpSpPr>
                <p:sp>
                  <p:nvSpPr>
                    <p:cNvPr id="1112" name="Google Shape;1112;p13"/>
                    <p:cNvSpPr/>
                    <p:nvPr/>
                  </p:nvSpPr>
                  <p:spPr>
                    <a:xfrm>
                      <a:off x="3658266" y="5231606"/>
                      <a:ext cx="332422" cy="110680"/>
                    </a:xfrm>
                    <a:custGeom>
                      <a:rect b="b" l="l" r="r" t="t"/>
                      <a:pathLst>
                        <a:path extrusionOk="0" h="110680" w="332422">
                          <a:moveTo>
                            <a:pt x="161830" y="1524"/>
                          </a:moveTo>
                          <a:lnTo>
                            <a:pt x="162020" y="11430"/>
                          </a:lnTo>
                          <a:cubicBezTo>
                            <a:pt x="162020" y="11430"/>
                            <a:pt x="330232" y="76676"/>
                            <a:pt x="332423" y="108395"/>
                          </a:cubicBezTo>
                          <a:lnTo>
                            <a:pt x="0" y="110680"/>
                          </a:lnTo>
                          <a:lnTo>
                            <a:pt x="3715" y="0"/>
                          </a:lnTo>
                          <a:cubicBezTo>
                            <a:pt x="53245" y="22574"/>
                            <a:pt x="105061" y="24765"/>
                            <a:pt x="161830" y="1524"/>
                          </a:cubicBezTo>
                          <a:close/>
                        </a:path>
                      </a:pathLst>
                    </a:custGeom>
                    <a:solidFill>
                      <a:srgbClr val="FF725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13" name="Google Shape;1113;p13"/>
                    <p:cNvSpPr/>
                    <p:nvPr/>
                  </p:nvSpPr>
                  <p:spPr>
                    <a:xfrm>
                      <a:off x="3658266" y="5315711"/>
                      <a:ext cx="332545" cy="26574"/>
                    </a:xfrm>
                    <a:custGeom>
                      <a:rect b="b" l="l" r="r" t="t"/>
                      <a:pathLst>
                        <a:path extrusionOk="0" h="26574" w="332545">
                          <a:moveTo>
                            <a:pt x="0" y="26575"/>
                          </a:moveTo>
                          <a:lnTo>
                            <a:pt x="952" y="0"/>
                          </a:lnTo>
                          <a:lnTo>
                            <a:pt x="319183" y="7525"/>
                          </a:lnTo>
                          <a:cubicBezTo>
                            <a:pt x="319183" y="7525"/>
                            <a:pt x="334042" y="13907"/>
                            <a:pt x="332423" y="24289"/>
                          </a:cubicBezTo>
                          <a:lnTo>
                            <a:pt x="0" y="2657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14" name="Google Shape;1114;p13"/>
                    <p:cNvSpPr/>
                    <p:nvPr/>
                  </p:nvSpPr>
                  <p:spPr>
                    <a:xfrm>
                      <a:off x="3791288" y="5242520"/>
                      <a:ext cx="30152" cy="20646"/>
                    </a:xfrm>
                    <a:custGeom>
                      <a:rect b="b" l="l" r="r" t="t"/>
                      <a:pathLst>
                        <a:path extrusionOk="0" h="20646" w="30152">
                          <a:moveTo>
                            <a:pt x="30141" y="1373"/>
                          </a:moveTo>
                          <a:cubicBezTo>
                            <a:pt x="30141" y="2993"/>
                            <a:pt x="21950" y="3755"/>
                            <a:pt x="14044" y="9089"/>
                          </a:cubicBezTo>
                          <a:cubicBezTo>
                            <a:pt x="5948" y="14137"/>
                            <a:pt x="1852" y="21185"/>
                            <a:pt x="423" y="20614"/>
                          </a:cubicBezTo>
                          <a:cubicBezTo>
                            <a:pt x="-1101" y="20328"/>
                            <a:pt x="1281" y="10613"/>
                            <a:pt x="10996" y="4421"/>
                          </a:cubicBezTo>
                          <a:cubicBezTo>
                            <a:pt x="20712" y="-1865"/>
                            <a:pt x="30522" y="-55"/>
                            <a:pt x="30141" y="1469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15" name="Google Shape;1115;p13"/>
                    <p:cNvSpPr/>
                    <p:nvPr/>
                  </p:nvSpPr>
                  <p:spPr>
                    <a:xfrm>
                      <a:off x="3834469" y="5257360"/>
                      <a:ext cx="21931" cy="26068"/>
                    </a:xfrm>
                    <a:custGeom>
                      <a:rect b="b" l="l" r="r" t="t"/>
                      <a:pathLst>
                        <a:path extrusionOk="0" h="26068" w="21931">
                          <a:moveTo>
                            <a:pt x="21917" y="725"/>
                          </a:moveTo>
                          <a:cubicBezTo>
                            <a:pt x="22298" y="2249"/>
                            <a:pt x="15249" y="5107"/>
                            <a:pt x="9820" y="11965"/>
                          </a:cubicBezTo>
                          <a:cubicBezTo>
                            <a:pt x="4200" y="18728"/>
                            <a:pt x="2771" y="26157"/>
                            <a:pt x="1152" y="26062"/>
                          </a:cubicBezTo>
                          <a:cubicBezTo>
                            <a:pt x="-372" y="26348"/>
                            <a:pt x="-1515" y="16823"/>
                            <a:pt x="5438" y="8345"/>
                          </a:cubicBezTo>
                          <a:cubicBezTo>
                            <a:pt x="12296" y="-132"/>
                            <a:pt x="21821" y="-894"/>
                            <a:pt x="21917" y="630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16" name="Google Shape;1116;p13"/>
                    <p:cNvSpPr/>
                    <p:nvPr/>
                  </p:nvSpPr>
                  <p:spPr>
                    <a:xfrm>
                      <a:off x="3874486" y="5271623"/>
                      <a:ext cx="14785" cy="28098"/>
                    </a:xfrm>
                    <a:custGeom>
                      <a:rect b="b" l="l" r="r" t="t"/>
                      <a:pathLst>
                        <a:path extrusionOk="0" h="28098" w="14785">
                          <a:moveTo>
                            <a:pt x="1998" y="28086"/>
                          </a:moveTo>
                          <a:cubicBezTo>
                            <a:pt x="569" y="28467"/>
                            <a:pt x="-1812" y="20371"/>
                            <a:pt x="2284" y="11417"/>
                          </a:cubicBezTo>
                          <a:cubicBezTo>
                            <a:pt x="6284" y="2464"/>
                            <a:pt x="13999" y="-1061"/>
                            <a:pt x="14666" y="273"/>
                          </a:cubicBezTo>
                          <a:cubicBezTo>
                            <a:pt x="15619" y="1606"/>
                            <a:pt x="10666" y="6369"/>
                            <a:pt x="7427" y="13798"/>
                          </a:cubicBezTo>
                          <a:cubicBezTo>
                            <a:pt x="3998" y="21133"/>
                            <a:pt x="3617" y="27896"/>
                            <a:pt x="1998" y="2808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17" name="Google Shape;1117;p13"/>
                <p:cNvGrpSpPr/>
                <p:nvPr/>
              </p:nvGrpSpPr>
              <p:grpSpPr>
                <a:xfrm>
                  <a:off x="4015358" y="5155787"/>
                  <a:ext cx="337307" cy="186499"/>
                  <a:chOff x="4015358" y="5155787"/>
                  <a:chExt cx="337307" cy="186499"/>
                </a:xfrm>
              </p:grpSpPr>
              <p:sp>
                <p:nvSpPr>
                  <p:cNvPr id="1118" name="Google Shape;1118;p13"/>
                  <p:cNvSpPr/>
                  <p:nvPr/>
                </p:nvSpPr>
                <p:spPr>
                  <a:xfrm>
                    <a:off x="4015358" y="5155787"/>
                    <a:ext cx="173926" cy="115824"/>
                  </a:xfrm>
                  <a:custGeom>
                    <a:rect b="b" l="l" r="r" t="t"/>
                    <a:pathLst>
                      <a:path extrusionOk="0" h="115824" w="173926">
                        <a:moveTo>
                          <a:pt x="0" y="5429"/>
                        </a:moveTo>
                        <a:cubicBezTo>
                          <a:pt x="0" y="5429"/>
                          <a:pt x="9906" y="67342"/>
                          <a:pt x="9525" y="78200"/>
                        </a:cubicBezTo>
                        <a:lnTo>
                          <a:pt x="53435" y="115824"/>
                        </a:lnTo>
                        <a:lnTo>
                          <a:pt x="164687" y="90964"/>
                        </a:lnTo>
                        <a:lnTo>
                          <a:pt x="173927" y="0"/>
                        </a:lnTo>
                        <a:lnTo>
                          <a:pt x="95" y="5429"/>
                        </a:lnTo>
                        <a:close/>
                      </a:path>
                    </a:pathLst>
                  </a:custGeom>
                  <a:solidFill>
                    <a:srgbClr val="FFC4A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19" name="Google Shape;1119;p13"/>
                  <p:cNvGrpSpPr/>
                  <p:nvPr/>
                </p:nvGrpSpPr>
                <p:grpSpPr>
                  <a:xfrm>
                    <a:off x="4020120" y="5231606"/>
                    <a:ext cx="332545" cy="110680"/>
                    <a:chOff x="4020120" y="5231606"/>
                    <a:chExt cx="332545" cy="110680"/>
                  </a:xfrm>
                </p:grpSpPr>
                <p:sp>
                  <p:nvSpPr>
                    <p:cNvPr id="1120" name="Google Shape;1120;p13"/>
                    <p:cNvSpPr/>
                    <p:nvPr/>
                  </p:nvSpPr>
                  <p:spPr>
                    <a:xfrm>
                      <a:off x="4020216" y="5231606"/>
                      <a:ext cx="332422" cy="110680"/>
                    </a:xfrm>
                    <a:custGeom>
                      <a:rect b="b" l="l" r="r" t="t"/>
                      <a:pathLst>
                        <a:path extrusionOk="0" h="110680" w="332422">
                          <a:moveTo>
                            <a:pt x="161830" y="1524"/>
                          </a:moveTo>
                          <a:lnTo>
                            <a:pt x="162020" y="11430"/>
                          </a:lnTo>
                          <a:cubicBezTo>
                            <a:pt x="162020" y="11430"/>
                            <a:pt x="330232" y="76676"/>
                            <a:pt x="332423" y="108395"/>
                          </a:cubicBezTo>
                          <a:lnTo>
                            <a:pt x="0" y="110680"/>
                          </a:lnTo>
                          <a:lnTo>
                            <a:pt x="3715" y="0"/>
                          </a:lnTo>
                          <a:cubicBezTo>
                            <a:pt x="53245" y="22574"/>
                            <a:pt x="105061" y="24765"/>
                            <a:pt x="161830" y="1524"/>
                          </a:cubicBezTo>
                          <a:close/>
                        </a:path>
                      </a:pathLst>
                    </a:custGeom>
                    <a:solidFill>
                      <a:srgbClr val="FF725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1" name="Google Shape;1121;p13"/>
                    <p:cNvSpPr/>
                    <p:nvPr/>
                  </p:nvSpPr>
                  <p:spPr>
                    <a:xfrm>
                      <a:off x="4020120" y="5315711"/>
                      <a:ext cx="332545" cy="26574"/>
                    </a:xfrm>
                    <a:custGeom>
                      <a:rect b="b" l="l" r="r" t="t"/>
                      <a:pathLst>
                        <a:path extrusionOk="0" h="26574" w="332545">
                          <a:moveTo>
                            <a:pt x="95" y="26575"/>
                          </a:moveTo>
                          <a:lnTo>
                            <a:pt x="953" y="0"/>
                          </a:lnTo>
                          <a:lnTo>
                            <a:pt x="319183" y="7525"/>
                          </a:lnTo>
                          <a:cubicBezTo>
                            <a:pt x="319183" y="7525"/>
                            <a:pt x="334042" y="13907"/>
                            <a:pt x="332423" y="24289"/>
                          </a:cubicBezTo>
                          <a:lnTo>
                            <a:pt x="0" y="2657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2" name="Google Shape;1122;p13"/>
                    <p:cNvSpPr/>
                    <p:nvPr/>
                  </p:nvSpPr>
                  <p:spPr>
                    <a:xfrm>
                      <a:off x="4153238" y="5242520"/>
                      <a:ext cx="30152" cy="20646"/>
                    </a:xfrm>
                    <a:custGeom>
                      <a:rect b="b" l="l" r="r" t="t"/>
                      <a:pathLst>
                        <a:path extrusionOk="0" h="20646" w="30152">
                          <a:moveTo>
                            <a:pt x="30141" y="1373"/>
                          </a:moveTo>
                          <a:cubicBezTo>
                            <a:pt x="30141" y="2993"/>
                            <a:pt x="21950" y="3755"/>
                            <a:pt x="14044" y="9089"/>
                          </a:cubicBezTo>
                          <a:cubicBezTo>
                            <a:pt x="5948" y="14137"/>
                            <a:pt x="1852" y="21185"/>
                            <a:pt x="423" y="20614"/>
                          </a:cubicBezTo>
                          <a:cubicBezTo>
                            <a:pt x="-1101" y="20328"/>
                            <a:pt x="1281" y="10613"/>
                            <a:pt x="10996" y="4421"/>
                          </a:cubicBezTo>
                          <a:cubicBezTo>
                            <a:pt x="20712" y="-1865"/>
                            <a:pt x="30522" y="-55"/>
                            <a:pt x="30141" y="1469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3" name="Google Shape;1123;p13"/>
                    <p:cNvSpPr/>
                    <p:nvPr/>
                  </p:nvSpPr>
                  <p:spPr>
                    <a:xfrm>
                      <a:off x="4196419" y="5257360"/>
                      <a:ext cx="21931" cy="26068"/>
                    </a:xfrm>
                    <a:custGeom>
                      <a:rect b="b" l="l" r="r" t="t"/>
                      <a:pathLst>
                        <a:path extrusionOk="0" h="26068" w="21931">
                          <a:moveTo>
                            <a:pt x="21917" y="725"/>
                          </a:moveTo>
                          <a:cubicBezTo>
                            <a:pt x="22298" y="2249"/>
                            <a:pt x="15249" y="5107"/>
                            <a:pt x="9820" y="11965"/>
                          </a:cubicBezTo>
                          <a:cubicBezTo>
                            <a:pt x="4105" y="18728"/>
                            <a:pt x="2771" y="26157"/>
                            <a:pt x="1152" y="26062"/>
                          </a:cubicBezTo>
                          <a:cubicBezTo>
                            <a:pt x="-372" y="26348"/>
                            <a:pt x="-1515" y="16823"/>
                            <a:pt x="5438" y="8345"/>
                          </a:cubicBezTo>
                          <a:cubicBezTo>
                            <a:pt x="12296" y="-132"/>
                            <a:pt x="21821" y="-894"/>
                            <a:pt x="21917" y="630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4" name="Google Shape;1124;p13"/>
                    <p:cNvSpPr/>
                    <p:nvPr/>
                  </p:nvSpPr>
                  <p:spPr>
                    <a:xfrm>
                      <a:off x="4236436" y="5271623"/>
                      <a:ext cx="14785" cy="28098"/>
                    </a:xfrm>
                    <a:custGeom>
                      <a:rect b="b" l="l" r="r" t="t"/>
                      <a:pathLst>
                        <a:path extrusionOk="0" h="28098" w="14785">
                          <a:moveTo>
                            <a:pt x="1998" y="28086"/>
                          </a:moveTo>
                          <a:cubicBezTo>
                            <a:pt x="569" y="28467"/>
                            <a:pt x="-1812" y="20371"/>
                            <a:pt x="2284" y="11417"/>
                          </a:cubicBezTo>
                          <a:cubicBezTo>
                            <a:pt x="6284" y="2464"/>
                            <a:pt x="14000" y="-1061"/>
                            <a:pt x="14666" y="273"/>
                          </a:cubicBezTo>
                          <a:cubicBezTo>
                            <a:pt x="15619" y="1606"/>
                            <a:pt x="10666" y="6369"/>
                            <a:pt x="7427" y="13798"/>
                          </a:cubicBezTo>
                          <a:cubicBezTo>
                            <a:pt x="3998" y="21133"/>
                            <a:pt x="3617" y="27896"/>
                            <a:pt x="1998" y="2808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25" name="Google Shape;1125;p13"/>
                <p:cNvGrpSpPr/>
                <p:nvPr/>
              </p:nvGrpSpPr>
              <p:grpSpPr>
                <a:xfrm>
                  <a:off x="3488816" y="3609117"/>
                  <a:ext cx="850106" cy="1576101"/>
                  <a:chOff x="3488816" y="3609117"/>
                  <a:chExt cx="850106" cy="1576101"/>
                </a:xfrm>
              </p:grpSpPr>
              <p:sp>
                <p:nvSpPr>
                  <p:cNvPr id="1126" name="Google Shape;1126;p13"/>
                  <p:cNvSpPr/>
                  <p:nvPr/>
                </p:nvSpPr>
                <p:spPr>
                  <a:xfrm>
                    <a:off x="3488816" y="3609117"/>
                    <a:ext cx="850106" cy="1576101"/>
                  </a:xfrm>
                  <a:custGeom>
                    <a:rect b="b" l="l" r="r" t="t"/>
                    <a:pathLst>
                      <a:path extrusionOk="0" h="1576101" w="850106">
                        <a:moveTo>
                          <a:pt x="806196" y="0"/>
                        </a:moveTo>
                        <a:lnTo>
                          <a:pt x="75533" y="0"/>
                        </a:lnTo>
                        <a:lnTo>
                          <a:pt x="0" y="346043"/>
                        </a:lnTo>
                        <a:lnTo>
                          <a:pt x="150971" y="1576102"/>
                        </a:lnTo>
                        <a:lnTo>
                          <a:pt x="384620" y="1576102"/>
                        </a:lnTo>
                        <a:lnTo>
                          <a:pt x="438055" y="492633"/>
                        </a:lnTo>
                        <a:lnTo>
                          <a:pt x="494348" y="1576102"/>
                        </a:lnTo>
                        <a:lnTo>
                          <a:pt x="744855" y="1576102"/>
                        </a:lnTo>
                        <a:lnTo>
                          <a:pt x="850106" y="359664"/>
                        </a:lnTo>
                        <a:lnTo>
                          <a:pt x="806196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7" name="Google Shape;1127;p13"/>
                  <p:cNvSpPr/>
                  <p:nvPr/>
                </p:nvSpPr>
                <p:spPr>
                  <a:xfrm>
                    <a:off x="3726156" y="4199572"/>
                    <a:ext cx="10713" cy="968406"/>
                  </a:xfrm>
                  <a:custGeom>
                    <a:rect b="b" l="l" r="r" t="t"/>
                    <a:pathLst>
                      <a:path extrusionOk="0" h="968406" w="10713">
                        <a:moveTo>
                          <a:pt x="10215" y="968407"/>
                        </a:moveTo>
                        <a:cubicBezTo>
                          <a:pt x="8976" y="968407"/>
                          <a:pt x="5738" y="751618"/>
                          <a:pt x="3071" y="484251"/>
                        </a:cubicBezTo>
                        <a:cubicBezTo>
                          <a:pt x="404" y="216789"/>
                          <a:pt x="-739" y="0"/>
                          <a:pt x="499" y="0"/>
                        </a:cubicBezTo>
                        <a:cubicBezTo>
                          <a:pt x="1737" y="0"/>
                          <a:pt x="4976" y="216694"/>
                          <a:pt x="7643" y="484156"/>
                        </a:cubicBezTo>
                        <a:cubicBezTo>
                          <a:pt x="10310" y="751522"/>
                          <a:pt x="11453" y="968312"/>
                          <a:pt x="10215" y="96831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8" name="Google Shape;1128;p13"/>
                  <p:cNvSpPr/>
                  <p:nvPr/>
                </p:nvSpPr>
                <p:spPr>
                  <a:xfrm>
                    <a:off x="4110608" y="4116127"/>
                    <a:ext cx="45018" cy="1047755"/>
                  </a:xfrm>
                  <a:custGeom>
                    <a:rect b="b" l="l" r="r" t="t"/>
                    <a:pathLst>
                      <a:path extrusionOk="0" h="1047755" w="45018">
                        <a:moveTo>
                          <a:pt x="0" y="1047756"/>
                        </a:moveTo>
                        <a:cubicBezTo>
                          <a:pt x="0" y="1047756"/>
                          <a:pt x="0" y="1046803"/>
                          <a:pt x="95" y="1044994"/>
                        </a:cubicBezTo>
                        <a:cubicBezTo>
                          <a:pt x="286" y="1042994"/>
                          <a:pt x="572" y="1040326"/>
                          <a:pt x="857" y="1037088"/>
                        </a:cubicBezTo>
                        <a:cubicBezTo>
                          <a:pt x="1619" y="1029849"/>
                          <a:pt x="2762" y="1019657"/>
                          <a:pt x="4191" y="1006703"/>
                        </a:cubicBezTo>
                        <a:cubicBezTo>
                          <a:pt x="7239" y="980319"/>
                          <a:pt x="11240" y="942124"/>
                          <a:pt x="15716" y="894784"/>
                        </a:cubicBezTo>
                        <a:cubicBezTo>
                          <a:pt x="20288" y="847540"/>
                          <a:pt x="24860" y="791153"/>
                          <a:pt x="29051" y="728573"/>
                        </a:cubicBezTo>
                        <a:cubicBezTo>
                          <a:pt x="33052" y="665899"/>
                          <a:pt x="36481" y="597033"/>
                          <a:pt x="38576" y="524548"/>
                        </a:cubicBezTo>
                        <a:cubicBezTo>
                          <a:pt x="40481" y="452157"/>
                          <a:pt x="40862" y="383101"/>
                          <a:pt x="40481" y="320332"/>
                        </a:cubicBezTo>
                        <a:cubicBezTo>
                          <a:pt x="39815" y="257562"/>
                          <a:pt x="38386" y="200983"/>
                          <a:pt x="36481" y="153549"/>
                        </a:cubicBezTo>
                        <a:cubicBezTo>
                          <a:pt x="34576" y="106114"/>
                          <a:pt x="32766" y="67729"/>
                          <a:pt x="31147" y="41249"/>
                        </a:cubicBezTo>
                        <a:cubicBezTo>
                          <a:pt x="30480" y="28200"/>
                          <a:pt x="29908" y="18008"/>
                          <a:pt x="29528" y="10674"/>
                        </a:cubicBezTo>
                        <a:cubicBezTo>
                          <a:pt x="29432" y="7340"/>
                          <a:pt x="29337" y="4769"/>
                          <a:pt x="29242" y="2768"/>
                        </a:cubicBezTo>
                        <a:cubicBezTo>
                          <a:pt x="29242" y="958"/>
                          <a:pt x="29242" y="101"/>
                          <a:pt x="29242" y="6"/>
                        </a:cubicBezTo>
                        <a:cubicBezTo>
                          <a:pt x="29242" y="-89"/>
                          <a:pt x="29432" y="958"/>
                          <a:pt x="29623" y="2673"/>
                        </a:cubicBezTo>
                        <a:cubicBezTo>
                          <a:pt x="29813" y="4673"/>
                          <a:pt x="30099" y="7340"/>
                          <a:pt x="30385" y="10579"/>
                        </a:cubicBezTo>
                        <a:cubicBezTo>
                          <a:pt x="30956" y="17818"/>
                          <a:pt x="31814" y="28105"/>
                          <a:pt x="32861" y="41059"/>
                        </a:cubicBezTo>
                        <a:cubicBezTo>
                          <a:pt x="34957" y="67538"/>
                          <a:pt x="37338" y="105924"/>
                          <a:pt x="39624" y="153358"/>
                        </a:cubicBezTo>
                        <a:cubicBezTo>
                          <a:pt x="42005" y="200793"/>
                          <a:pt x="43720" y="257371"/>
                          <a:pt x="44672" y="320236"/>
                        </a:cubicBezTo>
                        <a:cubicBezTo>
                          <a:pt x="45339" y="383101"/>
                          <a:pt x="45149" y="452157"/>
                          <a:pt x="43148" y="524643"/>
                        </a:cubicBezTo>
                        <a:cubicBezTo>
                          <a:pt x="41053" y="597128"/>
                          <a:pt x="37433" y="666089"/>
                          <a:pt x="33242" y="728764"/>
                        </a:cubicBezTo>
                        <a:cubicBezTo>
                          <a:pt x="28861" y="791438"/>
                          <a:pt x="23908" y="847826"/>
                          <a:pt x="18955" y="895070"/>
                        </a:cubicBezTo>
                        <a:cubicBezTo>
                          <a:pt x="14002" y="942314"/>
                          <a:pt x="9525" y="980509"/>
                          <a:pt x="6001" y="1006798"/>
                        </a:cubicBezTo>
                        <a:cubicBezTo>
                          <a:pt x="4191" y="1019753"/>
                          <a:pt x="2858" y="1029849"/>
                          <a:pt x="1905" y="1037088"/>
                        </a:cubicBezTo>
                        <a:cubicBezTo>
                          <a:pt x="1429" y="1040326"/>
                          <a:pt x="1048" y="1042898"/>
                          <a:pt x="762" y="1044994"/>
                        </a:cubicBezTo>
                        <a:cubicBezTo>
                          <a:pt x="476" y="1046803"/>
                          <a:pt x="286" y="1047661"/>
                          <a:pt x="191" y="1047661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29" name="Google Shape;1129;p13"/>
                <p:cNvSpPr/>
                <p:nvPr/>
              </p:nvSpPr>
              <p:spPr>
                <a:xfrm>
                  <a:off x="3597972" y="2499169"/>
                  <a:ext cx="453797" cy="211740"/>
                </a:xfrm>
                <a:custGeom>
                  <a:rect b="b" l="l" r="r" t="t"/>
                  <a:pathLst>
                    <a:path extrusionOk="0" h="211740" w="453797">
                      <a:moveTo>
                        <a:pt x="301657" y="95"/>
                      </a:moveTo>
                      <a:lnTo>
                        <a:pt x="22860" y="15145"/>
                      </a:lnTo>
                      <a:lnTo>
                        <a:pt x="0" y="120301"/>
                      </a:lnTo>
                      <a:cubicBezTo>
                        <a:pt x="0" y="120301"/>
                        <a:pt x="77057" y="182118"/>
                        <a:pt x="84677" y="184690"/>
                      </a:cubicBezTo>
                      <a:cubicBezTo>
                        <a:pt x="92297" y="187261"/>
                        <a:pt x="267557" y="211741"/>
                        <a:pt x="267557" y="211741"/>
                      </a:cubicBezTo>
                      <a:cubicBezTo>
                        <a:pt x="267557" y="211741"/>
                        <a:pt x="456343" y="123730"/>
                        <a:pt x="453771" y="124492"/>
                      </a:cubicBezTo>
                      <a:cubicBezTo>
                        <a:pt x="451199" y="125349"/>
                        <a:pt x="301562" y="0"/>
                        <a:pt x="301562" y="0"/>
                      </a:cubicBezTo>
                      <a:close/>
                    </a:path>
                  </a:pathLst>
                </a:custGeom>
                <a:solidFill>
                  <a:srgbClr val="FFC4A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0" name="Google Shape;1130;p13"/>
                <p:cNvGrpSpPr/>
                <p:nvPr/>
              </p:nvGrpSpPr>
              <p:grpSpPr>
                <a:xfrm>
                  <a:off x="3964495" y="2495809"/>
                  <a:ext cx="485876" cy="837749"/>
                  <a:chOff x="3964495" y="2495809"/>
                  <a:chExt cx="485876" cy="837749"/>
                </a:xfrm>
              </p:grpSpPr>
              <p:sp>
                <p:nvSpPr>
                  <p:cNvPr id="1131" name="Google Shape;1131;p13"/>
                  <p:cNvSpPr/>
                  <p:nvPr/>
                </p:nvSpPr>
                <p:spPr>
                  <a:xfrm>
                    <a:off x="3964495" y="2495809"/>
                    <a:ext cx="485876" cy="837749"/>
                  </a:xfrm>
                  <a:custGeom>
                    <a:rect b="b" l="l" r="r" t="t"/>
                    <a:pathLst>
                      <a:path extrusionOk="0" h="837749" w="485876">
                        <a:moveTo>
                          <a:pt x="0" y="2502"/>
                        </a:moveTo>
                        <a:cubicBezTo>
                          <a:pt x="11049" y="2502"/>
                          <a:pt x="128683" y="-13214"/>
                          <a:pt x="200596" y="34125"/>
                        </a:cubicBezTo>
                        <a:cubicBezTo>
                          <a:pt x="272510" y="81465"/>
                          <a:pt x="465582" y="447606"/>
                          <a:pt x="465582" y="447606"/>
                        </a:cubicBezTo>
                        <a:cubicBezTo>
                          <a:pt x="465582" y="447606"/>
                          <a:pt x="524447" y="642678"/>
                          <a:pt x="441674" y="681349"/>
                        </a:cubicBezTo>
                        <a:cubicBezTo>
                          <a:pt x="358902" y="720021"/>
                          <a:pt x="139922" y="837750"/>
                          <a:pt x="139922" y="837750"/>
                        </a:cubicBezTo>
                        <a:lnTo>
                          <a:pt x="86582" y="644488"/>
                        </a:lnTo>
                        <a:lnTo>
                          <a:pt x="237458" y="574574"/>
                        </a:lnTo>
                        <a:lnTo>
                          <a:pt x="237458" y="388741"/>
                        </a:lnTo>
                        <a:lnTo>
                          <a:pt x="0" y="2407"/>
                        </a:ln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2" name="Google Shape;1132;p13"/>
                  <p:cNvSpPr/>
                  <p:nvPr/>
                </p:nvSpPr>
                <p:spPr>
                  <a:xfrm>
                    <a:off x="4091346" y="2533346"/>
                    <a:ext cx="61779" cy="156040"/>
                  </a:xfrm>
                  <a:custGeom>
                    <a:rect b="b" l="l" r="r" t="t"/>
                    <a:pathLst>
                      <a:path extrusionOk="0" h="156040" w="61779">
                        <a:moveTo>
                          <a:pt x="58601" y="156037"/>
                        </a:moveTo>
                        <a:cubicBezTo>
                          <a:pt x="57839" y="155942"/>
                          <a:pt x="59077" y="146227"/>
                          <a:pt x="58601" y="130701"/>
                        </a:cubicBezTo>
                        <a:cubicBezTo>
                          <a:pt x="58124" y="115175"/>
                          <a:pt x="55076" y="93744"/>
                          <a:pt x="46790" y="71455"/>
                        </a:cubicBezTo>
                        <a:cubicBezTo>
                          <a:pt x="38408" y="49262"/>
                          <a:pt x="26597" y="31069"/>
                          <a:pt x="16691" y="19068"/>
                        </a:cubicBezTo>
                        <a:cubicBezTo>
                          <a:pt x="6880" y="7066"/>
                          <a:pt x="-454" y="589"/>
                          <a:pt x="22" y="18"/>
                        </a:cubicBezTo>
                        <a:cubicBezTo>
                          <a:pt x="212" y="-173"/>
                          <a:pt x="2213" y="1161"/>
                          <a:pt x="5642" y="4018"/>
                        </a:cubicBezTo>
                        <a:cubicBezTo>
                          <a:pt x="9166" y="6781"/>
                          <a:pt x="13738" y="11162"/>
                          <a:pt x="19072" y="17068"/>
                        </a:cubicBezTo>
                        <a:cubicBezTo>
                          <a:pt x="29740" y="28783"/>
                          <a:pt x="42408" y="47167"/>
                          <a:pt x="50981" y="69931"/>
                        </a:cubicBezTo>
                        <a:cubicBezTo>
                          <a:pt x="59458" y="92696"/>
                          <a:pt x="62125" y="114889"/>
                          <a:pt x="61744" y="130701"/>
                        </a:cubicBezTo>
                        <a:cubicBezTo>
                          <a:pt x="61553" y="138607"/>
                          <a:pt x="60982" y="144988"/>
                          <a:pt x="60220" y="149370"/>
                        </a:cubicBezTo>
                        <a:cubicBezTo>
                          <a:pt x="59458" y="153751"/>
                          <a:pt x="58886" y="156133"/>
                          <a:pt x="58601" y="15603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3" name="Google Shape;1133;p13"/>
                <p:cNvGrpSpPr/>
                <p:nvPr/>
              </p:nvGrpSpPr>
              <p:grpSpPr>
                <a:xfrm>
                  <a:off x="3401576" y="2495740"/>
                  <a:ext cx="996306" cy="1592293"/>
                  <a:chOff x="3401576" y="2495740"/>
                  <a:chExt cx="996306" cy="1592293"/>
                </a:xfrm>
              </p:grpSpPr>
              <p:sp>
                <p:nvSpPr>
                  <p:cNvPr id="1134" name="Google Shape;1134;p13"/>
                  <p:cNvSpPr/>
                  <p:nvPr/>
                </p:nvSpPr>
                <p:spPr>
                  <a:xfrm>
                    <a:off x="3639787" y="2595086"/>
                    <a:ext cx="467391" cy="1014126"/>
                  </a:xfrm>
                  <a:custGeom>
                    <a:rect b="b" l="l" r="r" t="t"/>
                    <a:pathLst>
                      <a:path extrusionOk="0" h="1014126" w="467391">
                        <a:moveTo>
                          <a:pt x="0" y="30766"/>
                        </a:moveTo>
                        <a:cubicBezTo>
                          <a:pt x="0" y="30766"/>
                          <a:pt x="106299" y="92202"/>
                          <a:pt x="186976" y="74295"/>
                        </a:cubicBezTo>
                        <a:cubicBezTo>
                          <a:pt x="267653" y="56388"/>
                          <a:pt x="324803" y="0"/>
                          <a:pt x="324803" y="0"/>
                        </a:cubicBezTo>
                        <a:lnTo>
                          <a:pt x="467392" y="326517"/>
                        </a:lnTo>
                        <a:lnTo>
                          <a:pt x="382905" y="980789"/>
                        </a:lnTo>
                        <a:lnTo>
                          <a:pt x="128111" y="1014127"/>
                        </a:lnTo>
                        <a:lnTo>
                          <a:pt x="43625" y="393668"/>
                        </a:lnTo>
                        <a:lnTo>
                          <a:pt x="95" y="3076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13"/>
                  <p:cNvSpPr/>
                  <p:nvPr/>
                </p:nvSpPr>
                <p:spPr>
                  <a:xfrm>
                    <a:off x="3401576" y="2510313"/>
                    <a:ext cx="539200" cy="1577720"/>
                  </a:xfrm>
                  <a:custGeom>
                    <a:rect b="b" l="l" r="r" t="t"/>
                    <a:pathLst>
                      <a:path extrusionOk="0" h="1577720" w="539200">
                        <a:moveTo>
                          <a:pt x="230210" y="190"/>
                        </a:moveTo>
                        <a:cubicBezTo>
                          <a:pt x="226590" y="1429"/>
                          <a:pt x="174870" y="19621"/>
                          <a:pt x="174870" y="19621"/>
                        </a:cubicBezTo>
                        <a:lnTo>
                          <a:pt x="72571" y="687229"/>
                        </a:lnTo>
                        <a:cubicBezTo>
                          <a:pt x="72571" y="687229"/>
                          <a:pt x="-6772" y="965263"/>
                          <a:pt x="467" y="1085469"/>
                        </a:cubicBezTo>
                        <a:cubicBezTo>
                          <a:pt x="7706" y="1205579"/>
                          <a:pt x="72190" y="1577721"/>
                          <a:pt x="72190" y="1577721"/>
                        </a:cubicBezTo>
                        <a:lnTo>
                          <a:pt x="539201" y="1528477"/>
                        </a:lnTo>
                        <a:lnTo>
                          <a:pt x="519865" y="797814"/>
                        </a:lnTo>
                        <a:cubicBezTo>
                          <a:pt x="519865" y="797814"/>
                          <a:pt x="553488" y="587597"/>
                          <a:pt x="453762" y="460153"/>
                        </a:cubicBezTo>
                        <a:cubicBezTo>
                          <a:pt x="354035" y="332804"/>
                          <a:pt x="230305" y="0"/>
                          <a:pt x="230305" y="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6" name="Google Shape;1136;p13"/>
                  <p:cNvSpPr/>
                  <p:nvPr/>
                </p:nvSpPr>
                <p:spPr>
                  <a:xfrm>
                    <a:off x="3899629" y="2495740"/>
                    <a:ext cx="454278" cy="1540859"/>
                  </a:xfrm>
                  <a:custGeom>
                    <a:rect b="b" l="l" r="r" t="t"/>
                    <a:pathLst>
                      <a:path extrusionOk="0" h="1540859" w="454278">
                        <a:moveTo>
                          <a:pt x="0" y="95"/>
                        </a:moveTo>
                        <a:cubicBezTo>
                          <a:pt x="6477" y="9239"/>
                          <a:pt x="108585" y="397288"/>
                          <a:pt x="97631" y="479012"/>
                        </a:cubicBezTo>
                        <a:cubicBezTo>
                          <a:pt x="86677" y="560737"/>
                          <a:pt x="27241" y="731901"/>
                          <a:pt x="27241" y="731901"/>
                        </a:cubicBezTo>
                        <a:lnTo>
                          <a:pt x="27241" y="1540859"/>
                        </a:lnTo>
                        <a:cubicBezTo>
                          <a:pt x="27241" y="1540859"/>
                          <a:pt x="439293" y="1503140"/>
                          <a:pt x="439293" y="1503140"/>
                        </a:cubicBezTo>
                        <a:cubicBezTo>
                          <a:pt x="439293" y="1503140"/>
                          <a:pt x="473012" y="1207770"/>
                          <a:pt x="439293" y="1066419"/>
                        </a:cubicBezTo>
                        <a:cubicBezTo>
                          <a:pt x="405575" y="925068"/>
                          <a:pt x="356330" y="757428"/>
                          <a:pt x="356330" y="757428"/>
                        </a:cubicBezTo>
                        <a:lnTo>
                          <a:pt x="323850" y="263652"/>
                        </a:lnTo>
                        <a:lnTo>
                          <a:pt x="11649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37" name="Google Shape;1137;p13"/>
                  <p:cNvGrpSpPr/>
                  <p:nvPr/>
                </p:nvGrpSpPr>
                <p:grpSpPr>
                  <a:xfrm>
                    <a:off x="3709152" y="3146488"/>
                    <a:ext cx="380882" cy="228314"/>
                    <a:chOff x="3709152" y="3146488"/>
                    <a:chExt cx="380882" cy="228314"/>
                  </a:xfrm>
                </p:grpSpPr>
                <p:sp>
                  <p:nvSpPr>
                    <p:cNvPr id="1138" name="Google Shape;1138;p13"/>
                    <p:cNvSpPr/>
                    <p:nvPr/>
                  </p:nvSpPr>
                  <p:spPr>
                    <a:xfrm>
                      <a:off x="3709152" y="3146488"/>
                      <a:ext cx="380882" cy="228314"/>
                    </a:xfrm>
                    <a:custGeom>
                      <a:rect b="b" l="l" r="r" t="t"/>
                      <a:pathLst>
                        <a:path extrusionOk="0" h="228314" w="380882">
                          <a:moveTo>
                            <a:pt x="94656" y="50959"/>
                          </a:moveTo>
                          <a:cubicBezTo>
                            <a:pt x="96942" y="50197"/>
                            <a:pt x="167998" y="11335"/>
                            <a:pt x="185905" y="9049"/>
                          </a:cubicBezTo>
                          <a:cubicBezTo>
                            <a:pt x="203908" y="6763"/>
                            <a:pt x="343544" y="0"/>
                            <a:pt x="343544" y="0"/>
                          </a:cubicBezTo>
                          <a:lnTo>
                            <a:pt x="380882" y="135160"/>
                          </a:lnTo>
                          <a:cubicBezTo>
                            <a:pt x="380882" y="135160"/>
                            <a:pt x="264487" y="191643"/>
                            <a:pt x="246484" y="196120"/>
                          </a:cubicBezTo>
                          <a:cubicBezTo>
                            <a:pt x="228482" y="200596"/>
                            <a:pt x="152187" y="228314"/>
                            <a:pt x="139519" y="228314"/>
                          </a:cubicBezTo>
                          <a:cubicBezTo>
                            <a:pt x="126850" y="228314"/>
                            <a:pt x="90846" y="216313"/>
                            <a:pt x="90846" y="208121"/>
                          </a:cubicBezTo>
                          <a:cubicBezTo>
                            <a:pt x="90846" y="199930"/>
                            <a:pt x="96085" y="196882"/>
                            <a:pt x="96085" y="196882"/>
                          </a:cubicBezTo>
                          <a:cubicBezTo>
                            <a:pt x="96085" y="196882"/>
                            <a:pt x="133518" y="197644"/>
                            <a:pt x="144757" y="193929"/>
                          </a:cubicBezTo>
                          <a:cubicBezTo>
                            <a:pt x="155997" y="190214"/>
                            <a:pt x="169427" y="183452"/>
                            <a:pt x="169427" y="183452"/>
                          </a:cubicBezTo>
                          <a:cubicBezTo>
                            <a:pt x="169427" y="183452"/>
                            <a:pt x="41506" y="202883"/>
                            <a:pt x="32458" y="199930"/>
                          </a:cubicBezTo>
                          <a:cubicBezTo>
                            <a:pt x="23504" y="196977"/>
                            <a:pt x="16741" y="178117"/>
                            <a:pt x="16741" y="178117"/>
                          </a:cubicBezTo>
                          <a:cubicBezTo>
                            <a:pt x="16741" y="178117"/>
                            <a:pt x="1787" y="167735"/>
                            <a:pt x="263" y="158020"/>
                          </a:cubicBezTo>
                          <a:cubicBezTo>
                            <a:pt x="-1261" y="148304"/>
                            <a:pt x="3978" y="143828"/>
                            <a:pt x="12265" y="140017"/>
                          </a:cubicBezTo>
                          <a:cubicBezTo>
                            <a:pt x="20456" y="136303"/>
                            <a:pt x="75892" y="111538"/>
                            <a:pt x="92370" y="107061"/>
                          </a:cubicBezTo>
                          <a:cubicBezTo>
                            <a:pt x="108848" y="102584"/>
                            <a:pt x="152187" y="95060"/>
                            <a:pt x="152187" y="95060"/>
                          </a:cubicBezTo>
                          <a:cubicBezTo>
                            <a:pt x="152187" y="95060"/>
                            <a:pt x="20456" y="109252"/>
                            <a:pt x="12265" y="105537"/>
                          </a:cubicBezTo>
                          <a:cubicBezTo>
                            <a:pt x="4073" y="101822"/>
                            <a:pt x="-4976" y="87535"/>
                            <a:pt x="8550" y="79343"/>
                          </a:cubicBezTo>
                          <a:cubicBezTo>
                            <a:pt x="21980" y="71152"/>
                            <a:pt x="46745" y="58388"/>
                            <a:pt x="61699" y="56102"/>
                          </a:cubicBezTo>
                          <a:cubicBezTo>
                            <a:pt x="76654" y="53816"/>
                            <a:pt x="94656" y="50863"/>
                            <a:pt x="94656" y="50863"/>
                          </a:cubicBezTo>
                          <a:close/>
                        </a:path>
                      </a:pathLst>
                    </a:custGeom>
                    <a:solidFill>
                      <a:srgbClr val="FFC4A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39" name="Google Shape;1139;p13"/>
                    <p:cNvSpPr/>
                    <p:nvPr/>
                  </p:nvSpPr>
                  <p:spPr>
                    <a:xfrm>
                      <a:off x="3721606" y="3277958"/>
                      <a:ext cx="175835" cy="44617"/>
                    </a:xfrm>
                    <a:custGeom>
                      <a:rect b="b" l="l" r="r" t="t"/>
                      <a:pathLst>
                        <a:path extrusionOk="0" h="44617" w="175835">
                          <a:moveTo>
                            <a:pt x="175832" y="70"/>
                          </a:moveTo>
                          <a:cubicBezTo>
                            <a:pt x="176023" y="642"/>
                            <a:pt x="166688" y="4643"/>
                            <a:pt x="151162" y="10167"/>
                          </a:cubicBezTo>
                          <a:cubicBezTo>
                            <a:pt x="135637" y="15691"/>
                            <a:pt x="113920" y="22454"/>
                            <a:pt x="89536" y="28645"/>
                          </a:cubicBezTo>
                          <a:cubicBezTo>
                            <a:pt x="65152" y="34741"/>
                            <a:pt x="42768" y="39123"/>
                            <a:pt x="26480" y="41600"/>
                          </a:cubicBezTo>
                          <a:cubicBezTo>
                            <a:pt x="10192" y="44076"/>
                            <a:pt x="96" y="45029"/>
                            <a:pt x="1" y="44457"/>
                          </a:cubicBezTo>
                          <a:cubicBezTo>
                            <a:pt x="-95" y="43790"/>
                            <a:pt x="9907" y="41790"/>
                            <a:pt x="25909" y="38456"/>
                          </a:cubicBezTo>
                          <a:cubicBezTo>
                            <a:pt x="42006" y="35123"/>
                            <a:pt x="64104" y="30360"/>
                            <a:pt x="88393" y="24264"/>
                          </a:cubicBezTo>
                          <a:cubicBezTo>
                            <a:pt x="112681" y="18168"/>
                            <a:pt x="134398" y="11882"/>
                            <a:pt x="150115" y="7119"/>
                          </a:cubicBezTo>
                          <a:cubicBezTo>
                            <a:pt x="165831" y="2452"/>
                            <a:pt x="175546" y="-501"/>
                            <a:pt x="175832" y="70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40" name="Google Shape;1140;p13"/>
                    <p:cNvSpPr/>
                    <p:nvPr/>
                  </p:nvSpPr>
                  <p:spPr>
                    <a:xfrm>
                      <a:off x="3804662" y="3176978"/>
                      <a:ext cx="80493" cy="18554"/>
                    </a:xfrm>
                    <a:custGeom>
                      <a:rect b="b" l="l" r="r" t="t"/>
                      <a:pathLst>
                        <a:path extrusionOk="0" h="18554" w="80493">
                          <a:moveTo>
                            <a:pt x="80490" y="276"/>
                          </a:moveTo>
                          <a:cubicBezTo>
                            <a:pt x="80775" y="1514"/>
                            <a:pt x="62964" y="6562"/>
                            <a:pt x="40770" y="11515"/>
                          </a:cubicBezTo>
                          <a:cubicBezTo>
                            <a:pt x="18577" y="16468"/>
                            <a:pt x="289" y="19516"/>
                            <a:pt x="3" y="18278"/>
                          </a:cubicBezTo>
                          <a:cubicBezTo>
                            <a:pt x="-282" y="17040"/>
                            <a:pt x="17529" y="11992"/>
                            <a:pt x="39723" y="7039"/>
                          </a:cubicBezTo>
                          <a:cubicBezTo>
                            <a:pt x="61916" y="2086"/>
                            <a:pt x="80204" y="-962"/>
                            <a:pt x="80394" y="276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41" name="Google Shape;1141;p13"/>
                    <p:cNvSpPr/>
                    <p:nvPr/>
                  </p:nvSpPr>
                  <p:spPr>
                    <a:xfrm>
                      <a:off x="3927926" y="3199542"/>
                      <a:ext cx="127627" cy="26777"/>
                    </a:xfrm>
                    <a:custGeom>
                      <a:rect b="b" l="l" r="r" t="t"/>
                      <a:pathLst>
                        <a:path extrusionOk="0" h="26777" w="127627">
                          <a:moveTo>
                            <a:pt x="127532" y="952"/>
                          </a:moveTo>
                          <a:cubicBezTo>
                            <a:pt x="127532" y="952"/>
                            <a:pt x="125532" y="1143"/>
                            <a:pt x="122198" y="1714"/>
                          </a:cubicBezTo>
                          <a:cubicBezTo>
                            <a:pt x="118865" y="2286"/>
                            <a:pt x="114293" y="4096"/>
                            <a:pt x="108863" y="7048"/>
                          </a:cubicBezTo>
                          <a:cubicBezTo>
                            <a:pt x="103434" y="9715"/>
                            <a:pt x="96576" y="14192"/>
                            <a:pt x="87242" y="13906"/>
                          </a:cubicBezTo>
                          <a:cubicBezTo>
                            <a:pt x="78383" y="13430"/>
                            <a:pt x="69620" y="8477"/>
                            <a:pt x="62858" y="14478"/>
                          </a:cubicBezTo>
                          <a:cubicBezTo>
                            <a:pt x="59333" y="17050"/>
                            <a:pt x="56095" y="20860"/>
                            <a:pt x="51428" y="23050"/>
                          </a:cubicBezTo>
                          <a:cubicBezTo>
                            <a:pt x="46665" y="25241"/>
                            <a:pt x="41712" y="25051"/>
                            <a:pt x="37426" y="24384"/>
                          </a:cubicBezTo>
                          <a:cubicBezTo>
                            <a:pt x="28853" y="22765"/>
                            <a:pt x="22281" y="19431"/>
                            <a:pt x="16280" y="19050"/>
                          </a:cubicBezTo>
                          <a:cubicBezTo>
                            <a:pt x="10470" y="18479"/>
                            <a:pt x="5803" y="20574"/>
                            <a:pt x="3422" y="22765"/>
                          </a:cubicBezTo>
                          <a:cubicBezTo>
                            <a:pt x="945" y="24955"/>
                            <a:pt x="469" y="26956"/>
                            <a:pt x="88" y="26765"/>
                          </a:cubicBezTo>
                          <a:cubicBezTo>
                            <a:pt x="-103" y="26765"/>
                            <a:pt x="-198" y="24479"/>
                            <a:pt x="2183" y="21526"/>
                          </a:cubicBezTo>
                          <a:cubicBezTo>
                            <a:pt x="4565" y="18669"/>
                            <a:pt x="9708" y="15621"/>
                            <a:pt x="16471" y="15907"/>
                          </a:cubicBezTo>
                          <a:cubicBezTo>
                            <a:pt x="23138" y="15907"/>
                            <a:pt x="30377" y="19145"/>
                            <a:pt x="38093" y="20288"/>
                          </a:cubicBezTo>
                          <a:cubicBezTo>
                            <a:pt x="41903" y="20860"/>
                            <a:pt x="45998" y="20764"/>
                            <a:pt x="49523" y="19050"/>
                          </a:cubicBezTo>
                          <a:cubicBezTo>
                            <a:pt x="53047" y="17431"/>
                            <a:pt x="56095" y="13906"/>
                            <a:pt x="60191" y="10858"/>
                          </a:cubicBezTo>
                          <a:cubicBezTo>
                            <a:pt x="62191" y="9334"/>
                            <a:pt x="64763" y="8001"/>
                            <a:pt x="67430" y="7429"/>
                          </a:cubicBezTo>
                          <a:cubicBezTo>
                            <a:pt x="70097" y="6858"/>
                            <a:pt x="72668" y="7048"/>
                            <a:pt x="75050" y="7429"/>
                          </a:cubicBezTo>
                          <a:cubicBezTo>
                            <a:pt x="79717" y="8192"/>
                            <a:pt x="83813" y="9525"/>
                            <a:pt x="87623" y="9811"/>
                          </a:cubicBezTo>
                          <a:cubicBezTo>
                            <a:pt x="95147" y="10287"/>
                            <a:pt x="101910" y="6572"/>
                            <a:pt x="107530" y="4191"/>
                          </a:cubicBezTo>
                          <a:cubicBezTo>
                            <a:pt x="113245" y="1619"/>
                            <a:pt x="118388" y="95"/>
                            <a:pt x="122103" y="0"/>
                          </a:cubicBezTo>
                          <a:cubicBezTo>
                            <a:pt x="125818" y="0"/>
                            <a:pt x="127628" y="857"/>
                            <a:pt x="127628" y="1048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42" name="Google Shape;1142;p13"/>
                    <p:cNvSpPr/>
                    <p:nvPr/>
                  </p:nvSpPr>
                  <p:spPr>
                    <a:xfrm>
                      <a:off x="3949022" y="3228069"/>
                      <a:ext cx="108055" cy="31008"/>
                    </a:xfrm>
                    <a:custGeom>
                      <a:rect b="b" l="l" r="r" t="t"/>
                      <a:pathLst>
                        <a:path extrusionOk="0" h="31008" w="108055">
                          <a:moveTo>
                            <a:pt x="107865" y="143"/>
                          </a:moveTo>
                          <a:cubicBezTo>
                            <a:pt x="107865" y="143"/>
                            <a:pt x="103770" y="6239"/>
                            <a:pt x="93006" y="10144"/>
                          </a:cubicBezTo>
                          <a:cubicBezTo>
                            <a:pt x="87672" y="11954"/>
                            <a:pt x="80814" y="13192"/>
                            <a:pt x="73290" y="12145"/>
                          </a:cubicBezTo>
                          <a:cubicBezTo>
                            <a:pt x="69670" y="11668"/>
                            <a:pt x="65955" y="10811"/>
                            <a:pt x="62717" y="11287"/>
                          </a:cubicBezTo>
                          <a:cubicBezTo>
                            <a:pt x="59383" y="11573"/>
                            <a:pt x="57097" y="13764"/>
                            <a:pt x="54716" y="17193"/>
                          </a:cubicBezTo>
                          <a:cubicBezTo>
                            <a:pt x="52525" y="20527"/>
                            <a:pt x="48525" y="24337"/>
                            <a:pt x="44238" y="25289"/>
                          </a:cubicBezTo>
                          <a:cubicBezTo>
                            <a:pt x="39952" y="26432"/>
                            <a:pt x="35856" y="26242"/>
                            <a:pt x="32142" y="25765"/>
                          </a:cubicBezTo>
                          <a:cubicBezTo>
                            <a:pt x="24807" y="24527"/>
                            <a:pt x="18711" y="22622"/>
                            <a:pt x="13663" y="22908"/>
                          </a:cubicBezTo>
                          <a:cubicBezTo>
                            <a:pt x="8615" y="23194"/>
                            <a:pt x="4805" y="25385"/>
                            <a:pt x="2900" y="27385"/>
                          </a:cubicBezTo>
                          <a:cubicBezTo>
                            <a:pt x="900" y="29385"/>
                            <a:pt x="519" y="31099"/>
                            <a:pt x="138" y="31004"/>
                          </a:cubicBezTo>
                          <a:cubicBezTo>
                            <a:pt x="-53" y="31004"/>
                            <a:pt x="-339" y="29004"/>
                            <a:pt x="1566" y="26242"/>
                          </a:cubicBezTo>
                          <a:cubicBezTo>
                            <a:pt x="3376" y="23479"/>
                            <a:pt x="7472" y="20431"/>
                            <a:pt x="13377" y="19669"/>
                          </a:cubicBezTo>
                          <a:cubicBezTo>
                            <a:pt x="19188" y="18812"/>
                            <a:pt x="25950" y="20622"/>
                            <a:pt x="32713" y="21574"/>
                          </a:cubicBezTo>
                          <a:cubicBezTo>
                            <a:pt x="39571" y="22432"/>
                            <a:pt x="47001" y="21574"/>
                            <a:pt x="51192" y="14431"/>
                          </a:cubicBezTo>
                          <a:cubicBezTo>
                            <a:pt x="52430" y="12811"/>
                            <a:pt x="53763" y="11002"/>
                            <a:pt x="55764" y="9478"/>
                          </a:cubicBezTo>
                          <a:cubicBezTo>
                            <a:pt x="57669" y="7954"/>
                            <a:pt x="60145" y="7096"/>
                            <a:pt x="62336" y="6811"/>
                          </a:cubicBezTo>
                          <a:cubicBezTo>
                            <a:pt x="66908" y="6335"/>
                            <a:pt x="70718" y="7477"/>
                            <a:pt x="74147" y="7954"/>
                          </a:cubicBezTo>
                          <a:cubicBezTo>
                            <a:pt x="80910" y="9097"/>
                            <a:pt x="87196" y="8430"/>
                            <a:pt x="92244" y="7001"/>
                          </a:cubicBezTo>
                          <a:cubicBezTo>
                            <a:pt x="102436" y="4144"/>
                            <a:pt x="107580" y="-524"/>
                            <a:pt x="108056" y="48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43" name="Google Shape;1143;p13"/>
                  <p:cNvSpPr/>
                  <p:nvPr/>
                </p:nvSpPr>
                <p:spPr>
                  <a:xfrm>
                    <a:off x="3442991" y="3195035"/>
                    <a:ext cx="223085" cy="91673"/>
                  </a:xfrm>
                  <a:custGeom>
                    <a:rect b="b" l="l" r="r" t="t"/>
                    <a:pathLst>
                      <a:path extrusionOk="0" h="91673" w="223085">
                        <a:moveTo>
                          <a:pt x="223085" y="91280"/>
                        </a:moveTo>
                        <a:cubicBezTo>
                          <a:pt x="223085" y="91280"/>
                          <a:pt x="219656" y="91757"/>
                          <a:pt x="213465" y="91661"/>
                        </a:cubicBezTo>
                        <a:cubicBezTo>
                          <a:pt x="210322" y="91661"/>
                          <a:pt x="206512" y="91661"/>
                          <a:pt x="202130" y="91090"/>
                        </a:cubicBezTo>
                        <a:cubicBezTo>
                          <a:pt x="197749" y="90709"/>
                          <a:pt x="192700" y="90423"/>
                          <a:pt x="187176" y="89375"/>
                        </a:cubicBezTo>
                        <a:cubicBezTo>
                          <a:pt x="176127" y="87946"/>
                          <a:pt x="163173" y="84899"/>
                          <a:pt x="149076" y="80898"/>
                        </a:cubicBezTo>
                        <a:cubicBezTo>
                          <a:pt x="134979" y="76612"/>
                          <a:pt x="119834" y="70992"/>
                          <a:pt x="104308" y="64039"/>
                        </a:cubicBezTo>
                        <a:cubicBezTo>
                          <a:pt x="73352" y="49942"/>
                          <a:pt x="47254" y="33749"/>
                          <a:pt x="28870" y="21367"/>
                        </a:cubicBezTo>
                        <a:cubicBezTo>
                          <a:pt x="19631" y="15175"/>
                          <a:pt x="12392" y="9937"/>
                          <a:pt x="7439" y="6222"/>
                        </a:cubicBezTo>
                        <a:cubicBezTo>
                          <a:pt x="2486" y="2507"/>
                          <a:pt x="-181" y="316"/>
                          <a:pt x="10" y="31"/>
                        </a:cubicBezTo>
                        <a:cubicBezTo>
                          <a:pt x="200" y="-255"/>
                          <a:pt x="3153" y="1459"/>
                          <a:pt x="8392" y="4793"/>
                        </a:cubicBezTo>
                        <a:cubicBezTo>
                          <a:pt x="14488" y="8603"/>
                          <a:pt x="21822" y="13270"/>
                          <a:pt x="30585" y="18700"/>
                        </a:cubicBezTo>
                        <a:cubicBezTo>
                          <a:pt x="49349" y="30320"/>
                          <a:pt x="75543" y="45941"/>
                          <a:pt x="106118" y="59848"/>
                        </a:cubicBezTo>
                        <a:cubicBezTo>
                          <a:pt x="121453" y="66706"/>
                          <a:pt x="136408" y="72421"/>
                          <a:pt x="150219" y="76802"/>
                        </a:cubicBezTo>
                        <a:cubicBezTo>
                          <a:pt x="164125" y="80993"/>
                          <a:pt x="176794" y="84327"/>
                          <a:pt x="187652" y="86137"/>
                        </a:cubicBezTo>
                        <a:cubicBezTo>
                          <a:pt x="209274" y="90042"/>
                          <a:pt x="222990" y="90233"/>
                          <a:pt x="222990" y="9109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4" name="Google Shape;1144;p13"/>
                  <p:cNvSpPr/>
                  <p:nvPr/>
                </p:nvSpPr>
                <p:spPr>
                  <a:xfrm>
                    <a:off x="3442508" y="3200297"/>
                    <a:ext cx="313483" cy="201937"/>
                  </a:xfrm>
                  <a:custGeom>
                    <a:rect b="b" l="l" r="r" t="t"/>
                    <a:pathLst>
                      <a:path extrusionOk="0" h="201937" w="313483">
                        <a:moveTo>
                          <a:pt x="313484" y="201842"/>
                        </a:moveTo>
                        <a:cubicBezTo>
                          <a:pt x="313484" y="201842"/>
                          <a:pt x="308245" y="201080"/>
                          <a:pt x="298911" y="198889"/>
                        </a:cubicBezTo>
                        <a:cubicBezTo>
                          <a:pt x="294243" y="197841"/>
                          <a:pt x="288528" y="196413"/>
                          <a:pt x="282051" y="194317"/>
                        </a:cubicBezTo>
                        <a:cubicBezTo>
                          <a:pt x="275574" y="192317"/>
                          <a:pt x="268050" y="190126"/>
                          <a:pt x="260049" y="186983"/>
                        </a:cubicBezTo>
                        <a:cubicBezTo>
                          <a:pt x="243856" y="181363"/>
                          <a:pt x="225187" y="172981"/>
                          <a:pt x="204899" y="162790"/>
                        </a:cubicBezTo>
                        <a:cubicBezTo>
                          <a:pt x="184801" y="152312"/>
                          <a:pt x="163275" y="139644"/>
                          <a:pt x="141558" y="124975"/>
                        </a:cubicBezTo>
                        <a:cubicBezTo>
                          <a:pt x="98314" y="95353"/>
                          <a:pt x="62691" y="63920"/>
                          <a:pt x="38116" y="40108"/>
                        </a:cubicBezTo>
                        <a:cubicBezTo>
                          <a:pt x="25829" y="28201"/>
                          <a:pt x="16113" y="18295"/>
                          <a:pt x="9732" y="11247"/>
                        </a:cubicBezTo>
                        <a:cubicBezTo>
                          <a:pt x="3255" y="4198"/>
                          <a:pt x="-270" y="198"/>
                          <a:pt x="16" y="7"/>
                        </a:cubicBezTo>
                        <a:cubicBezTo>
                          <a:pt x="302" y="-183"/>
                          <a:pt x="4112" y="3341"/>
                          <a:pt x="10970" y="10008"/>
                        </a:cubicBezTo>
                        <a:cubicBezTo>
                          <a:pt x="17828" y="16676"/>
                          <a:pt x="27829" y="26201"/>
                          <a:pt x="40307" y="37822"/>
                        </a:cubicBezTo>
                        <a:cubicBezTo>
                          <a:pt x="65358" y="60967"/>
                          <a:pt x="101076" y="91924"/>
                          <a:pt x="144034" y="121261"/>
                        </a:cubicBezTo>
                        <a:cubicBezTo>
                          <a:pt x="165561" y="135834"/>
                          <a:pt x="186897" y="148502"/>
                          <a:pt x="206709" y="159170"/>
                        </a:cubicBezTo>
                        <a:cubicBezTo>
                          <a:pt x="226711" y="169457"/>
                          <a:pt x="245094" y="178125"/>
                          <a:pt x="261096" y="184030"/>
                        </a:cubicBezTo>
                        <a:cubicBezTo>
                          <a:pt x="269002" y="187364"/>
                          <a:pt x="276336" y="189650"/>
                          <a:pt x="282718" y="191936"/>
                        </a:cubicBezTo>
                        <a:cubicBezTo>
                          <a:pt x="289100" y="194222"/>
                          <a:pt x="294624" y="195937"/>
                          <a:pt x="299292" y="197270"/>
                        </a:cubicBezTo>
                        <a:cubicBezTo>
                          <a:pt x="308436" y="199937"/>
                          <a:pt x="313484" y="201652"/>
                          <a:pt x="313389" y="20193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5" name="Google Shape;1145;p13"/>
                  <p:cNvSpPr/>
                  <p:nvPr/>
                </p:nvSpPr>
                <p:spPr>
                  <a:xfrm>
                    <a:off x="4051074" y="3050615"/>
                    <a:ext cx="191645" cy="81073"/>
                  </a:xfrm>
                  <a:custGeom>
                    <a:rect b="b" l="l" r="r" t="t"/>
                    <a:pathLst>
                      <a:path extrusionOk="0" h="81073" w="191645">
                        <a:moveTo>
                          <a:pt x="191550" y="147"/>
                        </a:moveTo>
                        <a:cubicBezTo>
                          <a:pt x="191836" y="719"/>
                          <a:pt x="181359" y="5957"/>
                          <a:pt x="164309" y="13863"/>
                        </a:cubicBezTo>
                        <a:cubicBezTo>
                          <a:pt x="147259" y="21769"/>
                          <a:pt x="123447" y="32342"/>
                          <a:pt x="97062" y="43676"/>
                        </a:cubicBezTo>
                        <a:cubicBezTo>
                          <a:pt x="70678" y="54916"/>
                          <a:pt x="46485" y="64727"/>
                          <a:pt x="28863" y="71394"/>
                        </a:cubicBezTo>
                        <a:cubicBezTo>
                          <a:pt x="20005" y="74728"/>
                          <a:pt x="12861" y="77300"/>
                          <a:pt x="7908" y="78919"/>
                        </a:cubicBezTo>
                        <a:cubicBezTo>
                          <a:pt x="2860" y="80538"/>
                          <a:pt x="98" y="81300"/>
                          <a:pt x="3" y="81014"/>
                        </a:cubicBezTo>
                        <a:cubicBezTo>
                          <a:pt x="-188" y="80443"/>
                          <a:pt x="10480" y="75776"/>
                          <a:pt x="27720" y="68346"/>
                        </a:cubicBezTo>
                        <a:cubicBezTo>
                          <a:pt x="46199" y="60440"/>
                          <a:pt x="69535" y="50439"/>
                          <a:pt x="95348" y="39390"/>
                        </a:cubicBezTo>
                        <a:cubicBezTo>
                          <a:pt x="121256" y="28532"/>
                          <a:pt x="144592" y="18626"/>
                          <a:pt x="163070" y="10815"/>
                        </a:cubicBezTo>
                        <a:cubicBezTo>
                          <a:pt x="180501" y="3671"/>
                          <a:pt x="191360" y="-520"/>
                          <a:pt x="191645" y="5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6" name="Google Shape;1146;p13"/>
                  <p:cNvSpPr/>
                  <p:nvPr/>
                </p:nvSpPr>
                <p:spPr>
                  <a:xfrm>
                    <a:off x="4067555" y="2684907"/>
                    <a:ext cx="175640" cy="365855"/>
                  </a:xfrm>
                  <a:custGeom>
                    <a:rect b="b" l="l" r="r" t="t"/>
                    <a:pathLst>
                      <a:path extrusionOk="0" h="365855" w="175640">
                        <a:moveTo>
                          <a:pt x="0" y="0"/>
                        </a:moveTo>
                        <a:cubicBezTo>
                          <a:pt x="0" y="0"/>
                          <a:pt x="1143" y="952"/>
                          <a:pt x="3143" y="3048"/>
                        </a:cubicBezTo>
                        <a:cubicBezTo>
                          <a:pt x="5334" y="5525"/>
                          <a:pt x="8096" y="8572"/>
                          <a:pt x="11335" y="12287"/>
                        </a:cubicBezTo>
                        <a:cubicBezTo>
                          <a:pt x="18574" y="20288"/>
                          <a:pt x="29051" y="31623"/>
                          <a:pt x="42672" y="45148"/>
                        </a:cubicBezTo>
                        <a:cubicBezTo>
                          <a:pt x="56198" y="58769"/>
                          <a:pt x="72771" y="74485"/>
                          <a:pt x="90487" y="92773"/>
                        </a:cubicBezTo>
                        <a:cubicBezTo>
                          <a:pt x="108109" y="111157"/>
                          <a:pt x="126682" y="132397"/>
                          <a:pt x="141827" y="157925"/>
                        </a:cubicBezTo>
                        <a:cubicBezTo>
                          <a:pt x="157162" y="183356"/>
                          <a:pt x="165449" y="210884"/>
                          <a:pt x="169259" y="236220"/>
                        </a:cubicBezTo>
                        <a:cubicBezTo>
                          <a:pt x="172593" y="261556"/>
                          <a:pt x="173641" y="284417"/>
                          <a:pt x="174498" y="303657"/>
                        </a:cubicBezTo>
                        <a:cubicBezTo>
                          <a:pt x="175260" y="322897"/>
                          <a:pt x="175546" y="338423"/>
                          <a:pt x="175641" y="349186"/>
                        </a:cubicBezTo>
                        <a:cubicBezTo>
                          <a:pt x="175641" y="354139"/>
                          <a:pt x="175641" y="358235"/>
                          <a:pt x="175546" y="361569"/>
                        </a:cubicBezTo>
                        <a:cubicBezTo>
                          <a:pt x="175546" y="364426"/>
                          <a:pt x="175355" y="365855"/>
                          <a:pt x="175165" y="365855"/>
                        </a:cubicBezTo>
                        <a:cubicBezTo>
                          <a:pt x="174974" y="365855"/>
                          <a:pt x="174784" y="364331"/>
                          <a:pt x="174593" y="361569"/>
                        </a:cubicBezTo>
                        <a:cubicBezTo>
                          <a:pt x="174403" y="358235"/>
                          <a:pt x="174117" y="354139"/>
                          <a:pt x="173831" y="349186"/>
                        </a:cubicBezTo>
                        <a:cubicBezTo>
                          <a:pt x="173165" y="337756"/>
                          <a:pt x="172307" y="322421"/>
                          <a:pt x="171260" y="303752"/>
                        </a:cubicBezTo>
                        <a:cubicBezTo>
                          <a:pt x="169926" y="284607"/>
                          <a:pt x="168593" y="261747"/>
                          <a:pt x="165068" y="236792"/>
                        </a:cubicBezTo>
                        <a:cubicBezTo>
                          <a:pt x="161163" y="212026"/>
                          <a:pt x="152876" y="185166"/>
                          <a:pt x="137922" y="160210"/>
                        </a:cubicBezTo>
                        <a:cubicBezTo>
                          <a:pt x="123063" y="135255"/>
                          <a:pt x="104775" y="114109"/>
                          <a:pt x="87535" y="95631"/>
                        </a:cubicBezTo>
                        <a:cubicBezTo>
                          <a:pt x="70104" y="77248"/>
                          <a:pt x="53721" y="61246"/>
                          <a:pt x="40481" y="47339"/>
                        </a:cubicBezTo>
                        <a:cubicBezTo>
                          <a:pt x="27146" y="33528"/>
                          <a:pt x="16859" y="21717"/>
                          <a:pt x="10096" y="13430"/>
                        </a:cubicBezTo>
                        <a:cubicBezTo>
                          <a:pt x="7048" y="9525"/>
                          <a:pt x="4572" y="6286"/>
                          <a:pt x="2572" y="3619"/>
                        </a:cubicBezTo>
                        <a:cubicBezTo>
                          <a:pt x="857" y="1333"/>
                          <a:pt x="95" y="95"/>
                          <a:pt x="19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7" name="Google Shape;1147;p13"/>
                  <p:cNvSpPr/>
                  <p:nvPr/>
                </p:nvSpPr>
                <p:spPr>
                  <a:xfrm>
                    <a:off x="4089991" y="3180944"/>
                    <a:ext cx="307891" cy="154901"/>
                  </a:xfrm>
                  <a:custGeom>
                    <a:rect b="b" l="l" r="r" t="t"/>
                    <a:pathLst>
                      <a:path extrusionOk="0" h="154901" w="307891">
                        <a:moveTo>
                          <a:pt x="307891" y="215"/>
                        </a:moveTo>
                        <a:cubicBezTo>
                          <a:pt x="307891" y="215"/>
                          <a:pt x="303415" y="3263"/>
                          <a:pt x="294842" y="7930"/>
                        </a:cubicBezTo>
                        <a:cubicBezTo>
                          <a:pt x="285603" y="12883"/>
                          <a:pt x="273411" y="19551"/>
                          <a:pt x="258647" y="27552"/>
                        </a:cubicBezTo>
                        <a:cubicBezTo>
                          <a:pt x="227977" y="43935"/>
                          <a:pt x="185400" y="66319"/>
                          <a:pt x="138346" y="90798"/>
                        </a:cubicBezTo>
                        <a:cubicBezTo>
                          <a:pt x="89959" y="115944"/>
                          <a:pt x="46239" y="138328"/>
                          <a:pt x="15188" y="154044"/>
                        </a:cubicBezTo>
                        <a:lnTo>
                          <a:pt x="13378" y="154901"/>
                        </a:lnTo>
                        <a:lnTo>
                          <a:pt x="12902" y="152996"/>
                        </a:lnTo>
                        <a:cubicBezTo>
                          <a:pt x="8902" y="137375"/>
                          <a:pt x="5568" y="124421"/>
                          <a:pt x="3091" y="114706"/>
                        </a:cubicBezTo>
                        <a:cubicBezTo>
                          <a:pt x="900" y="105657"/>
                          <a:pt x="-242" y="100704"/>
                          <a:pt x="43" y="100609"/>
                        </a:cubicBezTo>
                        <a:cubicBezTo>
                          <a:pt x="329" y="100609"/>
                          <a:pt x="1948" y="105371"/>
                          <a:pt x="4710" y="114229"/>
                        </a:cubicBezTo>
                        <a:cubicBezTo>
                          <a:pt x="7568" y="123850"/>
                          <a:pt x="11283" y="136613"/>
                          <a:pt x="15950" y="152139"/>
                        </a:cubicBezTo>
                        <a:lnTo>
                          <a:pt x="13664" y="151187"/>
                        </a:lnTo>
                        <a:cubicBezTo>
                          <a:pt x="44335" y="134804"/>
                          <a:pt x="87864" y="111848"/>
                          <a:pt x="136156" y="86702"/>
                        </a:cubicBezTo>
                        <a:cubicBezTo>
                          <a:pt x="183304" y="62223"/>
                          <a:pt x="226072" y="40316"/>
                          <a:pt x="257123" y="24599"/>
                        </a:cubicBezTo>
                        <a:cubicBezTo>
                          <a:pt x="272173" y="17075"/>
                          <a:pt x="284650" y="10883"/>
                          <a:pt x="293985" y="6216"/>
                        </a:cubicBezTo>
                        <a:cubicBezTo>
                          <a:pt x="302748" y="1930"/>
                          <a:pt x="307701" y="-261"/>
                          <a:pt x="307796" y="2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8" name="Google Shape;1148;p13"/>
                <p:cNvSpPr/>
                <p:nvPr/>
              </p:nvSpPr>
              <p:spPr>
                <a:xfrm>
                  <a:off x="3924958" y="3348894"/>
                  <a:ext cx="15795" cy="690086"/>
                </a:xfrm>
                <a:custGeom>
                  <a:rect b="b" l="l" r="r" t="t"/>
                  <a:pathLst>
                    <a:path extrusionOk="0" h="690086" w="15795">
                      <a:moveTo>
                        <a:pt x="13438" y="0"/>
                      </a:moveTo>
                      <a:cubicBezTo>
                        <a:pt x="13438" y="0"/>
                        <a:pt x="13438" y="2477"/>
                        <a:pt x="13248" y="7049"/>
                      </a:cubicBezTo>
                      <a:cubicBezTo>
                        <a:pt x="12867" y="12097"/>
                        <a:pt x="12391" y="18764"/>
                        <a:pt x="11724" y="27146"/>
                      </a:cubicBezTo>
                      <a:cubicBezTo>
                        <a:pt x="10009" y="44482"/>
                        <a:pt x="8866" y="69818"/>
                        <a:pt x="7247" y="100965"/>
                      </a:cubicBezTo>
                      <a:cubicBezTo>
                        <a:pt x="4485" y="163354"/>
                        <a:pt x="3723" y="249650"/>
                        <a:pt x="5152" y="344996"/>
                      </a:cubicBezTo>
                      <a:cubicBezTo>
                        <a:pt x="6580" y="440341"/>
                        <a:pt x="9628" y="526637"/>
                        <a:pt x="12105" y="589026"/>
                      </a:cubicBezTo>
                      <a:cubicBezTo>
                        <a:pt x="13343" y="619887"/>
                        <a:pt x="14391" y="645033"/>
                        <a:pt x="15058" y="662940"/>
                      </a:cubicBezTo>
                      <a:cubicBezTo>
                        <a:pt x="15343" y="671322"/>
                        <a:pt x="15629" y="677989"/>
                        <a:pt x="15724" y="683038"/>
                      </a:cubicBezTo>
                      <a:cubicBezTo>
                        <a:pt x="15820" y="687610"/>
                        <a:pt x="15820" y="690086"/>
                        <a:pt x="15724" y="690086"/>
                      </a:cubicBezTo>
                      <a:cubicBezTo>
                        <a:pt x="15534" y="690086"/>
                        <a:pt x="15248" y="687705"/>
                        <a:pt x="14867" y="683133"/>
                      </a:cubicBezTo>
                      <a:cubicBezTo>
                        <a:pt x="14486" y="678085"/>
                        <a:pt x="13915" y="671417"/>
                        <a:pt x="13343" y="663035"/>
                      </a:cubicBezTo>
                      <a:cubicBezTo>
                        <a:pt x="12105" y="645605"/>
                        <a:pt x="10486" y="620363"/>
                        <a:pt x="8866" y="589121"/>
                      </a:cubicBezTo>
                      <a:cubicBezTo>
                        <a:pt x="5533" y="526733"/>
                        <a:pt x="2008" y="440436"/>
                        <a:pt x="580" y="344996"/>
                      </a:cubicBezTo>
                      <a:cubicBezTo>
                        <a:pt x="-849" y="249650"/>
                        <a:pt x="389" y="163163"/>
                        <a:pt x="4009" y="100775"/>
                      </a:cubicBezTo>
                      <a:cubicBezTo>
                        <a:pt x="6009" y="69533"/>
                        <a:pt x="7628" y="44291"/>
                        <a:pt x="9914" y="26956"/>
                      </a:cubicBezTo>
                      <a:cubicBezTo>
                        <a:pt x="10867" y="18574"/>
                        <a:pt x="11724" y="11906"/>
                        <a:pt x="12295" y="6953"/>
                      </a:cubicBezTo>
                      <a:cubicBezTo>
                        <a:pt x="12867" y="2381"/>
                        <a:pt x="13248" y="0"/>
                        <a:pt x="1343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49" name="Google Shape;1149;p13"/>
                <p:cNvGrpSpPr/>
                <p:nvPr/>
              </p:nvGrpSpPr>
              <p:grpSpPr>
                <a:xfrm>
                  <a:off x="3227511" y="2530030"/>
                  <a:ext cx="348934" cy="2812256"/>
                  <a:chOff x="3227511" y="2530030"/>
                  <a:chExt cx="348934" cy="2812256"/>
                </a:xfrm>
              </p:grpSpPr>
              <p:sp>
                <p:nvSpPr>
                  <p:cNvPr id="1150" name="Google Shape;1150;p13"/>
                  <p:cNvSpPr/>
                  <p:nvPr/>
                </p:nvSpPr>
                <p:spPr>
                  <a:xfrm>
                    <a:off x="3227511" y="2530030"/>
                    <a:ext cx="348934" cy="917543"/>
                  </a:xfrm>
                  <a:custGeom>
                    <a:rect b="b" l="l" r="r" t="t"/>
                    <a:pathLst>
                      <a:path extrusionOk="0" h="917543" w="348934">
                        <a:moveTo>
                          <a:pt x="348935" y="0"/>
                        </a:moveTo>
                        <a:cubicBezTo>
                          <a:pt x="348935" y="0"/>
                          <a:pt x="194916" y="65723"/>
                          <a:pt x="147291" y="169926"/>
                        </a:cubicBezTo>
                        <a:cubicBezTo>
                          <a:pt x="99761" y="274129"/>
                          <a:pt x="2320" y="604837"/>
                          <a:pt x="34" y="666083"/>
                        </a:cubicBezTo>
                        <a:cubicBezTo>
                          <a:pt x="-2252" y="727234"/>
                          <a:pt x="111000" y="917543"/>
                          <a:pt x="111000" y="917543"/>
                        </a:cubicBezTo>
                        <a:lnTo>
                          <a:pt x="289975" y="804291"/>
                        </a:lnTo>
                        <a:lnTo>
                          <a:pt x="255971" y="720471"/>
                        </a:lnTo>
                        <a:lnTo>
                          <a:pt x="310359" y="360236"/>
                        </a:lnTo>
                        <a:lnTo>
                          <a:pt x="348840" y="0"/>
                        </a:ln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1" name="Google Shape;1151;p13"/>
                  <p:cNvSpPr/>
                  <p:nvPr/>
                </p:nvSpPr>
                <p:spPr>
                  <a:xfrm>
                    <a:off x="3434417" y="3389804"/>
                    <a:ext cx="92544" cy="1936575"/>
                  </a:xfrm>
                  <a:custGeom>
                    <a:rect b="b" l="l" r="r" t="t"/>
                    <a:pathLst>
                      <a:path extrusionOk="0" h="1936575" w="92544">
                        <a:moveTo>
                          <a:pt x="68496" y="1936576"/>
                        </a:moveTo>
                        <a:lnTo>
                          <a:pt x="68496" y="1936576"/>
                        </a:lnTo>
                        <a:cubicBezTo>
                          <a:pt x="56494" y="1936576"/>
                          <a:pt x="46683" y="1926765"/>
                          <a:pt x="46779" y="1914763"/>
                        </a:cubicBezTo>
                        <a:cubicBezTo>
                          <a:pt x="46779" y="1897142"/>
                          <a:pt x="49541" y="156258"/>
                          <a:pt x="48779" y="128159"/>
                        </a:cubicBezTo>
                        <a:cubicBezTo>
                          <a:pt x="47160" y="68152"/>
                          <a:pt x="10584" y="40624"/>
                          <a:pt x="8964" y="39481"/>
                        </a:cubicBezTo>
                        <a:cubicBezTo>
                          <a:pt x="-656" y="32433"/>
                          <a:pt x="-2942" y="18812"/>
                          <a:pt x="4107" y="9097"/>
                        </a:cubicBezTo>
                        <a:cubicBezTo>
                          <a:pt x="11060" y="-619"/>
                          <a:pt x="24490" y="-2905"/>
                          <a:pt x="34301" y="3953"/>
                        </a:cubicBezTo>
                        <a:cubicBezTo>
                          <a:pt x="36587" y="5572"/>
                          <a:pt x="90117" y="44244"/>
                          <a:pt x="92403" y="126921"/>
                        </a:cubicBezTo>
                        <a:cubicBezTo>
                          <a:pt x="93165" y="155686"/>
                          <a:pt x="90594" y="1843040"/>
                          <a:pt x="90498" y="1914859"/>
                        </a:cubicBezTo>
                        <a:cubicBezTo>
                          <a:pt x="90498" y="1926860"/>
                          <a:pt x="80688" y="1936576"/>
                          <a:pt x="68686" y="193657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2" name="Google Shape;1152;p13"/>
                  <p:cNvSpPr/>
                  <p:nvPr/>
                </p:nvSpPr>
                <p:spPr>
                  <a:xfrm>
                    <a:off x="3357410" y="3433718"/>
                    <a:ext cx="43712" cy="213594"/>
                  </a:xfrm>
                  <a:custGeom>
                    <a:rect b="b" l="l" r="r" t="t"/>
                    <a:pathLst>
                      <a:path extrusionOk="0" h="213594" w="43712">
                        <a:moveTo>
                          <a:pt x="21868" y="213594"/>
                        </a:moveTo>
                        <a:lnTo>
                          <a:pt x="21868" y="213594"/>
                        </a:lnTo>
                        <a:cubicBezTo>
                          <a:pt x="9867" y="213594"/>
                          <a:pt x="56" y="203784"/>
                          <a:pt x="56" y="191782"/>
                        </a:cubicBezTo>
                        <a:cubicBezTo>
                          <a:pt x="56" y="127107"/>
                          <a:pt x="247" y="28809"/>
                          <a:pt x="56" y="22999"/>
                        </a:cubicBezTo>
                        <a:cubicBezTo>
                          <a:pt x="-801" y="10998"/>
                          <a:pt x="8248" y="901"/>
                          <a:pt x="20249" y="44"/>
                        </a:cubicBezTo>
                        <a:cubicBezTo>
                          <a:pt x="32251" y="-718"/>
                          <a:pt x="42728" y="8521"/>
                          <a:pt x="43585" y="20523"/>
                        </a:cubicBezTo>
                        <a:cubicBezTo>
                          <a:pt x="43585" y="21570"/>
                          <a:pt x="43871" y="24618"/>
                          <a:pt x="43585" y="191782"/>
                        </a:cubicBezTo>
                        <a:cubicBezTo>
                          <a:pt x="43585" y="203784"/>
                          <a:pt x="33775" y="213499"/>
                          <a:pt x="21773" y="21349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53" name="Google Shape;1153;p13"/>
                  <p:cNvGrpSpPr/>
                  <p:nvPr/>
                </p:nvGrpSpPr>
                <p:grpSpPr>
                  <a:xfrm>
                    <a:off x="3346989" y="3324502"/>
                    <a:ext cx="205063" cy="192905"/>
                    <a:chOff x="3346989" y="3324502"/>
                    <a:chExt cx="205063" cy="192905"/>
                  </a:xfrm>
                </p:grpSpPr>
                <p:sp>
                  <p:nvSpPr>
                    <p:cNvPr id="1154" name="Google Shape;1154;p13"/>
                    <p:cNvSpPr/>
                    <p:nvPr/>
                  </p:nvSpPr>
                  <p:spPr>
                    <a:xfrm>
                      <a:off x="3346989" y="3324502"/>
                      <a:ext cx="205063" cy="192905"/>
                    </a:xfrm>
                    <a:custGeom>
                      <a:rect b="b" l="l" r="r" t="t"/>
                      <a:pathLst>
                        <a:path extrusionOk="0" h="192905" w="205063">
                          <a:moveTo>
                            <a:pt x="65913" y="13248"/>
                          </a:moveTo>
                          <a:cubicBezTo>
                            <a:pt x="65913" y="13248"/>
                            <a:pt x="34290" y="40966"/>
                            <a:pt x="23717" y="50205"/>
                          </a:cubicBezTo>
                          <a:cubicBezTo>
                            <a:pt x="13145" y="59445"/>
                            <a:pt x="0" y="141264"/>
                            <a:pt x="0" y="141264"/>
                          </a:cubicBezTo>
                          <a:cubicBezTo>
                            <a:pt x="0" y="141264"/>
                            <a:pt x="46196" y="190699"/>
                            <a:pt x="66008" y="192699"/>
                          </a:cubicBezTo>
                          <a:cubicBezTo>
                            <a:pt x="85820" y="194700"/>
                            <a:pt x="101632" y="181460"/>
                            <a:pt x="101632" y="181460"/>
                          </a:cubicBezTo>
                          <a:cubicBezTo>
                            <a:pt x="101632" y="181460"/>
                            <a:pt x="121444" y="192699"/>
                            <a:pt x="133255" y="182793"/>
                          </a:cubicBezTo>
                          <a:cubicBezTo>
                            <a:pt x="145161" y="172887"/>
                            <a:pt x="116777" y="108880"/>
                            <a:pt x="116777" y="108880"/>
                          </a:cubicBezTo>
                          <a:cubicBezTo>
                            <a:pt x="116777" y="108880"/>
                            <a:pt x="106108" y="77828"/>
                            <a:pt x="136208" y="79828"/>
                          </a:cubicBezTo>
                          <a:lnTo>
                            <a:pt x="149162" y="102974"/>
                          </a:lnTo>
                          <a:lnTo>
                            <a:pt x="181451" y="158314"/>
                          </a:lnTo>
                          <a:cubicBezTo>
                            <a:pt x="181451" y="158314"/>
                            <a:pt x="201263" y="155647"/>
                            <a:pt x="204502" y="145741"/>
                          </a:cubicBezTo>
                          <a:cubicBezTo>
                            <a:pt x="207740" y="135835"/>
                            <a:pt x="195929" y="102974"/>
                            <a:pt x="195929" y="102974"/>
                          </a:cubicBezTo>
                          <a:cubicBezTo>
                            <a:pt x="195929" y="102974"/>
                            <a:pt x="209169" y="83067"/>
                            <a:pt x="201835" y="63921"/>
                          </a:cubicBezTo>
                          <a:cubicBezTo>
                            <a:pt x="194596" y="44776"/>
                            <a:pt x="182690" y="9819"/>
                            <a:pt x="147733" y="1914"/>
                          </a:cubicBezTo>
                          <a:cubicBezTo>
                            <a:pt x="112776" y="-5992"/>
                            <a:pt x="65913" y="13153"/>
                            <a:pt x="65913" y="13153"/>
                          </a:cubicBezTo>
                          <a:close/>
                        </a:path>
                      </a:pathLst>
                    </a:custGeom>
                    <a:solidFill>
                      <a:srgbClr val="FFC4A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5" name="Google Shape;1155;p13"/>
                    <p:cNvSpPr/>
                    <p:nvPr/>
                  </p:nvSpPr>
                  <p:spPr>
                    <a:xfrm>
                      <a:off x="3374114" y="3377751"/>
                      <a:ext cx="72445" cy="120231"/>
                    </a:xfrm>
                    <a:custGeom>
                      <a:rect b="b" l="l" r="r" t="t"/>
                      <a:pathLst>
                        <a:path extrusionOk="0" h="120231" w="72445">
                          <a:moveTo>
                            <a:pt x="72411" y="120209"/>
                          </a:moveTo>
                          <a:cubicBezTo>
                            <a:pt x="71840" y="120685"/>
                            <a:pt x="66506" y="113637"/>
                            <a:pt x="56695" y="103445"/>
                          </a:cubicBezTo>
                          <a:cubicBezTo>
                            <a:pt x="46980" y="93158"/>
                            <a:pt x="32597" y="80299"/>
                            <a:pt x="14499" y="68203"/>
                          </a:cubicBezTo>
                          <a:cubicBezTo>
                            <a:pt x="10023" y="64964"/>
                            <a:pt x="5736" y="61154"/>
                            <a:pt x="2974" y="56201"/>
                          </a:cubicBezTo>
                          <a:cubicBezTo>
                            <a:pt x="117" y="51248"/>
                            <a:pt x="-455" y="45533"/>
                            <a:pt x="307" y="40580"/>
                          </a:cubicBezTo>
                          <a:cubicBezTo>
                            <a:pt x="1831" y="30579"/>
                            <a:pt x="7260" y="23149"/>
                            <a:pt x="11642" y="17625"/>
                          </a:cubicBezTo>
                          <a:cubicBezTo>
                            <a:pt x="16214" y="12100"/>
                            <a:pt x="20024" y="7814"/>
                            <a:pt x="22405" y="4766"/>
                          </a:cubicBezTo>
                          <a:cubicBezTo>
                            <a:pt x="24882" y="1718"/>
                            <a:pt x="26120" y="-92"/>
                            <a:pt x="26406" y="4"/>
                          </a:cubicBezTo>
                          <a:cubicBezTo>
                            <a:pt x="27168" y="289"/>
                            <a:pt x="22881" y="8386"/>
                            <a:pt x="14214" y="19530"/>
                          </a:cubicBezTo>
                          <a:cubicBezTo>
                            <a:pt x="10118" y="25150"/>
                            <a:pt x="5546" y="32293"/>
                            <a:pt x="4403" y="41056"/>
                          </a:cubicBezTo>
                          <a:cubicBezTo>
                            <a:pt x="3831" y="45343"/>
                            <a:pt x="4498" y="49915"/>
                            <a:pt x="6784" y="53915"/>
                          </a:cubicBezTo>
                          <a:cubicBezTo>
                            <a:pt x="9070" y="57916"/>
                            <a:pt x="12880" y="61249"/>
                            <a:pt x="17166" y="64393"/>
                          </a:cubicBezTo>
                          <a:cubicBezTo>
                            <a:pt x="35169" y="76394"/>
                            <a:pt x="49837" y="90301"/>
                            <a:pt x="59076" y="101159"/>
                          </a:cubicBezTo>
                          <a:cubicBezTo>
                            <a:pt x="68411" y="112018"/>
                            <a:pt x="72888" y="119733"/>
                            <a:pt x="72411" y="120019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6" name="Google Shape;1156;p13"/>
                    <p:cNvSpPr/>
                    <p:nvPr/>
                  </p:nvSpPr>
                  <p:spPr>
                    <a:xfrm>
                      <a:off x="3493194" y="3393848"/>
                      <a:ext cx="11930" cy="35178"/>
                    </a:xfrm>
                    <a:custGeom>
                      <a:rect b="b" l="l" r="r" t="t"/>
                      <a:pathLst>
                        <a:path extrusionOk="0" h="35178" w="11930">
                          <a:moveTo>
                            <a:pt x="11814" y="195"/>
                          </a:moveTo>
                          <a:cubicBezTo>
                            <a:pt x="12767" y="1052"/>
                            <a:pt x="7623" y="7625"/>
                            <a:pt x="5337" y="17150"/>
                          </a:cubicBezTo>
                          <a:cubicBezTo>
                            <a:pt x="2956" y="26675"/>
                            <a:pt x="4480" y="34866"/>
                            <a:pt x="3242" y="35152"/>
                          </a:cubicBezTo>
                          <a:cubicBezTo>
                            <a:pt x="2194" y="35723"/>
                            <a:pt x="-1807" y="26960"/>
                            <a:pt x="956" y="16007"/>
                          </a:cubicBezTo>
                          <a:cubicBezTo>
                            <a:pt x="3527" y="5053"/>
                            <a:pt x="11052" y="-853"/>
                            <a:pt x="11814" y="100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7" name="Google Shape;1157;p13"/>
                  <p:cNvSpPr/>
                  <p:nvPr/>
                </p:nvSpPr>
                <p:spPr>
                  <a:xfrm>
                    <a:off x="3269360" y="3164189"/>
                    <a:ext cx="248231" cy="170044"/>
                  </a:xfrm>
                  <a:custGeom>
                    <a:rect b="b" l="l" r="r" t="t"/>
                    <a:pathLst>
                      <a:path extrusionOk="0" h="170044" w="248231">
                        <a:moveTo>
                          <a:pt x="0" y="301"/>
                        </a:moveTo>
                        <a:cubicBezTo>
                          <a:pt x="0" y="301"/>
                          <a:pt x="4381" y="-80"/>
                          <a:pt x="12382" y="15"/>
                        </a:cubicBezTo>
                        <a:cubicBezTo>
                          <a:pt x="16383" y="111"/>
                          <a:pt x="21241" y="15"/>
                          <a:pt x="26956" y="396"/>
                        </a:cubicBezTo>
                        <a:cubicBezTo>
                          <a:pt x="32766" y="1158"/>
                          <a:pt x="39148" y="1920"/>
                          <a:pt x="46101" y="2778"/>
                        </a:cubicBezTo>
                        <a:cubicBezTo>
                          <a:pt x="53149" y="3825"/>
                          <a:pt x="60769" y="6016"/>
                          <a:pt x="68961" y="7826"/>
                        </a:cubicBezTo>
                        <a:cubicBezTo>
                          <a:pt x="73057" y="8874"/>
                          <a:pt x="77057" y="10588"/>
                          <a:pt x="81343" y="12017"/>
                        </a:cubicBezTo>
                        <a:cubicBezTo>
                          <a:pt x="85534" y="13636"/>
                          <a:pt x="90106" y="14779"/>
                          <a:pt x="94297" y="17065"/>
                        </a:cubicBezTo>
                        <a:cubicBezTo>
                          <a:pt x="111823" y="24495"/>
                          <a:pt x="129540" y="35925"/>
                          <a:pt x="146399" y="49926"/>
                        </a:cubicBezTo>
                        <a:cubicBezTo>
                          <a:pt x="163259" y="64023"/>
                          <a:pt x="177260" y="79549"/>
                          <a:pt x="189262" y="94122"/>
                        </a:cubicBezTo>
                        <a:cubicBezTo>
                          <a:pt x="201359" y="108696"/>
                          <a:pt x="211455" y="122221"/>
                          <a:pt x="220123" y="133556"/>
                        </a:cubicBezTo>
                        <a:cubicBezTo>
                          <a:pt x="228695" y="144891"/>
                          <a:pt x="235744" y="153939"/>
                          <a:pt x="240792" y="160131"/>
                        </a:cubicBezTo>
                        <a:cubicBezTo>
                          <a:pt x="245745" y="166322"/>
                          <a:pt x="248412" y="169846"/>
                          <a:pt x="248221" y="170037"/>
                        </a:cubicBezTo>
                        <a:cubicBezTo>
                          <a:pt x="248031" y="170227"/>
                          <a:pt x="244888" y="167084"/>
                          <a:pt x="239459" y="161274"/>
                        </a:cubicBezTo>
                        <a:cubicBezTo>
                          <a:pt x="234029" y="155463"/>
                          <a:pt x="226600" y="146605"/>
                          <a:pt x="217646" y="135556"/>
                        </a:cubicBezTo>
                        <a:cubicBezTo>
                          <a:pt x="208693" y="124507"/>
                          <a:pt x="198215" y="111077"/>
                          <a:pt x="186118" y="96789"/>
                        </a:cubicBezTo>
                        <a:cubicBezTo>
                          <a:pt x="174022" y="82407"/>
                          <a:pt x="160115" y="67167"/>
                          <a:pt x="143542" y="53355"/>
                        </a:cubicBezTo>
                        <a:cubicBezTo>
                          <a:pt x="127064" y="39639"/>
                          <a:pt x="109728" y="28305"/>
                          <a:pt x="92678" y="20780"/>
                        </a:cubicBezTo>
                        <a:cubicBezTo>
                          <a:pt x="88582" y="18494"/>
                          <a:pt x="84201" y="17351"/>
                          <a:pt x="80105" y="15732"/>
                        </a:cubicBezTo>
                        <a:cubicBezTo>
                          <a:pt x="75914" y="14303"/>
                          <a:pt x="72009" y="12493"/>
                          <a:pt x="68008" y="11445"/>
                        </a:cubicBezTo>
                        <a:cubicBezTo>
                          <a:pt x="59912" y="9540"/>
                          <a:pt x="52578" y="7064"/>
                          <a:pt x="45625" y="5921"/>
                        </a:cubicBezTo>
                        <a:cubicBezTo>
                          <a:pt x="38767" y="4778"/>
                          <a:pt x="32480" y="3825"/>
                          <a:pt x="26765" y="2873"/>
                        </a:cubicBezTo>
                        <a:cubicBezTo>
                          <a:pt x="21145" y="2206"/>
                          <a:pt x="16288" y="2111"/>
                          <a:pt x="12382" y="1730"/>
                        </a:cubicBezTo>
                        <a:cubicBezTo>
                          <a:pt x="4477" y="1063"/>
                          <a:pt x="95" y="587"/>
                          <a:pt x="95" y="30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8" name="Google Shape;1158;p13"/>
                  <p:cNvSpPr/>
                  <p:nvPr/>
                </p:nvSpPr>
                <p:spPr>
                  <a:xfrm>
                    <a:off x="3438226" y="2855690"/>
                    <a:ext cx="66877" cy="386143"/>
                  </a:xfrm>
                  <a:custGeom>
                    <a:rect b="b" l="l" r="r" t="t"/>
                    <a:pathLst>
                      <a:path extrusionOk="0" h="386143" w="66877">
                        <a:moveTo>
                          <a:pt x="66782" y="0"/>
                        </a:moveTo>
                        <a:cubicBezTo>
                          <a:pt x="66782" y="0"/>
                          <a:pt x="66401" y="5525"/>
                          <a:pt x="64782" y="15335"/>
                        </a:cubicBezTo>
                        <a:cubicBezTo>
                          <a:pt x="63258" y="25146"/>
                          <a:pt x="60781" y="39243"/>
                          <a:pt x="57638" y="56769"/>
                        </a:cubicBezTo>
                        <a:cubicBezTo>
                          <a:pt x="50875" y="92297"/>
                          <a:pt x="41731" y="140017"/>
                          <a:pt x="31730" y="192881"/>
                        </a:cubicBezTo>
                        <a:cubicBezTo>
                          <a:pt x="21634" y="246031"/>
                          <a:pt x="13633" y="294323"/>
                          <a:pt x="8584" y="329375"/>
                        </a:cubicBezTo>
                        <a:cubicBezTo>
                          <a:pt x="6203" y="346329"/>
                          <a:pt x="4203" y="360331"/>
                          <a:pt x="2679" y="370904"/>
                        </a:cubicBezTo>
                        <a:cubicBezTo>
                          <a:pt x="1345" y="380714"/>
                          <a:pt x="393" y="386144"/>
                          <a:pt x="107" y="386144"/>
                        </a:cubicBezTo>
                        <a:cubicBezTo>
                          <a:pt x="-179" y="386144"/>
                          <a:pt x="107" y="380619"/>
                          <a:pt x="964" y="370713"/>
                        </a:cubicBezTo>
                        <a:cubicBezTo>
                          <a:pt x="1726" y="360807"/>
                          <a:pt x="3250" y="346520"/>
                          <a:pt x="5441" y="328898"/>
                        </a:cubicBezTo>
                        <a:cubicBezTo>
                          <a:pt x="9727" y="293656"/>
                          <a:pt x="17252" y="245174"/>
                          <a:pt x="27349" y="192024"/>
                        </a:cubicBezTo>
                        <a:cubicBezTo>
                          <a:pt x="37445" y="138875"/>
                          <a:pt x="47446" y="90869"/>
                          <a:pt x="54590" y="56198"/>
                        </a:cubicBezTo>
                        <a:cubicBezTo>
                          <a:pt x="58114" y="39433"/>
                          <a:pt x="60972" y="25527"/>
                          <a:pt x="63163" y="15050"/>
                        </a:cubicBezTo>
                        <a:cubicBezTo>
                          <a:pt x="65258" y="5334"/>
                          <a:pt x="66592" y="0"/>
                          <a:pt x="66877" y="9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9" name="Google Shape;1159;p13"/>
                  <p:cNvSpPr/>
                  <p:nvPr/>
                </p:nvSpPr>
                <p:spPr>
                  <a:xfrm>
                    <a:off x="3465670" y="5277231"/>
                    <a:ext cx="81819" cy="65055"/>
                  </a:xfrm>
                  <a:custGeom>
                    <a:rect b="b" l="l" r="r" t="t"/>
                    <a:pathLst>
                      <a:path extrusionOk="0" h="65055" w="81819">
                        <a:moveTo>
                          <a:pt x="81820" y="65056"/>
                        </a:moveTo>
                        <a:lnTo>
                          <a:pt x="0" y="65056"/>
                        </a:lnTo>
                        <a:lnTo>
                          <a:pt x="15240" y="0"/>
                        </a:lnTo>
                        <a:lnTo>
                          <a:pt x="63627" y="0"/>
                        </a:lnTo>
                        <a:lnTo>
                          <a:pt x="81820" y="65056"/>
                        </a:ln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60" name="Google Shape;1160;p13"/>
              <p:cNvGrpSpPr/>
              <p:nvPr/>
            </p:nvGrpSpPr>
            <p:grpSpPr>
              <a:xfrm>
                <a:off x="3505151" y="1831658"/>
                <a:ext cx="556677" cy="832393"/>
                <a:chOff x="3505151" y="1831658"/>
                <a:chExt cx="556677" cy="832393"/>
              </a:xfrm>
            </p:grpSpPr>
            <p:sp>
              <p:nvSpPr>
                <p:cNvPr id="1161" name="Google Shape;1161;p13"/>
                <p:cNvSpPr/>
                <p:nvPr/>
              </p:nvSpPr>
              <p:spPr>
                <a:xfrm>
                  <a:off x="3566363" y="1831658"/>
                  <a:ext cx="495465" cy="532608"/>
                </a:xfrm>
                <a:custGeom>
                  <a:rect b="b" l="l" r="r" t="t"/>
                  <a:pathLst>
                    <a:path extrusionOk="0" h="532608" w="495465">
                      <a:moveTo>
                        <a:pt x="14274" y="199166"/>
                      </a:moveTo>
                      <a:cubicBezTo>
                        <a:pt x="26847" y="176592"/>
                        <a:pt x="52183" y="159447"/>
                        <a:pt x="77710" y="163448"/>
                      </a:cubicBezTo>
                      <a:cubicBezTo>
                        <a:pt x="69805" y="117823"/>
                        <a:pt x="106857" y="69626"/>
                        <a:pt x="152958" y="65435"/>
                      </a:cubicBezTo>
                      <a:cubicBezTo>
                        <a:pt x="177628" y="63245"/>
                        <a:pt x="204107" y="71627"/>
                        <a:pt x="226491" y="61054"/>
                      </a:cubicBezTo>
                      <a:cubicBezTo>
                        <a:pt x="240493" y="54482"/>
                        <a:pt x="250208" y="41528"/>
                        <a:pt x="261543" y="31050"/>
                      </a:cubicBezTo>
                      <a:cubicBezTo>
                        <a:pt x="309358" y="-12955"/>
                        <a:pt x="390607" y="-8574"/>
                        <a:pt x="439660" y="34003"/>
                      </a:cubicBezTo>
                      <a:cubicBezTo>
                        <a:pt x="488714" y="76580"/>
                        <a:pt x="505669" y="149351"/>
                        <a:pt x="489571" y="212311"/>
                      </a:cubicBezTo>
                      <a:cubicBezTo>
                        <a:pt x="482142" y="241553"/>
                        <a:pt x="468235" y="269842"/>
                        <a:pt x="468235" y="300036"/>
                      </a:cubicBezTo>
                      <a:cubicBezTo>
                        <a:pt x="468235" y="328325"/>
                        <a:pt x="480523" y="355281"/>
                        <a:pt x="483190" y="383570"/>
                      </a:cubicBezTo>
                      <a:cubicBezTo>
                        <a:pt x="485761" y="411764"/>
                        <a:pt x="473284" y="445769"/>
                        <a:pt x="445471" y="451103"/>
                      </a:cubicBezTo>
                      <a:lnTo>
                        <a:pt x="166293" y="527493"/>
                      </a:lnTo>
                      <a:cubicBezTo>
                        <a:pt x="122764" y="541971"/>
                        <a:pt x="70757" y="524826"/>
                        <a:pt x="44468" y="487298"/>
                      </a:cubicBezTo>
                      <a:cubicBezTo>
                        <a:pt x="26275" y="461390"/>
                        <a:pt x="20465" y="429005"/>
                        <a:pt x="15036" y="397763"/>
                      </a:cubicBezTo>
                      <a:cubicBezTo>
                        <a:pt x="7987" y="356900"/>
                        <a:pt x="1034" y="315943"/>
                        <a:pt x="82" y="274509"/>
                      </a:cubicBezTo>
                      <a:cubicBezTo>
                        <a:pt x="-490" y="248696"/>
                        <a:pt x="1701" y="221836"/>
                        <a:pt x="14274" y="199262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13"/>
                <p:cNvSpPr/>
                <p:nvPr/>
              </p:nvSpPr>
              <p:spPr>
                <a:xfrm>
                  <a:off x="3505151" y="2123605"/>
                  <a:ext cx="253106" cy="297275"/>
                </a:xfrm>
                <a:custGeom>
                  <a:rect b="b" l="l" r="r" t="t"/>
                  <a:pathLst>
                    <a:path extrusionOk="0" h="297275" w="253106">
                      <a:moveTo>
                        <a:pt x="13764" y="16091"/>
                      </a:moveTo>
                      <a:cubicBezTo>
                        <a:pt x="27004" y="470"/>
                        <a:pt x="52150" y="-5626"/>
                        <a:pt x="68818" y="6185"/>
                      </a:cubicBezTo>
                      <a:cubicBezTo>
                        <a:pt x="117682" y="6851"/>
                        <a:pt x="161687" y="4375"/>
                        <a:pt x="197787" y="37331"/>
                      </a:cubicBezTo>
                      <a:cubicBezTo>
                        <a:pt x="233887" y="70288"/>
                        <a:pt x="255794" y="119246"/>
                        <a:pt x="252841" y="168014"/>
                      </a:cubicBezTo>
                      <a:cubicBezTo>
                        <a:pt x="249889" y="216782"/>
                        <a:pt x="220647" y="263931"/>
                        <a:pt x="176641" y="285267"/>
                      </a:cubicBezTo>
                      <a:cubicBezTo>
                        <a:pt x="132636" y="306603"/>
                        <a:pt x="75486" y="299269"/>
                        <a:pt x="40529" y="265169"/>
                      </a:cubicBezTo>
                      <a:cubicBezTo>
                        <a:pt x="5572" y="231070"/>
                        <a:pt x="-2524" y="171634"/>
                        <a:pt x="24718" y="131057"/>
                      </a:cubicBezTo>
                      <a:cubicBezTo>
                        <a:pt x="15193" y="112960"/>
                        <a:pt x="5477" y="94481"/>
                        <a:pt x="1572" y="74384"/>
                      </a:cubicBezTo>
                      <a:cubicBezTo>
                        <a:pt x="-2238" y="54286"/>
                        <a:pt x="524" y="31807"/>
                        <a:pt x="13764" y="16186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63" name="Google Shape;1163;p13"/>
                <p:cNvGrpSpPr/>
                <p:nvPr/>
              </p:nvGrpSpPr>
              <p:grpSpPr>
                <a:xfrm>
                  <a:off x="3584158" y="1935670"/>
                  <a:ext cx="429983" cy="728381"/>
                  <a:chOff x="3584158" y="1935670"/>
                  <a:chExt cx="429983" cy="728381"/>
                </a:xfrm>
              </p:grpSpPr>
              <p:grpSp>
                <p:nvGrpSpPr>
                  <p:cNvPr id="1164" name="Google Shape;1164;p13"/>
                  <p:cNvGrpSpPr/>
                  <p:nvPr/>
                </p:nvGrpSpPr>
                <p:grpSpPr>
                  <a:xfrm>
                    <a:off x="3584158" y="1935670"/>
                    <a:ext cx="429983" cy="728381"/>
                    <a:chOff x="3584158" y="1935670"/>
                    <a:chExt cx="429983" cy="728381"/>
                  </a:xfrm>
                </p:grpSpPr>
                <p:sp>
                  <p:nvSpPr>
                    <p:cNvPr id="1165" name="Google Shape;1165;p13"/>
                    <p:cNvSpPr/>
                    <p:nvPr/>
                  </p:nvSpPr>
                  <p:spPr>
                    <a:xfrm>
                      <a:off x="3647361" y="1935670"/>
                      <a:ext cx="366780" cy="728381"/>
                    </a:xfrm>
                    <a:custGeom>
                      <a:rect b="b" l="l" r="r" t="t"/>
                      <a:pathLst>
                        <a:path extrusionOk="0" h="728381" w="366780">
                          <a:moveTo>
                            <a:pt x="136825" y="728377"/>
                          </a:moveTo>
                          <a:cubicBezTo>
                            <a:pt x="69865" y="728948"/>
                            <a:pt x="14715" y="675894"/>
                            <a:pt x="12619" y="608933"/>
                          </a:cubicBezTo>
                          <a:lnTo>
                            <a:pt x="523" y="205930"/>
                          </a:lnTo>
                          <a:cubicBezTo>
                            <a:pt x="-6145" y="97822"/>
                            <a:pt x="51196" y="3715"/>
                            <a:pt x="159495" y="0"/>
                          </a:cubicBezTo>
                          <a:lnTo>
                            <a:pt x="169496" y="286"/>
                          </a:lnTo>
                          <a:cubicBezTo>
                            <a:pt x="270461" y="2762"/>
                            <a:pt x="352567" y="82201"/>
                            <a:pt x="358282" y="182975"/>
                          </a:cubicBezTo>
                          <a:cubicBezTo>
                            <a:pt x="363616" y="276796"/>
                            <a:pt x="368188" y="380429"/>
                            <a:pt x="366378" y="430625"/>
                          </a:cubicBezTo>
                          <a:cubicBezTo>
                            <a:pt x="362568" y="534543"/>
                            <a:pt x="258269" y="548164"/>
                            <a:pt x="258269" y="548164"/>
                          </a:cubicBezTo>
                          <a:cubicBezTo>
                            <a:pt x="258079" y="548164"/>
                            <a:pt x="258365" y="572262"/>
                            <a:pt x="258936" y="602742"/>
                          </a:cubicBezTo>
                          <a:cubicBezTo>
                            <a:pt x="260269" y="671322"/>
                            <a:pt x="205405" y="727710"/>
                            <a:pt x="136825" y="728281"/>
                          </a:cubicBezTo>
                          <a:lnTo>
                            <a:pt x="136825" y="728281"/>
                          </a:lnTo>
                          <a:close/>
                        </a:path>
                      </a:pathLst>
                    </a:custGeom>
                    <a:solidFill>
                      <a:srgbClr val="FFC4A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3"/>
                    <p:cNvSpPr/>
                    <p:nvPr/>
                  </p:nvSpPr>
                  <p:spPr>
                    <a:xfrm>
                      <a:off x="3771232" y="2441829"/>
                      <a:ext cx="135159" cy="69968"/>
                    </a:xfrm>
                    <a:custGeom>
                      <a:rect b="b" l="l" r="r" t="t"/>
                      <a:pathLst>
                        <a:path extrusionOk="0" h="69968" w="135159">
                          <a:moveTo>
                            <a:pt x="134398" y="43244"/>
                          </a:moveTo>
                          <a:cubicBezTo>
                            <a:pt x="134398" y="43244"/>
                            <a:pt x="68771" y="45529"/>
                            <a:pt x="0" y="0"/>
                          </a:cubicBezTo>
                          <a:cubicBezTo>
                            <a:pt x="0" y="0"/>
                            <a:pt x="31147" y="76390"/>
                            <a:pt x="135160" y="69533"/>
                          </a:cubicBezTo>
                          <a:lnTo>
                            <a:pt x="134398" y="43244"/>
                          </a:ln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7" name="Google Shape;1167;p13"/>
                    <p:cNvSpPr/>
                    <p:nvPr/>
                  </p:nvSpPr>
                  <p:spPr>
                    <a:xfrm>
                      <a:off x="3824472" y="2310067"/>
                      <a:ext cx="46963" cy="44825"/>
                    </a:xfrm>
                    <a:custGeom>
                      <a:rect b="b" l="l" r="r" t="t"/>
                      <a:pathLst>
                        <a:path extrusionOk="0" h="44825" w="46963">
                          <a:moveTo>
                            <a:pt x="8292" y="6984"/>
                          </a:moveTo>
                          <a:cubicBezTo>
                            <a:pt x="14388" y="507"/>
                            <a:pt x="24485" y="-1779"/>
                            <a:pt x="32771" y="1459"/>
                          </a:cubicBezTo>
                          <a:cubicBezTo>
                            <a:pt x="41058" y="4698"/>
                            <a:pt x="46964" y="13270"/>
                            <a:pt x="46964" y="22224"/>
                          </a:cubicBezTo>
                          <a:cubicBezTo>
                            <a:pt x="46964" y="31082"/>
                            <a:pt x="41249" y="39750"/>
                            <a:pt x="32962" y="43084"/>
                          </a:cubicBezTo>
                          <a:cubicBezTo>
                            <a:pt x="27247" y="45370"/>
                            <a:pt x="20865" y="45274"/>
                            <a:pt x="14960" y="43560"/>
                          </a:cubicBezTo>
                          <a:cubicBezTo>
                            <a:pt x="10483" y="42322"/>
                            <a:pt x="6101" y="40036"/>
                            <a:pt x="3339" y="36416"/>
                          </a:cubicBezTo>
                          <a:cubicBezTo>
                            <a:pt x="-661" y="31082"/>
                            <a:pt x="-852" y="23557"/>
                            <a:pt x="1625" y="17366"/>
                          </a:cubicBezTo>
                          <a:cubicBezTo>
                            <a:pt x="4101" y="11175"/>
                            <a:pt x="6482" y="8794"/>
                            <a:pt x="11435" y="4317"/>
                          </a:cubicBezTo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168" name="Google Shape;1168;p13"/>
                    <p:cNvGrpSpPr/>
                    <p:nvPr/>
                  </p:nvGrpSpPr>
                  <p:grpSpPr>
                    <a:xfrm>
                      <a:off x="3757490" y="2094212"/>
                      <a:ext cx="225276" cy="251890"/>
                      <a:chOff x="3757490" y="2094212"/>
                      <a:chExt cx="225276" cy="251890"/>
                    </a:xfrm>
                  </p:grpSpPr>
                  <p:grpSp>
                    <p:nvGrpSpPr>
                      <p:cNvPr id="1169" name="Google Shape;1169;p13"/>
                      <p:cNvGrpSpPr/>
                      <p:nvPr/>
                    </p:nvGrpSpPr>
                    <p:grpSpPr>
                      <a:xfrm>
                        <a:off x="3770088" y="2152918"/>
                        <a:ext cx="212678" cy="193184"/>
                        <a:chOff x="3770088" y="2152918"/>
                        <a:chExt cx="212678" cy="193184"/>
                      </a:xfrm>
                    </p:grpSpPr>
                    <p:grpSp>
                      <p:nvGrpSpPr>
                        <p:cNvPr id="1170" name="Google Shape;1170;p13"/>
                        <p:cNvGrpSpPr/>
                        <p:nvPr/>
                      </p:nvGrpSpPr>
                      <p:grpSpPr>
                        <a:xfrm>
                          <a:off x="3923917" y="2152918"/>
                          <a:ext cx="58849" cy="50123"/>
                          <a:chOff x="3923917" y="2152918"/>
                          <a:chExt cx="58849" cy="50123"/>
                        </a:xfrm>
                      </p:grpSpPr>
                      <p:sp>
                        <p:nvSpPr>
                          <p:cNvPr id="1171" name="Google Shape;1171;p13"/>
                          <p:cNvSpPr/>
                          <p:nvPr/>
                        </p:nvSpPr>
                        <p:spPr>
                          <a:xfrm>
                            <a:off x="3949731" y="2174643"/>
                            <a:ext cx="29622" cy="28398"/>
                          </a:xfrm>
                          <a:custGeom>
                            <a:rect b="b" l="l" r="r" t="t"/>
                            <a:pathLst>
                              <a:path extrusionOk="0" h="28398" w="29622">
                                <a:moveTo>
                                  <a:pt x="29623" y="13726"/>
                                </a:moveTo>
                                <a:cubicBezTo>
                                  <a:pt x="29623" y="21536"/>
                                  <a:pt x="23146" y="28108"/>
                                  <a:pt x="14954" y="28394"/>
                                </a:cubicBezTo>
                                <a:cubicBezTo>
                                  <a:pt x="6763" y="28585"/>
                                  <a:pt x="95" y="22489"/>
                                  <a:pt x="0" y="14678"/>
                                </a:cubicBezTo>
                                <a:cubicBezTo>
                                  <a:pt x="0" y="6868"/>
                                  <a:pt x="6477" y="295"/>
                                  <a:pt x="14669" y="10"/>
                                </a:cubicBezTo>
                                <a:cubicBezTo>
                                  <a:pt x="22860" y="-276"/>
                                  <a:pt x="29623" y="5915"/>
                                  <a:pt x="29623" y="137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72" name="Google Shape;1172;p13"/>
                          <p:cNvSpPr/>
                          <p:nvPr/>
                        </p:nvSpPr>
                        <p:spPr>
                          <a:xfrm>
                            <a:off x="3923917" y="2152918"/>
                            <a:ext cx="58849" cy="16580"/>
                          </a:xfrm>
                          <a:custGeom>
                            <a:rect b="b" l="l" r="r" t="t"/>
                            <a:pathLst>
                              <a:path extrusionOk="0" h="16580" w="58849">
                                <a:moveTo>
                                  <a:pt x="58580" y="16305"/>
                                </a:moveTo>
                                <a:cubicBezTo>
                                  <a:pt x="56675" y="18210"/>
                                  <a:pt x="45626" y="9637"/>
                                  <a:pt x="29719" y="9256"/>
                                </a:cubicBezTo>
                                <a:cubicBezTo>
                                  <a:pt x="13813" y="8685"/>
                                  <a:pt x="1811" y="16591"/>
                                  <a:pt x="192" y="14590"/>
                                </a:cubicBezTo>
                                <a:cubicBezTo>
                                  <a:pt x="-665" y="13733"/>
                                  <a:pt x="1335" y="10209"/>
                                  <a:pt x="6478" y="6685"/>
                                </a:cubicBezTo>
                                <a:cubicBezTo>
                                  <a:pt x="11622" y="3065"/>
                                  <a:pt x="20290" y="-269"/>
                                  <a:pt x="30196" y="17"/>
                                </a:cubicBezTo>
                                <a:cubicBezTo>
                                  <a:pt x="40102" y="303"/>
                                  <a:pt x="48388" y="4208"/>
                                  <a:pt x="53151" y="8018"/>
                                </a:cubicBezTo>
                                <a:cubicBezTo>
                                  <a:pt x="58009" y="11923"/>
                                  <a:pt x="59533" y="15448"/>
                                  <a:pt x="58580" y="1630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73" name="Google Shape;1173;p13"/>
                        <p:cNvGrpSpPr/>
                        <p:nvPr/>
                      </p:nvGrpSpPr>
                      <p:grpSpPr>
                        <a:xfrm>
                          <a:off x="3770088" y="2153013"/>
                          <a:ext cx="59627" cy="50033"/>
                          <a:chOff x="3770088" y="2153013"/>
                          <a:chExt cx="59627" cy="50033"/>
                        </a:xfrm>
                      </p:grpSpPr>
                      <p:sp>
                        <p:nvSpPr>
                          <p:cNvPr id="1174" name="Google Shape;1174;p13"/>
                          <p:cNvSpPr/>
                          <p:nvPr/>
                        </p:nvSpPr>
                        <p:spPr>
                          <a:xfrm>
                            <a:off x="3800093" y="2174643"/>
                            <a:ext cx="29622" cy="28403"/>
                          </a:xfrm>
                          <a:custGeom>
                            <a:rect b="b" l="l" r="r" t="t"/>
                            <a:pathLst>
                              <a:path extrusionOk="0" h="28403" w="29622">
                                <a:moveTo>
                                  <a:pt x="29623" y="13726"/>
                                </a:moveTo>
                                <a:cubicBezTo>
                                  <a:pt x="29623" y="21536"/>
                                  <a:pt x="23146" y="28108"/>
                                  <a:pt x="14954" y="28394"/>
                                </a:cubicBezTo>
                                <a:cubicBezTo>
                                  <a:pt x="6763" y="28680"/>
                                  <a:pt x="95" y="22489"/>
                                  <a:pt x="0" y="14678"/>
                                </a:cubicBezTo>
                                <a:cubicBezTo>
                                  <a:pt x="0" y="6868"/>
                                  <a:pt x="6477" y="295"/>
                                  <a:pt x="14669" y="10"/>
                                </a:cubicBezTo>
                                <a:cubicBezTo>
                                  <a:pt x="22860" y="-276"/>
                                  <a:pt x="29527" y="5915"/>
                                  <a:pt x="29623" y="137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75" name="Google Shape;1175;p13"/>
                          <p:cNvSpPr/>
                          <p:nvPr/>
                        </p:nvSpPr>
                        <p:spPr>
                          <a:xfrm>
                            <a:off x="3770088" y="2153013"/>
                            <a:ext cx="58841" cy="16580"/>
                          </a:xfrm>
                          <a:custGeom>
                            <a:rect b="b" l="l" r="r" t="t"/>
                            <a:pathLst>
                              <a:path extrusionOk="0" h="16580" w="58841">
                                <a:moveTo>
                                  <a:pt x="58675" y="16305"/>
                                </a:moveTo>
                                <a:cubicBezTo>
                                  <a:pt x="56770" y="18210"/>
                                  <a:pt x="45721" y="9637"/>
                                  <a:pt x="29719" y="9256"/>
                                </a:cubicBezTo>
                                <a:cubicBezTo>
                                  <a:pt x="13813" y="8685"/>
                                  <a:pt x="1811" y="16591"/>
                                  <a:pt x="192" y="14590"/>
                                </a:cubicBezTo>
                                <a:cubicBezTo>
                                  <a:pt x="-665" y="13733"/>
                                  <a:pt x="1335" y="10304"/>
                                  <a:pt x="6478" y="6685"/>
                                </a:cubicBezTo>
                                <a:cubicBezTo>
                                  <a:pt x="11622" y="3065"/>
                                  <a:pt x="20290" y="-269"/>
                                  <a:pt x="30196" y="17"/>
                                </a:cubicBezTo>
                                <a:cubicBezTo>
                                  <a:pt x="40102" y="303"/>
                                  <a:pt x="48388" y="4208"/>
                                  <a:pt x="53151" y="8018"/>
                                </a:cubicBezTo>
                                <a:cubicBezTo>
                                  <a:pt x="57913" y="11923"/>
                                  <a:pt x="59533" y="15448"/>
                                  <a:pt x="58580" y="1630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176" name="Google Shape;1176;p13"/>
                        <p:cNvSpPr/>
                        <p:nvPr/>
                      </p:nvSpPr>
                      <p:spPr>
                        <a:xfrm>
                          <a:off x="3875816" y="2155976"/>
                          <a:ext cx="45201" cy="134183"/>
                        </a:xfrm>
                        <a:custGeom>
                          <a:rect b="b" l="l" r="r" t="t"/>
                          <a:pathLst>
                            <a:path extrusionOk="0" h="134183" w="45201">
                              <a:moveTo>
                                <a:pt x="4287" y="133357"/>
                              </a:moveTo>
                              <a:cubicBezTo>
                                <a:pt x="4287" y="132404"/>
                                <a:pt x="14193" y="130976"/>
                                <a:pt x="30385" y="129261"/>
                              </a:cubicBezTo>
                              <a:cubicBezTo>
                                <a:pt x="34481" y="128975"/>
                                <a:pt x="38386" y="128213"/>
                                <a:pt x="39148" y="125451"/>
                              </a:cubicBezTo>
                              <a:cubicBezTo>
                                <a:pt x="40196" y="122498"/>
                                <a:pt x="38577" y="118117"/>
                                <a:pt x="36672" y="113259"/>
                              </a:cubicBezTo>
                              <a:cubicBezTo>
                                <a:pt x="33052" y="103258"/>
                                <a:pt x="29338" y="92876"/>
                                <a:pt x="25337" y="81922"/>
                              </a:cubicBezTo>
                              <a:cubicBezTo>
                                <a:pt x="9621" y="37250"/>
                                <a:pt x="-1619" y="674"/>
                                <a:pt x="191" y="7"/>
                              </a:cubicBezTo>
                              <a:cubicBezTo>
                                <a:pt x="2001" y="-565"/>
                                <a:pt x="16193" y="35059"/>
                                <a:pt x="31814" y="79731"/>
                              </a:cubicBezTo>
                              <a:cubicBezTo>
                                <a:pt x="35624" y="90780"/>
                                <a:pt x="39148" y="101258"/>
                                <a:pt x="42577" y="111259"/>
                              </a:cubicBezTo>
                              <a:cubicBezTo>
                                <a:pt x="44006" y="115926"/>
                                <a:pt x="46578" y="121260"/>
                                <a:pt x="44292" y="127356"/>
                              </a:cubicBezTo>
                              <a:cubicBezTo>
                                <a:pt x="43149" y="130404"/>
                                <a:pt x="40101" y="132500"/>
                                <a:pt x="37434" y="133166"/>
                              </a:cubicBezTo>
                              <a:cubicBezTo>
                                <a:pt x="34767" y="133928"/>
                                <a:pt x="32481" y="133928"/>
                                <a:pt x="30481" y="133928"/>
                              </a:cubicBezTo>
                              <a:cubicBezTo>
                                <a:pt x="14288" y="134405"/>
                                <a:pt x="4192" y="134214"/>
                                <a:pt x="4192" y="1333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77" name="Google Shape;1177;p13"/>
                        <p:cNvSpPr/>
                        <p:nvPr/>
                      </p:nvSpPr>
                      <p:spPr>
                        <a:xfrm>
                          <a:off x="3829930" y="2299238"/>
                          <a:ext cx="52751" cy="46864"/>
                        </a:xfrm>
                        <a:custGeom>
                          <a:rect b="b" l="l" r="r" t="t"/>
                          <a:pathLst>
                            <a:path extrusionOk="0" h="46864" w="52751">
                              <a:moveTo>
                                <a:pt x="2834" y="2"/>
                              </a:moveTo>
                              <a:cubicBezTo>
                                <a:pt x="5406" y="2"/>
                                <a:pt x="5025" y="17242"/>
                                <a:pt x="19598" y="29910"/>
                              </a:cubicBezTo>
                              <a:cubicBezTo>
                                <a:pt x="34076" y="42578"/>
                                <a:pt x="52650" y="41150"/>
                                <a:pt x="52745" y="43531"/>
                              </a:cubicBezTo>
                              <a:cubicBezTo>
                                <a:pt x="52936" y="44579"/>
                                <a:pt x="48554" y="46769"/>
                                <a:pt x="40744" y="46865"/>
                              </a:cubicBezTo>
                              <a:cubicBezTo>
                                <a:pt x="33124" y="46865"/>
                                <a:pt x="21979" y="44198"/>
                                <a:pt x="13026" y="36482"/>
                              </a:cubicBezTo>
                              <a:cubicBezTo>
                                <a:pt x="4168" y="28672"/>
                                <a:pt x="548" y="18575"/>
                                <a:pt x="72" y="11432"/>
                              </a:cubicBezTo>
                              <a:cubicBezTo>
                                <a:pt x="-404" y="4193"/>
                                <a:pt x="1596" y="-94"/>
                                <a:pt x="2834" y="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178" name="Google Shape;1178;p13"/>
                      <p:cNvSpPr/>
                      <p:nvPr/>
                    </p:nvSpPr>
                    <p:spPr>
                      <a:xfrm>
                        <a:off x="3757490" y="2094212"/>
                        <a:ext cx="73190" cy="20497"/>
                      </a:xfrm>
                      <a:custGeom>
                        <a:rect b="b" l="l" r="r" t="t"/>
                        <a:pathLst>
                          <a:path extrusionOk="0" h="20497" w="73190">
                            <a:moveTo>
                              <a:pt x="73083" y="12717"/>
                            </a:moveTo>
                            <a:cubicBezTo>
                              <a:pt x="71369" y="17004"/>
                              <a:pt x="55462" y="14622"/>
                              <a:pt x="36698" y="16432"/>
                            </a:cubicBezTo>
                            <a:cubicBezTo>
                              <a:pt x="17838" y="17861"/>
                              <a:pt x="2598" y="23004"/>
                              <a:pt x="217" y="19004"/>
                            </a:cubicBezTo>
                            <a:cubicBezTo>
                              <a:pt x="-831" y="17099"/>
                              <a:pt x="1932" y="13098"/>
                              <a:pt x="8123" y="9003"/>
                            </a:cubicBezTo>
                            <a:cubicBezTo>
                              <a:pt x="14314" y="4907"/>
                              <a:pt x="24030" y="1192"/>
                              <a:pt x="35364" y="240"/>
                            </a:cubicBezTo>
                            <a:cubicBezTo>
                              <a:pt x="46604" y="-713"/>
                              <a:pt x="56891" y="1287"/>
                              <a:pt x="63654" y="4240"/>
                            </a:cubicBezTo>
                            <a:cubicBezTo>
                              <a:pt x="70512" y="7193"/>
                              <a:pt x="73845" y="10717"/>
                              <a:pt x="73083" y="12717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79" name="Google Shape;1179;p13"/>
                      <p:cNvSpPr/>
                      <p:nvPr/>
                    </p:nvSpPr>
                    <p:spPr>
                      <a:xfrm>
                        <a:off x="3922965" y="2106682"/>
                        <a:ext cx="54718" cy="18640"/>
                      </a:xfrm>
                      <a:custGeom>
                        <a:rect b="b" l="l" r="r" t="t"/>
                        <a:pathLst>
                          <a:path extrusionOk="0" h="18640" w="54718">
                            <a:moveTo>
                              <a:pt x="54293" y="17202"/>
                            </a:moveTo>
                            <a:cubicBezTo>
                              <a:pt x="51436" y="20726"/>
                              <a:pt x="40482" y="16726"/>
                              <a:pt x="27242" y="16249"/>
                            </a:cubicBezTo>
                            <a:cubicBezTo>
                              <a:pt x="14002" y="15297"/>
                              <a:pt x="2763" y="18059"/>
                              <a:pt x="286" y="14249"/>
                            </a:cubicBezTo>
                            <a:cubicBezTo>
                              <a:pt x="-761" y="12344"/>
                              <a:pt x="1048" y="8820"/>
                              <a:pt x="6001" y="5486"/>
                            </a:cubicBezTo>
                            <a:cubicBezTo>
                              <a:pt x="10859" y="2152"/>
                              <a:pt x="19051" y="-419"/>
                              <a:pt x="28099" y="57"/>
                            </a:cubicBezTo>
                            <a:cubicBezTo>
                              <a:pt x="37148" y="533"/>
                              <a:pt x="44959" y="4057"/>
                              <a:pt x="49531" y="7867"/>
                            </a:cubicBezTo>
                            <a:cubicBezTo>
                              <a:pt x="54103" y="11677"/>
                              <a:pt x="55531" y="15487"/>
                              <a:pt x="54293" y="17202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180" name="Google Shape;1180;p13"/>
                    <p:cNvGrpSpPr/>
                    <p:nvPr/>
                  </p:nvGrpSpPr>
                  <p:grpSpPr>
                    <a:xfrm>
                      <a:off x="3584158" y="2216120"/>
                      <a:ext cx="71921" cy="108771"/>
                      <a:chOff x="3584158" y="2216120"/>
                      <a:chExt cx="71921" cy="108771"/>
                    </a:xfrm>
                  </p:grpSpPr>
                  <p:sp>
                    <p:nvSpPr>
                      <p:cNvPr id="1181" name="Google Shape;1181;p13"/>
                      <p:cNvSpPr/>
                      <p:nvPr/>
                    </p:nvSpPr>
                    <p:spPr>
                      <a:xfrm>
                        <a:off x="3584158" y="2216120"/>
                        <a:ext cx="71921" cy="108771"/>
                      </a:xfrm>
                      <a:custGeom>
                        <a:rect b="b" l="l" r="r" t="t"/>
                        <a:pathLst>
                          <a:path extrusionOk="0" h="108771" w="71921">
                            <a:moveTo>
                              <a:pt x="70393" y="3872"/>
                            </a:moveTo>
                            <a:cubicBezTo>
                              <a:pt x="68679" y="3014"/>
                              <a:pt x="-568" y="-18988"/>
                              <a:pt x="4" y="52163"/>
                            </a:cubicBezTo>
                            <a:cubicBezTo>
                              <a:pt x="575" y="123315"/>
                              <a:pt x="71822" y="108075"/>
                              <a:pt x="71917" y="105980"/>
                            </a:cubicBezTo>
                            <a:cubicBezTo>
                              <a:pt x="72012" y="103884"/>
                              <a:pt x="70298" y="3872"/>
                              <a:pt x="70298" y="3872"/>
                            </a:cubicBezTo>
                            <a:close/>
                          </a:path>
                        </a:pathLst>
                      </a:custGeom>
                      <a:solidFill>
                        <a:srgbClr val="FFC4AF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82" name="Google Shape;1182;p13"/>
                      <p:cNvSpPr/>
                      <p:nvPr/>
                    </p:nvSpPr>
                    <p:spPr>
                      <a:xfrm>
                        <a:off x="3602321" y="2239038"/>
                        <a:ext cx="32024" cy="62080"/>
                      </a:xfrm>
                      <a:custGeom>
                        <a:rect b="b" l="l" r="r" t="t"/>
                        <a:pathLst>
                          <a:path extrusionOk="0" h="62080" w="32024">
                            <a:moveTo>
                              <a:pt x="31846" y="56296"/>
                            </a:moveTo>
                            <a:cubicBezTo>
                              <a:pt x="31846" y="56296"/>
                              <a:pt x="30608" y="57153"/>
                              <a:pt x="28512" y="58105"/>
                            </a:cubicBezTo>
                            <a:cubicBezTo>
                              <a:pt x="26512" y="59058"/>
                              <a:pt x="22988" y="59725"/>
                              <a:pt x="19273" y="58391"/>
                            </a:cubicBezTo>
                            <a:cubicBezTo>
                              <a:pt x="11748" y="55724"/>
                              <a:pt x="5367" y="43818"/>
                              <a:pt x="4890" y="30959"/>
                            </a:cubicBezTo>
                            <a:cubicBezTo>
                              <a:pt x="4700" y="24482"/>
                              <a:pt x="5938" y="18291"/>
                              <a:pt x="8224" y="13147"/>
                            </a:cubicBezTo>
                            <a:cubicBezTo>
                              <a:pt x="10319" y="7909"/>
                              <a:pt x="13653" y="4289"/>
                              <a:pt x="17463" y="3527"/>
                            </a:cubicBezTo>
                            <a:cubicBezTo>
                              <a:pt x="21178" y="2670"/>
                              <a:pt x="23940" y="4861"/>
                              <a:pt x="24798" y="6861"/>
                            </a:cubicBezTo>
                            <a:cubicBezTo>
                              <a:pt x="25750" y="8861"/>
                              <a:pt x="25369" y="10290"/>
                              <a:pt x="25750" y="10385"/>
                            </a:cubicBezTo>
                            <a:cubicBezTo>
                              <a:pt x="25940" y="10576"/>
                              <a:pt x="27274" y="9147"/>
                              <a:pt x="26703" y="6289"/>
                            </a:cubicBezTo>
                            <a:cubicBezTo>
                              <a:pt x="26417" y="4861"/>
                              <a:pt x="25559" y="3241"/>
                              <a:pt x="23845" y="1813"/>
                            </a:cubicBezTo>
                            <a:cubicBezTo>
                              <a:pt x="22130" y="479"/>
                              <a:pt x="19654" y="-283"/>
                              <a:pt x="16987" y="98"/>
                            </a:cubicBezTo>
                            <a:cubicBezTo>
                              <a:pt x="11463" y="479"/>
                              <a:pt x="6605" y="5623"/>
                              <a:pt x="4128" y="11242"/>
                            </a:cubicBezTo>
                            <a:cubicBezTo>
                              <a:pt x="1366" y="16862"/>
                              <a:pt x="-253" y="23815"/>
                              <a:pt x="32" y="31054"/>
                            </a:cubicBezTo>
                            <a:cubicBezTo>
                              <a:pt x="604" y="45342"/>
                              <a:pt x="8034" y="58772"/>
                              <a:pt x="18321" y="61630"/>
                            </a:cubicBezTo>
                            <a:cubicBezTo>
                              <a:pt x="23369" y="62868"/>
                              <a:pt x="27465" y="61344"/>
                              <a:pt x="29655" y="59629"/>
                            </a:cubicBezTo>
                            <a:cubicBezTo>
                              <a:pt x="31846" y="57820"/>
                              <a:pt x="32227" y="56296"/>
                              <a:pt x="31941" y="56105"/>
                            </a:cubicBezTo>
                            <a:close/>
                          </a:path>
                        </a:pathLst>
                      </a:custGeom>
                      <a:solidFill>
                        <a:srgbClr val="DF947F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1183" name="Google Shape;1183;p13"/>
                  <p:cNvSpPr/>
                  <p:nvPr/>
                </p:nvSpPr>
                <p:spPr>
                  <a:xfrm>
                    <a:off x="3983176" y="2183024"/>
                    <a:ext cx="18277" cy="7636"/>
                  </a:xfrm>
                  <a:custGeom>
                    <a:rect b="b" l="l" r="r" t="t"/>
                    <a:pathLst>
                      <a:path extrusionOk="0" h="7636" w="18277">
                        <a:moveTo>
                          <a:pt x="18275" y="1058"/>
                        </a:moveTo>
                        <a:cubicBezTo>
                          <a:pt x="18371" y="2296"/>
                          <a:pt x="14370" y="3725"/>
                          <a:pt x="9608" y="5439"/>
                        </a:cubicBezTo>
                        <a:cubicBezTo>
                          <a:pt x="4845" y="7058"/>
                          <a:pt x="749" y="8297"/>
                          <a:pt x="83" y="7249"/>
                        </a:cubicBezTo>
                        <a:cubicBezTo>
                          <a:pt x="-584" y="6201"/>
                          <a:pt x="2845" y="2963"/>
                          <a:pt x="8179" y="1153"/>
                        </a:cubicBezTo>
                        <a:cubicBezTo>
                          <a:pt x="13513" y="-657"/>
                          <a:pt x="18180" y="-85"/>
                          <a:pt x="18275" y="1153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4" name="Google Shape;1184;p13"/>
                  <p:cNvSpPr/>
                  <p:nvPr/>
                </p:nvSpPr>
                <p:spPr>
                  <a:xfrm>
                    <a:off x="3984682" y="2192365"/>
                    <a:ext cx="22870" cy="4480"/>
                  </a:xfrm>
                  <a:custGeom>
                    <a:rect b="b" l="l" r="r" t="t"/>
                    <a:pathLst>
                      <a:path extrusionOk="0" h="4480" w="22870">
                        <a:moveTo>
                          <a:pt x="22865" y="2956"/>
                        </a:moveTo>
                        <a:cubicBezTo>
                          <a:pt x="22675" y="4195"/>
                          <a:pt x="17626" y="4480"/>
                          <a:pt x="11435" y="4480"/>
                        </a:cubicBezTo>
                        <a:cubicBezTo>
                          <a:pt x="5244" y="4480"/>
                          <a:pt x="196" y="4195"/>
                          <a:pt x="5" y="2956"/>
                        </a:cubicBezTo>
                        <a:cubicBezTo>
                          <a:pt x="-185" y="1718"/>
                          <a:pt x="4958" y="-92"/>
                          <a:pt x="11435" y="4"/>
                        </a:cubicBezTo>
                        <a:cubicBezTo>
                          <a:pt x="17912" y="4"/>
                          <a:pt x="23056" y="1813"/>
                          <a:pt x="22865" y="2956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13"/>
                  <p:cNvSpPr/>
                  <p:nvPr/>
                </p:nvSpPr>
                <p:spPr>
                  <a:xfrm>
                    <a:off x="3728559" y="2185892"/>
                    <a:ext cx="31243" cy="4476"/>
                  </a:xfrm>
                  <a:custGeom>
                    <a:rect b="b" l="l" r="r" t="t"/>
                    <a:pathLst>
                      <a:path extrusionOk="0" h="4476" w="31243">
                        <a:moveTo>
                          <a:pt x="31243" y="2953"/>
                        </a:moveTo>
                        <a:cubicBezTo>
                          <a:pt x="31148" y="4191"/>
                          <a:pt x="24099" y="4477"/>
                          <a:pt x="15622" y="4477"/>
                        </a:cubicBezTo>
                        <a:cubicBezTo>
                          <a:pt x="7145" y="4477"/>
                          <a:pt x="96" y="4191"/>
                          <a:pt x="1" y="2953"/>
                        </a:cubicBezTo>
                        <a:cubicBezTo>
                          <a:pt x="-94" y="1715"/>
                          <a:pt x="6859" y="0"/>
                          <a:pt x="15622" y="0"/>
                        </a:cubicBezTo>
                        <a:cubicBezTo>
                          <a:pt x="24385" y="0"/>
                          <a:pt x="31338" y="1810"/>
                          <a:pt x="31243" y="3048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6" name="Google Shape;1186;p13"/>
                  <p:cNvSpPr/>
                  <p:nvPr/>
                </p:nvSpPr>
                <p:spPr>
                  <a:xfrm>
                    <a:off x="3731884" y="2199798"/>
                    <a:ext cx="27070" cy="4582"/>
                  </a:xfrm>
                  <a:custGeom>
                    <a:rect b="b" l="l" r="r" t="t"/>
                    <a:pathLst>
                      <a:path extrusionOk="0" h="4582" w="27070">
                        <a:moveTo>
                          <a:pt x="27061" y="3429"/>
                        </a:moveTo>
                        <a:cubicBezTo>
                          <a:pt x="26775" y="4667"/>
                          <a:pt x="20774" y="4477"/>
                          <a:pt x="13535" y="4572"/>
                        </a:cubicBezTo>
                        <a:cubicBezTo>
                          <a:pt x="6296" y="4572"/>
                          <a:pt x="296" y="4763"/>
                          <a:pt x="10" y="3524"/>
                        </a:cubicBezTo>
                        <a:cubicBezTo>
                          <a:pt x="-276" y="2286"/>
                          <a:pt x="5725" y="0"/>
                          <a:pt x="13535" y="0"/>
                        </a:cubicBezTo>
                        <a:cubicBezTo>
                          <a:pt x="21346" y="0"/>
                          <a:pt x="27347" y="2191"/>
                          <a:pt x="27061" y="3429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13"/>
                  <p:cNvSpPr/>
                  <p:nvPr/>
                </p:nvSpPr>
                <p:spPr>
                  <a:xfrm>
                    <a:off x="3768491" y="2221064"/>
                    <a:ext cx="56176" cy="16149"/>
                  </a:xfrm>
                  <a:custGeom>
                    <a:rect b="b" l="l" r="r" t="t"/>
                    <a:pathLst>
                      <a:path extrusionOk="0" h="16149" w="56176">
                        <a:moveTo>
                          <a:pt x="56081" y="5404"/>
                        </a:moveTo>
                        <a:cubicBezTo>
                          <a:pt x="56081" y="5404"/>
                          <a:pt x="54081" y="8643"/>
                          <a:pt x="49032" y="11500"/>
                        </a:cubicBezTo>
                        <a:cubicBezTo>
                          <a:pt x="43984" y="14358"/>
                          <a:pt x="35888" y="16834"/>
                          <a:pt x="26839" y="15977"/>
                        </a:cubicBezTo>
                        <a:cubicBezTo>
                          <a:pt x="17791" y="15120"/>
                          <a:pt x="10266" y="11119"/>
                          <a:pt x="5884" y="7405"/>
                        </a:cubicBezTo>
                        <a:cubicBezTo>
                          <a:pt x="1407" y="3690"/>
                          <a:pt x="-402" y="452"/>
                          <a:pt x="74" y="70"/>
                        </a:cubicBezTo>
                        <a:cubicBezTo>
                          <a:pt x="931" y="-977"/>
                          <a:pt x="10742" y="9977"/>
                          <a:pt x="27316" y="11500"/>
                        </a:cubicBezTo>
                        <a:cubicBezTo>
                          <a:pt x="43794" y="13120"/>
                          <a:pt x="55605" y="4261"/>
                          <a:pt x="56176" y="5404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13"/>
                  <p:cNvSpPr/>
                  <p:nvPr/>
                </p:nvSpPr>
                <p:spPr>
                  <a:xfrm>
                    <a:off x="3797214" y="2222590"/>
                    <a:ext cx="34713" cy="5402"/>
                  </a:xfrm>
                  <a:custGeom>
                    <a:rect b="b" l="l" r="r" t="t"/>
                    <a:pathLst>
                      <a:path extrusionOk="0" h="5402" w="34713">
                        <a:moveTo>
                          <a:pt x="34692" y="354"/>
                        </a:moveTo>
                        <a:cubicBezTo>
                          <a:pt x="35169" y="1402"/>
                          <a:pt x="27644" y="5402"/>
                          <a:pt x="17357" y="5402"/>
                        </a:cubicBezTo>
                        <a:cubicBezTo>
                          <a:pt x="7070" y="5402"/>
                          <a:pt x="-455" y="1497"/>
                          <a:pt x="21" y="449"/>
                        </a:cubicBezTo>
                        <a:cubicBezTo>
                          <a:pt x="498" y="-789"/>
                          <a:pt x="8022" y="925"/>
                          <a:pt x="17357" y="925"/>
                        </a:cubicBezTo>
                        <a:cubicBezTo>
                          <a:pt x="26691" y="925"/>
                          <a:pt x="34216" y="-789"/>
                          <a:pt x="34692" y="449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9" name="Google Shape;1189;p13"/>
                  <p:cNvSpPr/>
                  <p:nvPr/>
                </p:nvSpPr>
                <p:spPr>
                  <a:xfrm>
                    <a:off x="3934291" y="2212903"/>
                    <a:ext cx="52036" cy="9102"/>
                  </a:xfrm>
                  <a:custGeom>
                    <a:rect b="b" l="l" r="r" t="t"/>
                    <a:pathLst>
                      <a:path extrusionOk="0" h="9102" w="52036">
                        <a:moveTo>
                          <a:pt x="52015" y="135"/>
                        </a:moveTo>
                        <a:cubicBezTo>
                          <a:pt x="52587" y="1183"/>
                          <a:pt x="41728" y="7374"/>
                          <a:pt x="26584" y="8803"/>
                        </a:cubicBezTo>
                        <a:cubicBezTo>
                          <a:pt x="11534" y="10232"/>
                          <a:pt x="-372" y="6136"/>
                          <a:pt x="9" y="5088"/>
                        </a:cubicBezTo>
                        <a:cubicBezTo>
                          <a:pt x="295" y="3755"/>
                          <a:pt x="11915" y="5755"/>
                          <a:pt x="26107" y="4326"/>
                        </a:cubicBezTo>
                        <a:cubicBezTo>
                          <a:pt x="40300" y="3088"/>
                          <a:pt x="51349" y="-1008"/>
                          <a:pt x="51920" y="230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0" name="Google Shape;1190;p13"/>
                  <p:cNvSpPr/>
                  <p:nvPr/>
                </p:nvSpPr>
                <p:spPr>
                  <a:xfrm>
                    <a:off x="3930653" y="2218453"/>
                    <a:ext cx="47914" cy="13211"/>
                  </a:xfrm>
                  <a:custGeom>
                    <a:rect b="b" l="l" r="r" t="t"/>
                    <a:pathLst>
                      <a:path extrusionOk="0" h="13211" w="47914">
                        <a:moveTo>
                          <a:pt x="47844" y="109"/>
                        </a:moveTo>
                        <a:cubicBezTo>
                          <a:pt x="48796" y="872"/>
                          <a:pt x="40033" y="9920"/>
                          <a:pt x="25365" y="12492"/>
                        </a:cubicBezTo>
                        <a:cubicBezTo>
                          <a:pt x="10696" y="15159"/>
                          <a:pt x="-639" y="9634"/>
                          <a:pt x="28" y="8587"/>
                        </a:cubicBezTo>
                        <a:cubicBezTo>
                          <a:pt x="409" y="7253"/>
                          <a:pt x="11363" y="10492"/>
                          <a:pt x="24602" y="8015"/>
                        </a:cubicBezTo>
                        <a:cubicBezTo>
                          <a:pt x="37938" y="5824"/>
                          <a:pt x="47081" y="-938"/>
                          <a:pt x="47844" y="109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13"/>
                  <p:cNvSpPr/>
                  <p:nvPr/>
                </p:nvSpPr>
                <p:spPr>
                  <a:xfrm>
                    <a:off x="3821044" y="2086650"/>
                    <a:ext cx="124400" cy="12211"/>
                  </a:xfrm>
                  <a:custGeom>
                    <a:rect b="b" l="l" r="r" t="t"/>
                    <a:pathLst>
                      <a:path extrusionOk="0" h="12211" w="124400">
                        <a:moveTo>
                          <a:pt x="124305" y="5230"/>
                        </a:moveTo>
                        <a:cubicBezTo>
                          <a:pt x="124401" y="5801"/>
                          <a:pt x="117638" y="7802"/>
                          <a:pt x="106303" y="9611"/>
                        </a:cubicBezTo>
                        <a:cubicBezTo>
                          <a:pt x="95063" y="11421"/>
                          <a:pt x="79252" y="12755"/>
                          <a:pt x="61726" y="11993"/>
                        </a:cubicBezTo>
                        <a:cubicBezTo>
                          <a:pt x="44295" y="11231"/>
                          <a:pt x="28579" y="8659"/>
                          <a:pt x="17530" y="5992"/>
                        </a:cubicBezTo>
                        <a:cubicBezTo>
                          <a:pt x="6386" y="3325"/>
                          <a:pt x="-187" y="753"/>
                          <a:pt x="4" y="182"/>
                        </a:cubicBezTo>
                        <a:cubicBezTo>
                          <a:pt x="385" y="-1247"/>
                          <a:pt x="27531" y="6182"/>
                          <a:pt x="62012" y="7421"/>
                        </a:cubicBezTo>
                        <a:cubicBezTo>
                          <a:pt x="96397" y="8945"/>
                          <a:pt x="124115" y="3801"/>
                          <a:pt x="124401" y="5230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13"/>
                  <p:cNvSpPr/>
                  <p:nvPr/>
                </p:nvSpPr>
                <p:spPr>
                  <a:xfrm>
                    <a:off x="3840859" y="2078627"/>
                    <a:ext cx="115254" cy="6110"/>
                  </a:xfrm>
                  <a:custGeom>
                    <a:rect b="b" l="l" r="r" t="t"/>
                    <a:pathLst>
                      <a:path extrusionOk="0" h="6110" w="115254">
                        <a:moveTo>
                          <a:pt x="115254" y="775"/>
                        </a:moveTo>
                        <a:cubicBezTo>
                          <a:pt x="115444" y="1918"/>
                          <a:pt x="89727" y="6205"/>
                          <a:pt x="57627" y="6109"/>
                        </a:cubicBezTo>
                        <a:cubicBezTo>
                          <a:pt x="25528" y="6109"/>
                          <a:pt x="-189" y="1537"/>
                          <a:pt x="1" y="394"/>
                        </a:cubicBezTo>
                        <a:cubicBezTo>
                          <a:pt x="192" y="-939"/>
                          <a:pt x="25814" y="1537"/>
                          <a:pt x="57627" y="1537"/>
                        </a:cubicBezTo>
                        <a:cubicBezTo>
                          <a:pt x="89346" y="1728"/>
                          <a:pt x="115063" y="-558"/>
                          <a:pt x="115254" y="775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13"/>
                  <p:cNvSpPr/>
                  <p:nvPr/>
                </p:nvSpPr>
                <p:spPr>
                  <a:xfrm>
                    <a:off x="3873218" y="2116899"/>
                    <a:ext cx="4613" cy="14033"/>
                  </a:xfrm>
                  <a:custGeom>
                    <a:rect b="b" l="l" r="r" t="t"/>
                    <a:pathLst>
                      <a:path extrusionOk="0" h="14033" w="4613">
                        <a:moveTo>
                          <a:pt x="1837" y="14034"/>
                        </a:moveTo>
                        <a:cubicBezTo>
                          <a:pt x="598" y="13748"/>
                          <a:pt x="217" y="10700"/>
                          <a:pt x="27" y="7081"/>
                        </a:cubicBezTo>
                        <a:cubicBezTo>
                          <a:pt x="-68" y="3461"/>
                          <a:pt x="27" y="413"/>
                          <a:pt x="1360" y="32"/>
                        </a:cubicBezTo>
                        <a:cubicBezTo>
                          <a:pt x="2503" y="-349"/>
                          <a:pt x="4408" y="2699"/>
                          <a:pt x="4599" y="6890"/>
                        </a:cubicBezTo>
                        <a:cubicBezTo>
                          <a:pt x="4789" y="11081"/>
                          <a:pt x="3075" y="14224"/>
                          <a:pt x="1837" y="13939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13"/>
                  <p:cNvSpPr/>
                  <p:nvPr/>
                </p:nvSpPr>
                <p:spPr>
                  <a:xfrm>
                    <a:off x="3888504" y="2118216"/>
                    <a:ext cx="8634" cy="15834"/>
                  </a:xfrm>
                  <a:custGeom>
                    <a:rect b="b" l="l" r="r" t="t"/>
                    <a:pathLst>
                      <a:path extrusionOk="0" h="15834" w="8634">
                        <a:moveTo>
                          <a:pt x="8458" y="15479"/>
                        </a:moveTo>
                        <a:cubicBezTo>
                          <a:pt x="8077" y="16622"/>
                          <a:pt x="3029" y="15098"/>
                          <a:pt x="838" y="9573"/>
                        </a:cubicBezTo>
                        <a:cubicBezTo>
                          <a:pt x="-1353" y="4049"/>
                          <a:pt x="1314" y="-523"/>
                          <a:pt x="2457" y="48"/>
                        </a:cubicBezTo>
                        <a:cubicBezTo>
                          <a:pt x="3695" y="525"/>
                          <a:pt x="3505" y="4049"/>
                          <a:pt x="5124" y="7859"/>
                        </a:cubicBezTo>
                        <a:cubicBezTo>
                          <a:pt x="6553" y="11764"/>
                          <a:pt x="9125" y="14241"/>
                          <a:pt x="8553" y="15384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13"/>
                  <p:cNvSpPr/>
                  <p:nvPr/>
                </p:nvSpPr>
                <p:spPr>
                  <a:xfrm>
                    <a:off x="3812606" y="2293510"/>
                    <a:ext cx="17880" cy="15069"/>
                  </a:xfrm>
                  <a:custGeom>
                    <a:rect b="b" l="l" r="r" t="t"/>
                    <a:pathLst>
                      <a:path extrusionOk="0" h="15069" w="17880">
                        <a:moveTo>
                          <a:pt x="17871" y="1157"/>
                        </a:moveTo>
                        <a:cubicBezTo>
                          <a:pt x="17871" y="2491"/>
                          <a:pt x="12823" y="3253"/>
                          <a:pt x="8346" y="6968"/>
                        </a:cubicBezTo>
                        <a:cubicBezTo>
                          <a:pt x="3774" y="10587"/>
                          <a:pt x="1869" y="15254"/>
                          <a:pt x="631" y="15064"/>
                        </a:cubicBezTo>
                        <a:cubicBezTo>
                          <a:pt x="-607" y="15064"/>
                          <a:pt x="-512" y="8301"/>
                          <a:pt x="5489" y="3443"/>
                        </a:cubicBezTo>
                        <a:cubicBezTo>
                          <a:pt x="11490" y="-1414"/>
                          <a:pt x="18157" y="-81"/>
                          <a:pt x="17871" y="1157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13"/>
                  <p:cNvSpPr/>
                  <p:nvPr/>
                </p:nvSpPr>
                <p:spPr>
                  <a:xfrm>
                    <a:off x="3801356" y="2291993"/>
                    <a:ext cx="10458" cy="11272"/>
                  </a:xfrm>
                  <a:custGeom>
                    <a:rect b="b" l="l" r="r" t="t"/>
                    <a:pathLst>
                      <a:path extrusionOk="0" h="11272" w="10458">
                        <a:moveTo>
                          <a:pt x="10452" y="1341"/>
                        </a:moveTo>
                        <a:cubicBezTo>
                          <a:pt x="10167" y="2579"/>
                          <a:pt x="7500" y="3246"/>
                          <a:pt x="5499" y="5722"/>
                        </a:cubicBezTo>
                        <a:cubicBezTo>
                          <a:pt x="3309" y="8008"/>
                          <a:pt x="3023" y="10770"/>
                          <a:pt x="1785" y="11247"/>
                        </a:cubicBezTo>
                        <a:cubicBezTo>
                          <a:pt x="1213" y="11437"/>
                          <a:pt x="356" y="10580"/>
                          <a:pt x="70" y="8865"/>
                        </a:cubicBezTo>
                        <a:cubicBezTo>
                          <a:pt x="-216" y="7151"/>
                          <a:pt x="356" y="4674"/>
                          <a:pt x="2070" y="2769"/>
                        </a:cubicBezTo>
                        <a:cubicBezTo>
                          <a:pt x="3785" y="769"/>
                          <a:pt x="6166" y="-88"/>
                          <a:pt x="7881" y="7"/>
                        </a:cubicBezTo>
                        <a:cubicBezTo>
                          <a:pt x="9595" y="7"/>
                          <a:pt x="10548" y="864"/>
                          <a:pt x="10452" y="1436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13"/>
                  <p:cNvSpPr/>
                  <p:nvPr/>
                </p:nvSpPr>
                <p:spPr>
                  <a:xfrm>
                    <a:off x="3719666" y="2448361"/>
                    <a:ext cx="24625" cy="123292"/>
                  </a:xfrm>
                  <a:custGeom>
                    <a:rect b="b" l="l" r="r" t="t"/>
                    <a:pathLst>
                      <a:path extrusionOk="0" h="123292" w="24625">
                        <a:moveTo>
                          <a:pt x="24611" y="123293"/>
                        </a:moveTo>
                        <a:cubicBezTo>
                          <a:pt x="24611" y="123293"/>
                          <a:pt x="22515" y="123198"/>
                          <a:pt x="19753" y="120912"/>
                        </a:cubicBezTo>
                        <a:cubicBezTo>
                          <a:pt x="16991" y="118721"/>
                          <a:pt x="14038" y="114054"/>
                          <a:pt x="12895" y="107862"/>
                        </a:cubicBezTo>
                        <a:cubicBezTo>
                          <a:pt x="11561" y="101766"/>
                          <a:pt x="12228" y="94051"/>
                          <a:pt x="13752" y="86336"/>
                        </a:cubicBezTo>
                        <a:cubicBezTo>
                          <a:pt x="14990" y="78621"/>
                          <a:pt x="16705" y="69953"/>
                          <a:pt x="13657" y="62047"/>
                        </a:cubicBezTo>
                        <a:cubicBezTo>
                          <a:pt x="12133" y="58237"/>
                          <a:pt x="9275" y="54618"/>
                          <a:pt x="7561" y="50046"/>
                        </a:cubicBezTo>
                        <a:cubicBezTo>
                          <a:pt x="5656" y="45378"/>
                          <a:pt x="6704" y="40235"/>
                          <a:pt x="7561" y="36615"/>
                        </a:cubicBezTo>
                        <a:cubicBezTo>
                          <a:pt x="8513" y="32710"/>
                          <a:pt x="8990" y="29567"/>
                          <a:pt x="7942" y="26614"/>
                        </a:cubicBezTo>
                        <a:cubicBezTo>
                          <a:pt x="6894" y="23661"/>
                          <a:pt x="5084" y="20994"/>
                          <a:pt x="3465" y="18327"/>
                        </a:cubicBezTo>
                        <a:cubicBezTo>
                          <a:pt x="-59" y="13184"/>
                          <a:pt x="-726" y="7278"/>
                          <a:pt x="703" y="3849"/>
                        </a:cubicBezTo>
                        <a:cubicBezTo>
                          <a:pt x="2132" y="230"/>
                          <a:pt x="4703" y="-151"/>
                          <a:pt x="4608" y="39"/>
                        </a:cubicBezTo>
                        <a:cubicBezTo>
                          <a:pt x="4894" y="325"/>
                          <a:pt x="2989" y="1373"/>
                          <a:pt x="2417" y="4326"/>
                        </a:cubicBezTo>
                        <a:cubicBezTo>
                          <a:pt x="1751" y="7374"/>
                          <a:pt x="2608" y="11946"/>
                          <a:pt x="6227" y="16518"/>
                        </a:cubicBezTo>
                        <a:cubicBezTo>
                          <a:pt x="7847" y="18899"/>
                          <a:pt x="10037" y="21566"/>
                          <a:pt x="11561" y="25281"/>
                        </a:cubicBezTo>
                        <a:cubicBezTo>
                          <a:pt x="13181" y="29091"/>
                          <a:pt x="12609" y="33663"/>
                          <a:pt x="11752" y="37473"/>
                        </a:cubicBezTo>
                        <a:cubicBezTo>
                          <a:pt x="10895" y="41473"/>
                          <a:pt x="10323" y="44997"/>
                          <a:pt x="11752" y="48522"/>
                        </a:cubicBezTo>
                        <a:cubicBezTo>
                          <a:pt x="13085" y="52141"/>
                          <a:pt x="15943" y="55665"/>
                          <a:pt x="17848" y="60333"/>
                        </a:cubicBezTo>
                        <a:cubicBezTo>
                          <a:pt x="21563" y="69953"/>
                          <a:pt x="19277" y="79383"/>
                          <a:pt x="17848" y="87003"/>
                        </a:cubicBezTo>
                        <a:cubicBezTo>
                          <a:pt x="16133" y="94813"/>
                          <a:pt x="15181" y="101481"/>
                          <a:pt x="16038" y="107291"/>
                        </a:cubicBezTo>
                        <a:cubicBezTo>
                          <a:pt x="16705" y="113006"/>
                          <a:pt x="18800" y="117292"/>
                          <a:pt x="20991" y="119578"/>
                        </a:cubicBezTo>
                        <a:cubicBezTo>
                          <a:pt x="23087" y="121959"/>
                          <a:pt x="24801" y="122912"/>
                          <a:pt x="24611" y="123198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13"/>
                  <p:cNvSpPr/>
                  <p:nvPr/>
                </p:nvSpPr>
                <p:spPr>
                  <a:xfrm>
                    <a:off x="3746333" y="2459329"/>
                    <a:ext cx="43295" cy="120910"/>
                  </a:xfrm>
                  <a:custGeom>
                    <a:rect b="b" l="l" r="r" t="t"/>
                    <a:pathLst>
                      <a:path extrusionOk="0" h="120910" w="43295">
                        <a:moveTo>
                          <a:pt x="43092" y="120897"/>
                        </a:moveTo>
                        <a:cubicBezTo>
                          <a:pt x="43092" y="120897"/>
                          <a:pt x="40901" y="121183"/>
                          <a:pt x="37758" y="119088"/>
                        </a:cubicBezTo>
                        <a:cubicBezTo>
                          <a:pt x="34615" y="116992"/>
                          <a:pt x="31471" y="112420"/>
                          <a:pt x="29281" y="106324"/>
                        </a:cubicBezTo>
                        <a:cubicBezTo>
                          <a:pt x="25375" y="94227"/>
                          <a:pt x="19756" y="77749"/>
                          <a:pt x="17660" y="58318"/>
                        </a:cubicBezTo>
                        <a:cubicBezTo>
                          <a:pt x="17184" y="53460"/>
                          <a:pt x="16993" y="48698"/>
                          <a:pt x="17184" y="44031"/>
                        </a:cubicBezTo>
                        <a:cubicBezTo>
                          <a:pt x="17374" y="39363"/>
                          <a:pt x="18041" y="35077"/>
                          <a:pt x="17565" y="31362"/>
                        </a:cubicBezTo>
                        <a:cubicBezTo>
                          <a:pt x="17184" y="23552"/>
                          <a:pt x="9659" y="20790"/>
                          <a:pt x="4706" y="16313"/>
                        </a:cubicBezTo>
                        <a:cubicBezTo>
                          <a:pt x="2230" y="14027"/>
                          <a:pt x="420" y="11169"/>
                          <a:pt x="39" y="8312"/>
                        </a:cubicBezTo>
                        <a:cubicBezTo>
                          <a:pt x="-247" y="5264"/>
                          <a:pt x="1087" y="2978"/>
                          <a:pt x="2515" y="1644"/>
                        </a:cubicBezTo>
                        <a:cubicBezTo>
                          <a:pt x="5754" y="-1213"/>
                          <a:pt x="8421" y="501"/>
                          <a:pt x="8040" y="597"/>
                        </a:cubicBezTo>
                        <a:cubicBezTo>
                          <a:pt x="8040" y="978"/>
                          <a:pt x="5754" y="311"/>
                          <a:pt x="3754" y="2787"/>
                        </a:cubicBezTo>
                        <a:cubicBezTo>
                          <a:pt x="2801" y="3930"/>
                          <a:pt x="2039" y="5931"/>
                          <a:pt x="2515" y="7836"/>
                        </a:cubicBezTo>
                        <a:cubicBezTo>
                          <a:pt x="2992" y="9931"/>
                          <a:pt x="4516" y="12027"/>
                          <a:pt x="6802" y="13836"/>
                        </a:cubicBezTo>
                        <a:cubicBezTo>
                          <a:pt x="8992" y="15741"/>
                          <a:pt x="12040" y="17170"/>
                          <a:pt x="15279" y="19647"/>
                        </a:cubicBezTo>
                        <a:cubicBezTo>
                          <a:pt x="18517" y="21933"/>
                          <a:pt x="21280" y="26314"/>
                          <a:pt x="21756" y="30886"/>
                        </a:cubicBezTo>
                        <a:cubicBezTo>
                          <a:pt x="22423" y="35458"/>
                          <a:pt x="21756" y="39840"/>
                          <a:pt x="21756" y="44221"/>
                        </a:cubicBezTo>
                        <a:cubicBezTo>
                          <a:pt x="21661" y="48603"/>
                          <a:pt x="21756" y="53175"/>
                          <a:pt x="22327" y="57842"/>
                        </a:cubicBezTo>
                        <a:cubicBezTo>
                          <a:pt x="24328" y="76511"/>
                          <a:pt x="29471" y="93275"/>
                          <a:pt x="32519" y="105276"/>
                        </a:cubicBezTo>
                        <a:cubicBezTo>
                          <a:pt x="34234" y="111182"/>
                          <a:pt x="36615" y="115468"/>
                          <a:pt x="39091" y="117659"/>
                        </a:cubicBezTo>
                        <a:cubicBezTo>
                          <a:pt x="41473" y="119945"/>
                          <a:pt x="43473" y="120516"/>
                          <a:pt x="43282" y="120897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99" name="Google Shape;1199;p13"/>
                <p:cNvSpPr/>
                <p:nvPr/>
              </p:nvSpPr>
              <p:spPr>
                <a:xfrm>
                  <a:off x="3626614" y="1910790"/>
                  <a:ext cx="414366" cy="309517"/>
                </a:xfrm>
                <a:custGeom>
                  <a:rect b="b" l="l" r="r" t="t"/>
                  <a:pathLst>
                    <a:path extrusionOk="0" h="309517" w="414366">
                      <a:moveTo>
                        <a:pt x="414367" y="126130"/>
                      </a:moveTo>
                      <a:cubicBezTo>
                        <a:pt x="389983" y="152610"/>
                        <a:pt x="353692" y="167564"/>
                        <a:pt x="317688" y="166040"/>
                      </a:cubicBezTo>
                      <a:cubicBezTo>
                        <a:pt x="281683" y="164516"/>
                        <a:pt x="246822" y="146323"/>
                        <a:pt x="224914" y="117844"/>
                      </a:cubicBezTo>
                      <a:cubicBezTo>
                        <a:pt x="211579" y="141085"/>
                        <a:pt x="185957" y="156896"/>
                        <a:pt x="159097" y="158325"/>
                      </a:cubicBezTo>
                      <a:cubicBezTo>
                        <a:pt x="132331" y="159754"/>
                        <a:pt x="105090" y="146895"/>
                        <a:pt x="89278" y="125178"/>
                      </a:cubicBezTo>
                      <a:cubicBezTo>
                        <a:pt x="103090" y="174327"/>
                        <a:pt x="98899" y="228334"/>
                        <a:pt x="77658" y="274720"/>
                      </a:cubicBezTo>
                      <a:cubicBezTo>
                        <a:pt x="73181" y="284436"/>
                        <a:pt x="67847" y="294056"/>
                        <a:pt x="59465" y="300628"/>
                      </a:cubicBezTo>
                      <a:cubicBezTo>
                        <a:pt x="51083" y="307201"/>
                        <a:pt x="30223" y="312439"/>
                        <a:pt x="20698" y="307677"/>
                      </a:cubicBezTo>
                      <a:cubicBezTo>
                        <a:pt x="11840" y="303200"/>
                        <a:pt x="16031" y="291199"/>
                        <a:pt x="12602" y="281864"/>
                      </a:cubicBezTo>
                      <a:cubicBezTo>
                        <a:pt x="-12353" y="214713"/>
                        <a:pt x="410" y="134893"/>
                        <a:pt x="45082" y="78791"/>
                      </a:cubicBezTo>
                      <a:cubicBezTo>
                        <a:pt x="89755" y="22784"/>
                        <a:pt x="164621" y="-7601"/>
                        <a:pt x="235678" y="1639"/>
                      </a:cubicBezTo>
                      <a:cubicBezTo>
                        <a:pt x="306734" y="10878"/>
                        <a:pt x="371409" y="59360"/>
                        <a:pt x="400174" y="124987"/>
                      </a:cubicBezTo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13"/>
                <p:cNvSpPr/>
                <p:nvPr/>
              </p:nvSpPr>
              <p:spPr>
                <a:xfrm>
                  <a:off x="3566050" y="2062431"/>
                  <a:ext cx="154497" cy="39632"/>
                </a:xfrm>
                <a:custGeom>
                  <a:rect b="b" l="l" r="r" t="t"/>
                  <a:pathLst>
                    <a:path extrusionOk="0" h="39632" w="154497">
                      <a:moveTo>
                        <a:pt x="109" y="15638"/>
                      </a:moveTo>
                      <a:cubicBezTo>
                        <a:pt x="585" y="14876"/>
                        <a:pt x="8681" y="20210"/>
                        <a:pt x="22969" y="25639"/>
                      </a:cubicBezTo>
                      <a:cubicBezTo>
                        <a:pt x="37256" y="30973"/>
                        <a:pt x="58116" y="35926"/>
                        <a:pt x="81357" y="34402"/>
                      </a:cubicBezTo>
                      <a:cubicBezTo>
                        <a:pt x="104503" y="32878"/>
                        <a:pt x="124982" y="25639"/>
                        <a:pt x="137650" y="17543"/>
                      </a:cubicBezTo>
                      <a:cubicBezTo>
                        <a:pt x="150509" y="9351"/>
                        <a:pt x="153652" y="-460"/>
                        <a:pt x="154414" y="17"/>
                      </a:cubicBezTo>
                      <a:cubicBezTo>
                        <a:pt x="154985" y="-174"/>
                        <a:pt x="152890" y="10875"/>
                        <a:pt x="139650" y="20495"/>
                      </a:cubicBezTo>
                      <a:cubicBezTo>
                        <a:pt x="126791" y="29830"/>
                        <a:pt x="105741" y="37736"/>
                        <a:pt x="81643" y="39355"/>
                      </a:cubicBezTo>
                      <a:cubicBezTo>
                        <a:pt x="57545" y="40974"/>
                        <a:pt x="35828" y="35259"/>
                        <a:pt x="21540" y="28877"/>
                      </a:cubicBezTo>
                      <a:cubicBezTo>
                        <a:pt x="14396" y="25639"/>
                        <a:pt x="8872" y="22400"/>
                        <a:pt x="5252" y="19924"/>
                      </a:cubicBezTo>
                      <a:cubicBezTo>
                        <a:pt x="1633" y="17352"/>
                        <a:pt x="-177" y="15828"/>
                        <a:pt x="14" y="1554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13"/>
                <p:cNvSpPr/>
                <p:nvPr/>
              </p:nvSpPr>
              <p:spPr>
                <a:xfrm>
                  <a:off x="3574255" y="2104829"/>
                  <a:ext cx="150217" cy="24134"/>
                </a:xfrm>
                <a:custGeom>
                  <a:rect b="b" l="l" r="r" t="t"/>
                  <a:pathLst>
                    <a:path extrusionOk="0" h="24134" w="150217">
                      <a:moveTo>
                        <a:pt x="0" y="8291"/>
                      </a:moveTo>
                      <a:cubicBezTo>
                        <a:pt x="381" y="6672"/>
                        <a:pt x="33052" y="21722"/>
                        <a:pt x="75914" y="19055"/>
                      </a:cubicBezTo>
                      <a:cubicBezTo>
                        <a:pt x="118777" y="17054"/>
                        <a:pt x="149638" y="-1519"/>
                        <a:pt x="150209" y="100"/>
                      </a:cubicBezTo>
                      <a:cubicBezTo>
                        <a:pt x="150495" y="576"/>
                        <a:pt x="143351" y="5815"/>
                        <a:pt x="130302" y="11435"/>
                      </a:cubicBezTo>
                      <a:cubicBezTo>
                        <a:pt x="117253" y="17150"/>
                        <a:pt x="98108" y="22674"/>
                        <a:pt x="76295" y="23912"/>
                      </a:cubicBezTo>
                      <a:cubicBezTo>
                        <a:pt x="54483" y="25055"/>
                        <a:pt x="34766" y="21626"/>
                        <a:pt x="21241" y="17340"/>
                      </a:cubicBezTo>
                      <a:cubicBezTo>
                        <a:pt x="7620" y="13054"/>
                        <a:pt x="-95" y="8672"/>
                        <a:pt x="190" y="8196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13"/>
                <p:cNvSpPr/>
                <p:nvPr/>
              </p:nvSpPr>
              <p:spPr>
                <a:xfrm>
                  <a:off x="3683003" y="1884426"/>
                  <a:ext cx="367616" cy="108870"/>
                </a:xfrm>
                <a:custGeom>
                  <a:rect b="b" l="l" r="r" t="t"/>
                  <a:pathLst>
                    <a:path extrusionOk="0" h="108870" w="367616">
                      <a:moveTo>
                        <a:pt x="366264" y="108870"/>
                      </a:moveTo>
                      <a:cubicBezTo>
                        <a:pt x="365692" y="108870"/>
                        <a:pt x="366740" y="101822"/>
                        <a:pt x="365216" y="89344"/>
                      </a:cubicBezTo>
                      <a:cubicBezTo>
                        <a:pt x="363692" y="77057"/>
                        <a:pt x="358548" y="58959"/>
                        <a:pt x="344928" y="41338"/>
                      </a:cubicBezTo>
                      <a:cubicBezTo>
                        <a:pt x="331783" y="23622"/>
                        <a:pt x="308066" y="7810"/>
                        <a:pt x="278634" y="5334"/>
                      </a:cubicBezTo>
                      <a:cubicBezTo>
                        <a:pt x="249392" y="2476"/>
                        <a:pt x="216531" y="11049"/>
                        <a:pt x="187670" y="28860"/>
                      </a:cubicBezTo>
                      <a:cubicBezTo>
                        <a:pt x="180431" y="33337"/>
                        <a:pt x="173668" y="38290"/>
                        <a:pt x="167286" y="43624"/>
                      </a:cubicBezTo>
                      <a:cubicBezTo>
                        <a:pt x="160809" y="48863"/>
                        <a:pt x="155571" y="55054"/>
                        <a:pt x="148808" y="60293"/>
                      </a:cubicBezTo>
                      <a:cubicBezTo>
                        <a:pt x="145474" y="62865"/>
                        <a:pt x="141664" y="65151"/>
                        <a:pt x="137283" y="66294"/>
                      </a:cubicBezTo>
                      <a:cubicBezTo>
                        <a:pt x="132901" y="67437"/>
                        <a:pt x="128234" y="67056"/>
                        <a:pt x="124138" y="65341"/>
                      </a:cubicBezTo>
                      <a:cubicBezTo>
                        <a:pt x="116042" y="61817"/>
                        <a:pt x="110994" y="55530"/>
                        <a:pt x="105660" y="50577"/>
                      </a:cubicBezTo>
                      <a:cubicBezTo>
                        <a:pt x="95182" y="40576"/>
                        <a:pt x="81657" y="35528"/>
                        <a:pt x="68893" y="34290"/>
                      </a:cubicBezTo>
                      <a:cubicBezTo>
                        <a:pt x="56034" y="33051"/>
                        <a:pt x="43842" y="35814"/>
                        <a:pt x="34222" y="41052"/>
                      </a:cubicBezTo>
                      <a:cubicBezTo>
                        <a:pt x="14601" y="51816"/>
                        <a:pt x="6219" y="69723"/>
                        <a:pt x="3171" y="81438"/>
                      </a:cubicBezTo>
                      <a:cubicBezTo>
                        <a:pt x="123" y="93535"/>
                        <a:pt x="1266" y="100679"/>
                        <a:pt x="789" y="100679"/>
                      </a:cubicBezTo>
                      <a:cubicBezTo>
                        <a:pt x="599" y="100679"/>
                        <a:pt x="313" y="98964"/>
                        <a:pt x="27" y="95631"/>
                      </a:cubicBezTo>
                      <a:cubicBezTo>
                        <a:pt x="-68" y="92297"/>
                        <a:pt x="27" y="87249"/>
                        <a:pt x="1266" y="80962"/>
                      </a:cubicBezTo>
                      <a:cubicBezTo>
                        <a:pt x="3837" y="68770"/>
                        <a:pt x="11934" y="49815"/>
                        <a:pt x="32508" y="38004"/>
                      </a:cubicBezTo>
                      <a:cubicBezTo>
                        <a:pt x="42604" y="32194"/>
                        <a:pt x="55558" y="29051"/>
                        <a:pt x="69179" y="30194"/>
                      </a:cubicBezTo>
                      <a:cubicBezTo>
                        <a:pt x="82704" y="31337"/>
                        <a:pt x="97373" y="36576"/>
                        <a:pt x="108708" y="47148"/>
                      </a:cubicBezTo>
                      <a:cubicBezTo>
                        <a:pt x="114327" y="52292"/>
                        <a:pt x="119376" y="58102"/>
                        <a:pt x="125853" y="60864"/>
                      </a:cubicBezTo>
                      <a:cubicBezTo>
                        <a:pt x="132330" y="63722"/>
                        <a:pt x="139759" y="61245"/>
                        <a:pt x="145760" y="56292"/>
                      </a:cubicBezTo>
                      <a:cubicBezTo>
                        <a:pt x="151856" y="51530"/>
                        <a:pt x="157380" y="45053"/>
                        <a:pt x="164048" y="39719"/>
                      </a:cubicBezTo>
                      <a:cubicBezTo>
                        <a:pt x="170525" y="34194"/>
                        <a:pt x="177573" y="29051"/>
                        <a:pt x="185003" y="24479"/>
                      </a:cubicBezTo>
                      <a:cubicBezTo>
                        <a:pt x="214721" y="6096"/>
                        <a:pt x="248630" y="-2572"/>
                        <a:pt x="279110" y="666"/>
                      </a:cubicBezTo>
                      <a:cubicBezTo>
                        <a:pt x="294255" y="2286"/>
                        <a:pt x="308447" y="6762"/>
                        <a:pt x="320067" y="13906"/>
                      </a:cubicBezTo>
                      <a:cubicBezTo>
                        <a:pt x="331783" y="20859"/>
                        <a:pt x="341022" y="29813"/>
                        <a:pt x="347785" y="39052"/>
                      </a:cubicBezTo>
                      <a:cubicBezTo>
                        <a:pt x="361501" y="57626"/>
                        <a:pt x="366264" y="76390"/>
                        <a:pt x="367216" y="88963"/>
                      </a:cubicBezTo>
                      <a:cubicBezTo>
                        <a:pt x="367883" y="95345"/>
                        <a:pt x="367597" y="100298"/>
                        <a:pt x="367216" y="103632"/>
                      </a:cubicBezTo>
                      <a:cubicBezTo>
                        <a:pt x="366835" y="106965"/>
                        <a:pt x="366549" y="108680"/>
                        <a:pt x="366359" y="10868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13"/>
                <p:cNvSpPr/>
                <p:nvPr/>
              </p:nvSpPr>
              <p:spPr>
                <a:xfrm>
                  <a:off x="3565009" y="2078069"/>
                  <a:ext cx="31063" cy="151074"/>
                </a:xfrm>
                <a:custGeom>
                  <a:rect b="b" l="l" r="r" t="t"/>
                  <a:pathLst>
                    <a:path extrusionOk="0" h="151074" w="31063">
                      <a:moveTo>
                        <a:pt x="1150" y="0"/>
                      </a:moveTo>
                      <a:cubicBezTo>
                        <a:pt x="1912" y="0"/>
                        <a:pt x="2389" y="8668"/>
                        <a:pt x="3722" y="22574"/>
                      </a:cubicBezTo>
                      <a:cubicBezTo>
                        <a:pt x="5056" y="36481"/>
                        <a:pt x="7246" y="55626"/>
                        <a:pt x="11152" y="76581"/>
                      </a:cubicBezTo>
                      <a:cubicBezTo>
                        <a:pt x="14962" y="97536"/>
                        <a:pt x="19819" y="116205"/>
                        <a:pt x="23915" y="129540"/>
                      </a:cubicBezTo>
                      <a:cubicBezTo>
                        <a:pt x="28011" y="142875"/>
                        <a:pt x="31726" y="150686"/>
                        <a:pt x="30964" y="151067"/>
                      </a:cubicBezTo>
                      <a:cubicBezTo>
                        <a:pt x="30487" y="151352"/>
                        <a:pt x="25630" y="143923"/>
                        <a:pt x="20581" y="130683"/>
                      </a:cubicBezTo>
                      <a:cubicBezTo>
                        <a:pt x="15533" y="117443"/>
                        <a:pt x="10104" y="98679"/>
                        <a:pt x="6199" y="77533"/>
                      </a:cubicBezTo>
                      <a:cubicBezTo>
                        <a:pt x="2293" y="56388"/>
                        <a:pt x="579" y="36862"/>
                        <a:pt x="103" y="22860"/>
                      </a:cubicBezTo>
                      <a:cubicBezTo>
                        <a:pt x="-278" y="8763"/>
                        <a:pt x="484" y="95"/>
                        <a:pt x="1055" y="95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4" name="Google Shape;1204;p13"/>
              <p:cNvSpPr/>
              <p:nvPr/>
            </p:nvSpPr>
            <p:spPr>
              <a:xfrm>
                <a:off x="3461262" y="2606135"/>
                <a:ext cx="66725" cy="184025"/>
              </a:xfrm>
              <a:custGeom>
                <a:rect b="b" l="l" r="r" t="t"/>
                <a:pathLst>
                  <a:path extrusionOk="0" h="184025" w="66725">
                    <a:moveTo>
                      <a:pt x="122" y="95"/>
                    </a:moveTo>
                    <a:cubicBezTo>
                      <a:pt x="122" y="95"/>
                      <a:pt x="2694" y="1524"/>
                      <a:pt x="6694" y="4763"/>
                    </a:cubicBezTo>
                    <a:cubicBezTo>
                      <a:pt x="10790" y="8001"/>
                      <a:pt x="16219" y="13240"/>
                      <a:pt x="22315" y="20098"/>
                    </a:cubicBezTo>
                    <a:cubicBezTo>
                      <a:pt x="28506" y="26956"/>
                      <a:pt x="35079" y="36004"/>
                      <a:pt x="41365" y="46577"/>
                    </a:cubicBezTo>
                    <a:cubicBezTo>
                      <a:pt x="47461" y="57245"/>
                      <a:pt x="53271" y="69533"/>
                      <a:pt x="57748" y="83058"/>
                    </a:cubicBezTo>
                    <a:cubicBezTo>
                      <a:pt x="62034" y="96583"/>
                      <a:pt x="64606" y="109918"/>
                      <a:pt x="65940" y="122206"/>
                    </a:cubicBezTo>
                    <a:cubicBezTo>
                      <a:pt x="66987" y="134493"/>
                      <a:pt x="66987" y="145542"/>
                      <a:pt x="65940" y="154781"/>
                    </a:cubicBezTo>
                    <a:cubicBezTo>
                      <a:pt x="65082" y="164021"/>
                      <a:pt x="63749" y="171450"/>
                      <a:pt x="62320" y="176403"/>
                    </a:cubicBezTo>
                    <a:cubicBezTo>
                      <a:pt x="60987" y="181451"/>
                      <a:pt x="60129" y="184118"/>
                      <a:pt x="59748" y="184023"/>
                    </a:cubicBezTo>
                    <a:cubicBezTo>
                      <a:pt x="58891" y="183833"/>
                      <a:pt x="61558" y="172688"/>
                      <a:pt x="62415" y="154496"/>
                    </a:cubicBezTo>
                    <a:cubicBezTo>
                      <a:pt x="62892" y="145447"/>
                      <a:pt x="62606" y="134588"/>
                      <a:pt x="61272" y="122587"/>
                    </a:cubicBezTo>
                    <a:cubicBezTo>
                      <a:pt x="59748" y="110680"/>
                      <a:pt x="57177" y="97726"/>
                      <a:pt x="52986" y="84487"/>
                    </a:cubicBezTo>
                    <a:cubicBezTo>
                      <a:pt x="48604" y="71342"/>
                      <a:pt x="43080" y="59341"/>
                      <a:pt x="37365" y="48768"/>
                    </a:cubicBezTo>
                    <a:cubicBezTo>
                      <a:pt x="31364" y="38386"/>
                      <a:pt x="25268" y="29337"/>
                      <a:pt x="19553" y="22288"/>
                    </a:cubicBezTo>
                    <a:cubicBezTo>
                      <a:pt x="8123" y="8096"/>
                      <a:pt x="-545" y="667"/>
                      <a:pt x="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13"/>
            <p:cNvGrpSpPr/>
            <p:nvPr/>
          </p:nvGrpSpPr>
          <p:grpSpPr>
            <a:xfrm>
              <a:off x="998707" y="2666261"/>
              <a:ext cx="855757" cy="980547"/>
              <a:chOff x="4161374" y="2335339"/>
              <a:chExt cx="2531080" cy="3029437"/>
            </a:xfrm>
          </p:grpSpPr>
          <p:sp>
            <p:nvSpPr>
              <p:cNvPr id="1206" name="Google Shape;1206;p13"/>
              <p:cNvSpPr/>
              <p:nvPr/>
            </p:nvSpPr>
            <p:spPr>
              <a:xfrm>
                <a:off x="4512468" y="2910840"/>
                <a:ext cx="1015841" cy="1096708"/>
              </a:xfrm>
              <a:custGeom>
                <a:rect b="b" l="l" r="r" t="t"/>
                <a:pathLst>
                  <a:path extrusionOk="0" h="1096708" w="1015841">
                    <a:moveTo>
                      <a:pt x="427292" y="43243"/>
                    </a:moveTo>
                    <a:lnTo>
                      <a:pt x="452914" y="69151"/>
                    </a:lnTo>
                    <a:cubicBezTo>
                      <a:pt x="504730" y="79915"/>
                      <a:pt x="591884" y="98012"/>
                      <a:pt x="627031" y="154305"/>
                    </a:cubicBezTo>
                    <a:cubicBezTo>
                      <a:pt x="655987" y="200596"/>
                      <a:pt x="774097" y="388620"/>
                      <a:pt x="843439" y="499015"/>
                    </a:cubicBezTo>
                    <a:cubicBezTo>
                      <a:pt x="877729" y="553498"/>
                      <a:pt x="906304" y="611314"/>
                      <a:pt x="928973" y="671608"/>
                    </a:cubicBezTo>
                    <a:lnTo>
                      <a:pt x="1015841" y="902780"/>
                    </a:lnTo>
                    <a:lnTo>
                      <a:pt x="702659" y="1096708"/>
                    </a:lnTo>
                    <a:lnTo>
                      <a:pt x="253365" y="1096708"/>
                    </a:lnTo>
                    <a:lnTo>
                      <a:pt x="0" y="119253"/>
                    </a:lnTo>
                    <a:lnTo>
                      <a:pt x="134779" y="45529"/>
                    </a:lnTo>
                    <a:lnTo>
                      <a:pt x="161544" y="0"/>
                    </a:lnTo>
                    <a:lnTo>
                      <a:pt x="375190" y="119348"/>
                    </a:lnTo>
                    <a:lnTo>
                      <a:pt x="412528" y="166402"/>
                    </a:lnTo>
                    <a:lnTo>
                      <a:pt x="427292" y="43434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7" name="Google Shape;1207;p13"/>
              <p:cNvGrpSpPr/>
              <p:nvPr/>
            </p:nvGrpSpPr>
            <p:grpSpPr>
              <a:xfrm>
                <a:off x="4161374" y="3193825"/>
                <a:ext cx="2531080" cy="2170951"/>
                <a:chOff x="4161374" y="3193825"/>
                <a:chExt cx="2531080" cy="2170951"/>
              </a:xfrm>
            </p:grpSpPr>
            <p:sp>
              <p:nvSpPr>
                <p:cNvPr id="1208" name="Google Shape;1208;p13"/>
                <p:cNvSpPr/>
                <p:nvPr/>
              </p:nvSpPr>
              <p:spPr>
                <a:xfrm>
                  <a:off x="4161374" y="3193825"/>
                  <a:ext cx="669133" cy="736093"/>
                </a:xfrm>
                <a:custGeom>
                  <a:rect b="b" l="l" r="r" t="t"/>
                  <a:pathLst>
                    <a:path extrusionOk="0" h="736093" w="669133">
                      <a:moveTo>
                        <a:pt x="504732" y="5336"/>
                      </a:moveTo>
                      <a:lnTo>
                        <a:pt x="669133" y="736094"/>
                      </a:lnTo>
                      <a:lnTo>
                        <a:pt x="409958" y="733141"/>
                      </a:lnTo>
                      <a:lnTo>
                        <a:pt x="263844" y="71154"/>
                      </a:lnTo>
                      <a:lnTo>
                        <a:pt x="33911" y="68582"/>
                      </a:lnTo>
                      <a:cubicBezTo>
                        <a:pt x="14956" y="68391"/>
                        <a:pt x="-189" y="52866"/>
                        <a:pt x="2" y="33911"/>
                      </a:cubicBezTo>
                      <a:lnTo>
                        <a:pt x="2" y="33911"/>
                      </a:lnTo>
                      <a:cubicBezTo>
                        <a:pt x="192" y="14956"/>
                        <a:pt x="15718" y="-189"/>
                        <a:pt x="34673" y="2"/>
                      </a:cubicBezTo>
                      <a:lnTo>
                        <a:pt x="504732" y="5336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09" name="Google Shape;1209;p13"/>
                <p:cNvGrpSpPr/>
                <p:nvPr/>
              </p:nvGrpSpPr>
              <p:grpSpPr>
                <a:xfrm>
                  <a:off x="6220491" y="4867465"/>
                  <a:ext cx="471963" cy="365665"/>
                  <a:chOff x="6220491" y="4867465"/>
                  <a:chExt cx="471963" cy="365665"/>
                </a:xfrm>
              </p:grpSpPr>
              <p:sp>
                <p:nvSpPr>
                  <p:cNvPr id="1210" name="Google Shape;1210;p13"/>
                  <p:cNvSpPr/>
                  <p:nvPr/>
                </p:nvSpPr>
                <p:spPr>
                  <a:xfrm>
                    <a:off x="6220491" y="4867465"/>
                    <a:ext cx="471963" cy="365664"/>
                  </a:xfrm>
                  <a:custGeom>
                    <a:rect b="b" l="l" r="r" t="t"/>
                    <a:pathLst>
                      <a:path extrusionOk="0" h="365664" w="471963">
                        <a:moveTo>
                          <a:pt x="203835" y="0"/>
                        </a:moveTo>
                        <a:lnTo>
                          <a:pt x="236315" y="211455"/>
                        </a:lnTo>
                        <a:cubicBezTo>
                          <a:pt x="236315" y="211455"/>
                          <a:pt x="462153" y="249460"/>
                          <a:pt x="471964" y="288036"/>
                        </a:cubicBezTo>
                        <a:lnTo>
                          <a:pt x="64103" y="365665"/>
                        </a:lnTo>
                        <a:lnTo>
                          <a:pt x="0" y="38195"/>
                        </a:lnTo>
                        <a:lnTo>
                          <a:pt x="203740" y="0"/>
                        </a:lnTo>
                        <a:close/>
                      </a:path>
                    </a:pathLst>
                  </a:custGeom>
                  <a:solidFill>
                    <a:srgbClr val="FF725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1" name="Google Shape;1211;p13"/>
                  <p:cNvSpPr/>
                  <p:nvPr/>
                </p:nvSpPr>
                <p:spPr>
                  <a:xfrm>
                    <a:off x="6220491" y="4867465"/>
                    <a:ext cx="471963" cy="365664"/>
                  </a:xfrm>
                  <a:custGeom>
                    <a:rect b="b" l="l" r="r" t="t"/>
                    <a:pathLst>
                      <a:path extrusionOk="0" h="365664" w="471963">
                        <a:moveTo>
                          <a:pt x="203835" y="0"/>
                        </a:moveTo>
                        <a:lnTo>
                          <a:pt x="236315" y="211455"/>
                        </a:lnTo>
                        <a:cubicBezTo>
                          <a:pt x="236315" y="211455"/>
                          <a:pt x="462153" y="249460"/>
                          <a:pt x="471964" y="288036"/>
                        </a:cubicBezTo>
                        <a:lnTo>
                          <a:pt x="64103" y="365665"/>
                        </a:lnTo>
                        <a:lnTo>
                          <a:pt x="0" y="38195"/>
                        </a:lnTo>
                        <a:lnTo>
                          <a:pt x="2037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13"/>
                  <p:cNvSpPr/>
                  <p:nvPr/>
                </p:nvSpPr>
                <p:spPr>
                  <a:xfrm>
                    <a:off x="6318226" y="5083748"/>
                    <a:ext cx="31962" cy="32103"/>
                  </a:xfrm>
                  <a:custGeom>
                    <a:rect b="b" l="l" r="r" t="t"/>
                    <a:pathLst>
                      <a:path extrusionOk="0" h="32103" w="31962">
                        <a:moveTo>
                          <a:pt x="9135" y="1553"/>
                        </a:moveTo>
                        <a:cubicBezTo>
                          <a:pt x="1610" y="5173"/>
                          <a:pt x="-2104" y="15079"/>
                          <a:pt x="1229" y="22794"/>
                        </a:cubicBezTo>
                        <a:cubicBezTo>
                          <a:pt x="4563" y="30414"/>
                          <a:pt x="14660" y="34319"/>
                          <a:pt x="22184" y="30795"/>
                        </a:cubicBezTo>
                        <a:cubicBezTo>
                          <a:pt x="29709" y="27271"/>
                          <a:pt x="34567" y="15460"/>
                          <a:pt x="30471" y="8316"/>
                        </a:cubicBezTo>
                        <a:cubicBezTo>
                          <a:pt x="26280" y="1077"/>
                          <a:pt x="14279" y="-2828"/>
                          <a:pt x="7802" y="2411"/>
                        </a:cubicBezTo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3" name="Google Shape;1213;p13"/>
                  <p:cNvSpPr/>
                  <p:nvPr/>
                </p:nvSpPr>
                <p:spPr>
                  <a:xfrm>
                    <a:off x="6278498" y="5137880"/>
                    <a:ext cx="413956" cy="95250"/>
                  </a:xfrm>
                  <a:custGeom>
                    <a:rect b="b" l="l" r="r" t="t"/>
                    <a:pathLst>
                      <a:path extrusionOk="0" h="95250" w="413956">
                        <a:moveTo>
                          <a:pt x="6191" y="95250"/>
                        </a:moveTo>
                        <a:lnTo>
                          <a:pt x="0" y="63532"/>
                        </a:lnTo>
                        <a:lnTo>
                          <a:pt x="393954" y="0"/>
                        </a:lnTo>
                        <a:cubicBezTo>
                          <a:pt x="393954" y="0"/>
                          <a:pt x="413575" y="4477"/>
                          <a:pt x="413956" y="17621"/>
                        </a:cubicBezTo>
                        <a:lnTo>
                          <a:pt x="6096" y="9525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13"/>
                  <p:cNvSpPr/>
                  <p:nvPr/>
                </p:nvSpPr>
                <p:spPr>
                  <a:xfrm>
                    <a:off x="6429966" y="5074580"/>
                    <a:ext cx="33036" cy="31306"/>
                  </a:xfrm>
                  <a:custGeom>
                    <a:rect b="b" l="l" r="r" t="t"/>
                    <a:pathLst>
                      <a:path extrusionOk="0" h="31306" w="33036">
                        <a:moveTo>
                          <a:pt x="33031" y="1006"/>
                        </a:moveTo>
                        <a:cubicBezTo>
                          <a:pt x="33317" y="3006"/>
                          <a:pt x="23601" y="5768"/>
                          <a:pt x="15029" y="14055"/>
                        </a:cubicBezTo>
                        <a:cubicBezTo>
                          <a:pt x="6266" y="22056"/>
                          <a:pt x="2836" y="31676"/>
                          <a:pt x="836" y="31295"/>
                        </a:cubicBezTo>
                        <a:cubicBezTo>
                          <a:pt x="-1069" y="31295"/>
                          <a:pt x="-402" y="18817"/>
                          <a:pt x="10171" y="8912"/>
                        </a:cubicBezTo>
                        <a:cubicBezTo>
                          <a:pt x="20648" y="-994"/>
                          <a:pt x="33126" y="-899"/>
                          <a:pt x="33031" y="100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13"/>
                  <p:cNvSpPr/>
                  <p:nvPr/>
                </p:nvSpPr>
                <p:spPr>
                  <a:xfrm>
                    <a:off x="6486858" y="5084587"/>
                    <a:ext cx="22399" cy="36365"/>
                  </a:xfrm>
                  <a:custGeom>
                    <a:rect b="b" l="l" r="r" t="t"/>
                    <a:pathLst>
                      <a:path extrusionOk="0" h="36365" w="22399">
                        <a:moveTo>
                          <a:pt x="22336" y="524"/>
                        </a:moveTo>
                        <a:cubicBezTo>
                          <a:pt x="23193" y="2334"/>
                          <a:pt x="15192" y="7382"/>
                          <a:pt x="10048" y="17097"/>
                        </a:cubicBezTo>
                        <a:cubicBezTo>
                          <a:pt x="4619" y="26622"/>
                          <a:pt x="4619" y="36052"/>
                          <a:pt x="2619" y="36338"/>
                        </a:cubicBezTo>
                        <a:cubicBezTo>
                          <a:pt x="809" y="37005"/>
                          <a:pt x="-2810" y="25575"/>
                          <a:pt x="3857" y="13668"/>
                        </a:cubicBezTo>
                        <a:cubicBezTo>
                          <a:pt x="10429" y="1667"/>
                          <a:pt x="21955" y="-1381"/>
                          <a:pt x="22336" y="52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6" name="Google Shape;1216;p13"/>
                  <p:cNvSpPr/>
                  <p:nvPr/>
                </p:nvSpPr>
                <p:spPr>
                  <a:xfrm>
                    <a:off x="6538855" y="5094406"/>
                    <a:ext cx="13931" cy="37325"/>
                  </a:xfrm>
                  <a:custGeom>
                    <a:rect b="b" l="l" r="r" t="t"/>
                    <a:pathLst>
                      <a:path extrusionOk="0" h="37325" w="13931">
                        <a:moveTo>
                          <a:pt x="4343" y="37283"/>
                        </a:moveTo>
                        <a:cubicBezTo>
                          <a:pt x="2628" y="38045"/>
                          <a:pt x="-2039" y="28615"/>
                          <a:pt x="1009" y="16709"/>
                        </a:cubicBezTo>
                        <a:cubicBezTo>
                          <a:pt x="3962" y="4803"/>
                          <a:pt x="12534" y="-1294"/>
                          <a:pt x="13677" y="230"/>
                        </a:cubicBezTo>
                        <a:cubicBezTo>
                          <a:pt x="15106" y="1659"/>
                          <a:pt x="10153" y="8612"/>
                          <a:pt x="7867" y="18423"/>
                        </a:cubicBezTo>
                        <a:cubicBezTo>
                          <a:pt x="5295" y="28139"/>
                          <a:pt x="6343" y="36616"/>
                          <a:pt x="4343" y="3718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7" name="Google Shape;1217;p13"/>
                  <p:cNvSpPr/>
                  <p:nvPr/>
                </p:nvSpPr>
                <p:spPr>
                  <a:xfrm>
                    <a:off x="6408239" y="5024108"/>
                    <a:ext cx="42025" cy="14881"/>
                  </a:xfrm>
                  <a:custGeom>
                    <a:rect b="b" l="l" r="r" t="t"/>
                    <a:pathLst>
                      <a:path extrusionOk="0" h="14881" w="42025">
                        <a:moveTo>
                          <a:pt x="41995" y="4139"/>
                        </a:moveTo>
                        <a:cubicBezTo>
                          <a:pt x="41519" y="6139"/>
                          <a:pt x="31803" y="5092"/>
                          <a:pt x="20754" y="8045"/>
                        </a:cubicBezTo>
                        <a:cubicBezTo>
                          <a:pt x="9610" y="10712"/>
                          <a:pt x="1514" y="16141"/>
                          <a:pt x="180" y="14617"/>
                        </a:cubicBezTo>
                        <a:cubicBezTo>
                          <a:pt x="-1249" y="13379"/>
                          <a:pt x="5895" y="4425"/>
                          <a:pt x="19040" y="1187"/>
                        </a:cubicBezTo>
                        <a:cubicBezTo>
                          <a:pt x="32184" y="-2147"/>
                          <a:pt x="42662" y="2425"/>
                          <a:pt x="41995" y="413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8" name="Google Shape;1218;p13"/>
                <p:cNvGrpSpPr/>
                <p:nvPr/>
              </p:nvGrpSpPr>
              <p:grpSpPr>
                <a:xfrm>
                  <a:off x="6082854" y="4879085"/>
                  <a:ext cx="471964" cy="365761"/>
                  <a:chOff x="6082854" y="4879085"/>
                  <a:chExt cx="471964" cy="365761"/>
                </a:xfrm>
              </p:grpSpPr>
              <p:sp>
                <p:nvSpPr>
                  <p:cNvPr id="1219" name="Google Shape;1219;p13"/>
                  <p:cNvSpPr/>
                  <p:nvPr/>
                </p:nvSpPr>
                <p:spPr>
                  <a:xfrm>
                    <a:off x="6082854" y="4879085"/>
                    <a:ext cx="471963" cy="365664"/>
                  </a:xfrm>
                  <a:custGeom>
                    <a:rect b="b" l="l" r="r" t="t"/>
                    <a:pathLst>
                      <a:path extrusionOk="0" h="365664" w="471963">
                        <a:moveTo>
                          <a:pt x="203835" y="0"/>
                        </a:moveTo>
                        <a:lnTo>
                          <a:pt x="236315" y="211455"/>
                        </a:lnTo>
                        <a:cubicBezTo>
                          <a:pt x="236315" y="211455"/>
                          <a:pt x="462153" y="249460"/>
                          <a:pt x="471964" y="288036"/>
                        </a:cubicBezTo>
                        <a:lnTo>
                          <a:pt x="64103" y="365665"/>
                        </a:lnTo>
                        <a:lnTo>
                          <a:pt x="0" y="38195"/>
                        </a:lnTo>
                        <a:lnTo>
                          <a:pt x="203740" y="0"/>
                        </a:lnTo>
                        <a:close/>
                      </a:path>
                    </a:pathLst>
                  </a:custGeom>
                  <a:solidFill>
                    <a:srgbClr val="FF725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0" name="Google Shape;1220;p13"/>
                  <p:cNvSpPr/>
                  <p:nvPr/>
                </p:nvSpPr>
                <p:spPr>
                  <a:xfrm>
                    <a:off x="6180495" y="5095369"/>
                    <a:ext cx="31962" cy="32103"/>
                  </a:xfrm>
                  <a:custGeom>
                    <a:rect b="b" l="l" r="r" t="t"/>
                    <a:pathLst>
                      <a:path extrusionOk="0" h="32103" w="31962">
                        <a:moveTo>
                          <a:pt x="9135" y="1553"/>
                        </a:moveTo>
                        <a:cubicBezTo>
                          <a:pt x="1610" y="5173"/>
                          <a:pt x="-2104" y="15174"/>
                          <a:pt x="1229" y="22794"/>
                        </a:cubicBezTo>
                        <a:cubicBezTo>
                          <a:pt x="4563" y="30414"/>
                          <a:pt x="14660" y="34319"/>
                          <a:pt x="22184" y="30795"/>
                        </a:cubicBezTo>
                        <a:cubicBezTo>
                          <a:pt x="29709" y="27271"/>
                          <a:pt x="34567" y="15460"/>
                          <a:pt x="30471" y="8316"/>
                        </a:cubicBezTo>
                        <a:cubicBezTo>
                          <a:pt x="26280" y="1077"/>
                          <a:pt x="14279" y="-2828"/>
                          <a:pt x="7802" y="2411"/>
                        </a:cubicBezTo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13"/>
                  <p:cNvSpPr/>
                  <p:nvPr/>
                </p:nvSpPr>
                <p:spPr>
                  <a:xfrm>
                    <a:off x="6140862" y="5149596"/>
                    <a:ext cx="413956" cy="95250"/>
                  </a:xfrm>
                  <a:custGeom>
                    <a:rect b="b" l="l" r="r" t="t"/>
                    <a:pathLst>
                      <a:path extrusionOk="0" h="95250" w="413956">
                        <a:moveTo>
                          <a:pt x="6191" y="95250"/>
                        </a:moveTo>
                        <a:lnTo>
                          <a:pt x="0" y="63532"/>
                        </a:lnTo>
                        <a:lnTo>
                          <a:pt x="393954" y="0"/>
                        </a:lnTo>
                        <a:cubicBezTo>
                          <a:pt x="393954" y="0"/>
                          <a:pt x="413576" y="4476"/>
                          <a:pt x="413957" y="17621"/>
                        </a:cubicBezTo>
                        <a:lnTo>
                          <a:pt x="6096" y="9525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13"/>
                  <p:cNvSpPr/>
                  <p:nvPr/>
                </p:nvSpPr>
                <p:spPr>
                  <a:xfrm>
                    <a:off x="6292330" y="5086296"/>
                    <a:ext cx="33036" cy="31306"/>
                  </a:xfrm>
                  <a:custGeom>
                    <a:rect b="b" l="l" r="r" t="t"/>
                    <a:pathLst>
                      <a:path extrusionOk="0" h="31306" w="33036">
                        <a:moveTo>
                          <a:pt x="33031" y="1006"/>
                        </a:moveTo>
                        <a:cubicBezTo>
                          <a:pt x="33316" y="3006"/>
                          <a:pt x="23601" y="5768"/>
                          <a:pt x="15029" y="14055"/>
                        </a:cubicBezTo>
                        <a:cubicBezTo>
                          <a:pt x="6265" y="22056"/>
                          <a:pt x="2837" y="31676"/>
                          <a:pt x="836" y="31295"/>
                        </a:cubicBezTo>
                        <a:cubicBezTo>
                          <a:pt x="-1069" y="31295"/>
                          <a:pt x="-402" y="18818"/>
                          <a:pt x="10171" y="8912"/>
                        </a:cubicBezTo>
                        <a:cubicBezTo>
                          <a:pt x="20648" y="-994"/>
                          <a:pt x="33126" y="-899"/>
                          <a:pt x="33031" y="100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13"/>
                  <p:cNvSpPr/>
                  <p:nvPr/>
                </p:nvSpPr>
                <p:spPr>
                  <a:xfrm>
                    <a:off x="6349126" y="5096303"/>
                    <a:ext cx="22399" cy="36365"/>
                  </a:xfrm>
                  <a:custGeom>
                    <a:rect b="b" l="l" r="r" t="t"/>
                    <a:pathLst>
                      <a:path extrusionOk="0" h="36365" w="22399">
                        <a:moveTo>
                          <a:pt x="22336" y="524"/>
                        </a:moveTo>
                        <a:cubicBezTo>
                          <a:pt x="23193" y="2334"/>
                          <a:pt x="15192" y="7382"/>
                          <a:pt x="10048" y="17097"/>
                        </a:cubicBezTo>
                        <a:cubicBezTo>
                          <a:pt x="4619" y="26622"/>
                          <a:pt x="4619" y="36052"/>
                          <a:pt x="2619" y="36338"/>
                        </a:cubicBezTo>
                        <a:cubicBezTo>
                          <a:pt x="809" y="37005"/>
                          <a:pt x="-2810" y="25575"/>
                          <a:pt x="3857" y="13669"/>
                        </a:cubicBezTo>
                        <a:cubicBezTo>
                          <a:pt x="10429" y="1667"/>
                          <a:pt x="21955" y="-1381"/>
                          <a:pt x="22336" y="52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13"/>
                  <p:cNvSpPr/>
                  <p:nvPr/>
                </p:nvSpPr>
                <p:spPr>
                  <a:xfrm>
                    <a:off x="6401219" y="5106122"/>
                    <a:ext cx="13931" cy="37325"/>
                  </a:xfrm>
                  <a:custGeom>
                    <a:rect b="b" l="l" r="r" t="t"/>
                    <a:pathLst>
                      <a:path extrusionOk="0" h="37325" w="13931">
                        <a:moveTo>
                          <a:pt x="4343" y="37283"/>
                        </a:moveTo>
                        <a:cubicBezTo>
                          <a:pt x="2628" y="38045"/>
                          <a:pt x="-2039" y="28615"/>
                          <a:pt x="1009" y="16709"/>
                        </a:cubicBezTo>
                        <a:cubicBezTo>
                          <a:pt x="3962" y="4802"/>
                          <a:pt x="12534" y="-1294"/>
                          <a:pt x="13678" y="230"/>
                        </a:cubicBezTo>
                        <a:cubicBezTo>
                          <a:pt x="15106" y="1659"/>
                          <a:pt x="10153" y="8613"/>
                          <a:pt x="7867" y="18423"/>
                        </a:cubicBezTo>
                        <a:cubicBezTo>
                          <a:pt x="5295" y="28139"/>
                          <a:pt x="6343" y="36616"/>
                          <a:pt x="4343" y="3718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13"/>
                  <p:cNvSpPr/>
                  <p:nvPr/>
                </p:nvSpPr>
                <p:spPr>
                  <a:xfrm>
                    <a:off x="6270603" y="5035728"/>
                    <a:ext cx="42024" cy="14881"/>
                  </a:xfrm>
                  <a:custGeom>
                    <a:rect b="b" l="l" r="r" t="t"/>
                    <a:pathLst>
                      <a:path extrusionOk="0" h="14881" w="42024">
                        <a:moveTo>
                          <a:pt x="41995" y="4139"/>
                        </a:moveTo>
                        <a:cubicBezTo>
                          <a:pt x="41519" y="6139"/>
                          <a:pt x="31803" y="5092"/>
                          <a:pt x="20754" y="8045"/>
                        </a:cubicBezTo>
                        <a:cubicBezTo>
                          <a:pt x="9610" y="10712"/>
                          <a:pt x="1513" y="16141"/>
                          <a:pt x="180" y="14617"/>
                        </a:cubicBezTo>
                        <a:cubicBezTo>
                          <a:pt x="-1249" y="13379"/>
                          <a:pt x="5895" y="4425"/>
                          <a:pt x="19039" y="1187"/>
                        </a:cubicBezTo>
                        <a:cubicBezTo>
                          <a:pt x="32184" y="-2147"/>
                          <a:pt x="42662" y="2425"/>
                          <a:pt x="41995" y="413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6" name="Google Shape;1226;p13"/>
                <p:cNvGrpSpPr/>
                <p:nvPr/>
              </p:nvGrpSpPr>
              <p:grpSpPr>
                <a:xfrm>
                  <a:off x="4806028" y="3780662"/>
                  <a:ext cx="1658016" cy="1278254"/>
                  <a:chOff x="4806028" y="3780662"/>
                  <a:chExt cx="1658016" cy="1278254"/>
                </a:xfrm>
              </p:grpSpPr>
              <p:sp>
                <p:nvSpPr>
                  <p:cNvPr id="1227" name="Google Shape;1227;p13"/>
                  <p:cNvSpPr/>
                  <p:nvPr/>
                </p:nvSpPr>
                <p:spPr>
                  <a:xfrm>
                    <a:off x="4940521" y="3780948"/>
                    <a:ext cx="1523523" cy="1231392"/>
                  </a:xfrm>
                  <a:custGeom>
                    <a:rect b="b" l="l" r="r" t="t"/>
                    <a:pathLst>
                      <a:path extrusionOk="0" h="1231392" w="1523523">
                        <a:moveTo>
                          <a:pt x="388620" y="0"/>
                        </a:moveTo>
                        <a:cubicBezTo>
                          <a:pt x="388620" y="0"/>
                          <a:pt x="1130141" y="12097"/>
                          <a:pt x="1196721" y="9144"/>
                        </a:cubicBezTo>
                        <a:cubicBezTo>
                          <a:pt x="1337405" y="2762"/>
                          <a:pt x="1392364" y="97822"/>
                          <a:pt x="1411510" y="232505"/>
                        </a:cubicBezTo>
                        <a:cubicBezTo>
                          <a:pt x="1417415" y="273749"/>
                          <a:pt x="1523524" y="1178338"/>
                          <a:pt x="1523524" y="1178338"/>
                        </a:cubicBezTo>
                        <a:lnTo>
                          <a:pt x="1266730" y="1231392"/>
                        </a:lnTo>
                        <a:lnTo>
                          <a:pt x="1092422" y="409099"/>
                        </a:lnTo>
                        <a:cubicBezTo>
                          <a:pt x="1092422" y="409099"/>
                          <a:pt x="407098" y="433673"/>
                          <a:pt x="342329" y="444722"/>
                        </a:cubicBezTo>
                        <a:cubicBezTo>
                          <a:pt x="263462" y="458152"/>
                          <a:pt x="154686" y="500158"/>
                          <a:pt x="95345" y="454057"/>
                        </a:cubicBezTo>
                        <a:cubicBezTo>
                          <a:pt x="36004" y="407956"/>
                          <a:pt x="0" y="171641"/>
                          <a:pt x="0" y="171641"/>
                        </a:cubicBezTo>
                        <a:lnTo>
                          <a:pt x="388620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13"/>
                  <p:cNvSpPr/>
                  <p:nvPr/>
                </p:nvSpPr>
                <p:spPr>
                  <a:xfrm>
                    <a:off x="4806028" y="3780662"/>
                    <a:ext cx="1523523" cy="1278254"/>
                  </a:xfrm>
                  <a:custGeom>
                    <a:rect b="b" l="l" r="r" t="t"/>
                    <a:pathLst>
                      <a:path extrusionOk="0" h="1278254" w="1523523">
                        <a:moveTo>
                          <a:pt x="465677" y="0"/>
                        </a:moveTo>
                        <a:cubicBezTo>
                          <a:pt x="465677" y="0"/>
                          <a:pt x="1130141" y="10858"/>
                          <a:pt x="1196721" y="7811"/>
                        </a:cubicBezTo>
                        <a:cubicBezTo>
                          <a:pt x="1337405" y="1429"/>
                          <a:pt x="1392364" y="96488"/>
                          <a:pt x="1411510" y="231172"/>
                        </a:cubicBezTo>
                        <a:cubicBezTo>
                          <a:pt x="1417415" y="272415"/>
                          <a:pt x="1523524" y="1204436"/>
                          <a:pt x="1523524" y="1204436"/>
                        </a:cubicBezTo>
                        <a:lnTo>
                          <a:pt x="1191768" y="1278255"/>
                        </a:lnTo>
                        <a:lnTo>
                          <a:pt x="1039749" y="416338"/>
                        </a:lnTo>
                        <a:cubicBezTo>
                          <a:pt x="1039749" y="416338"/>
                          <a:pt x="407098" y="432340"/>
                          <a:pt x="342328" y="443389"/>
                        </a:cubicBezTo>
                        <a:cubicBezTo>
                          <a:pt x="263461" y="456819"/>
                          <a:pt x="154686" y="498824"/>
                          <a:pt x="95345" y="452723"/>
                        </a:cubicBezTo>
                        <a:cubicBezTo>
                          <a:pt x="36004" y="406622"/>
                          <a:pt x="0" y="170307"/>
                          <a:pt x="0" y="170307"/>
                        </a:cubicBezTo>
                        <a:lnTo>
                          <a:pt x="46567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13"/>
                  <p:cNvSpPr/>
                  <p:nvPr/>
                </p:nvSpPr>
                <p:spPr>
                  <a:xfrm>
                    <a:off x="5951314" y="3787845"/>
                    <a:ext cx="378333" cy="1190396"/>
                  </a:xfrm>
                  <a:custGeom>
                    <a:rect b="b" l="l" r="r" t="t"/>
                    <a:pathLst>
                      <a:path extrusionOk="0" h="1190396" w="378333">
                        <a:moveTo>
                          <a:pt x="0" y="1200"/>
                        </a:moveTo>
                        <a:cubicBezTo>
                          <a:pt x="0" y="1200"/>
                          <a:pt x="1238" y="1295"/>
                          <a:pt x="3524" y="1295"/>
                        </a:cubicBezTo>
                        <a:cubicBezTo>
                          <a:pt x="6096" y="1295"/>
                          <a:pt x="9525" y="1295"/>
                          <a:pt x="13906" y="1200"/>
                        </a:cubicBezTo>
                        <a:cubicBezTo>
                          <a:pt x="23051" y="1391"/>
                          <a:pt x="36481" y="1486"/>
                          <a:pt x="53626" y="3295"/>
                        </a:cubicBezTo>
                        <a:cubicBezTo>
                          <a:pt x="70771" y="5010"/>
                          <a:pt x="91821" y="8058"/>
                          <a:pt x="115538" y="14059"/>
                        </a:cubicBezTo>
                        <a:cubicBezTo>
                          <a:pt x="127445" y="17107"/>
                          <a:pt x="140018" y="20821"/>
                          <a:pt x="152781" y="26060"/>
                        </a:cubicBezTo>
                        <a:cubicBezTo>
                          <a:pt x="165640" y="31108"/>
                          <a:pt x="178879" y="37681"/>
                          <a:pt x="191071" y="46825"/>
                        </a:cubicBezTo>
                        <a:cubicBezTo>
                          <a:pt x="197168" y="51397"/>
                          <a:pt x="202787" y="56826"/>
                          <a:pt x="207359" y="63208"/>
                        </a:cubicBezTo>
                        <a:cubicBezTo>
                          <a:pt x="212027" y="69685"/>
                          <a:pt x="216027" y="76924"/>
                          <a:pt x="219742" y="84353"/>
                        </a:cubicBezTo>
                        <a:cubicBezTo>
                          <a:pt x="227171" y="99308"/>
                          <a:pt x="233363" y="115786"/>
                          <a:pt x="238030" y="133216"/>
                        </a:cubicBezTo>
                        <a:cubicBezTo>
                          <a:pt x="247650" y="168173"/>
                          <a:pt x="252222" y="206845"/>
                          <a:pt x="257937" y="247421"/>
                        </a:cubicBezTo>
                        <a:cubicBezTo>
                          <a:pt x="269081" y="328479"/>
                          <a:pt x="280416" y="417824"/>
                          <a:pt x="291846" y="511550"/>
                        </a:cubicBezTo>
                        <a:cubicBezTo>
                          <a:pt x="314515" y="699192"/>
                          <a:pt x="334042" y="869213"/>
                          <a:pt x="350139" y="991991"/>
                        </a:cubicBezTo>
                        <a:cubicBezTo>
                          <a:pt x="358045" y="1053427"/>
                          <a:pt x="364998" y="1103052"/>
                          <a:pt x="369951" y="1137342"/>
                        </a:cubicBezTo>
                        <a:cubicBezTo>
                          <a:pt x="372523" y="1154201"/>
                          <a:pt x="374523" y="1167441"/>
                          <a:pt x="375856" y="1176776"/>
                        </a:cubicBezTo>
                        <a:cubicBezTo>
                          <a:pt x="376523" y="1181062"/>
                          <a:pt x="377095" y="1184491"/>
                          <a:pt x="377571" y="1186967"/>
                        </a:cubicBezTo>
                        <a:cubicBezTo>
                          <a:pt x="377952" y="1189253"/>
                          <a:pt x="378238" y="1190396"/>
                          <a:pt x="378333" y="1190396"/>
                        </a:cubicBezTo>
                        <a:cubicBezTo>
                          <a:pt x="378333" y="1190396"/>
                          <a:pt x="378333" y="1189158"/>
                          <a:pt x="378143" y="1186872"/>
                        </a:cubicBezTo>
                        <a:cubicBezTo>
                          <a:pt x="377857" y="1184300"/>
                          <a:pt x="377476" y="1180871"/>
                          <a:pt x="377000" y="1176585"/>
                        </a:cubicBezTo>
                        <a:cubicBezTo>
                          <a:pt x="375856" y="1167251"/>
                          <a:pt x="374142" y="1154011"/>
                          <a:pt x="371951" y="1137056"/>
                        </a:cubicBezTo>
                        <a:cubicBezTo>
                          <a:pt x="367570" y="1102385"/>
                          <a:pt x="361379" y="1052760"/>
                          <a:pt x="353759" y="991514"/>
                        </a:cubicBezTo>
                        <a:cubicBezTo>
                          <a:pt x="339185" y="868261"/>
                          <a:pt x="319088" y="698525"/>
                          <a:pt x="296894" y="510883"/>
                        </a:cubicBezTo>
                        <a:cubicBezTo>
                          <a:pt x="285560" y="417061"/>
                          <a:pt x="274034" y="327812"/>
                          <a:pt x="262604" y="246659"/>
                        </a:cubicBezTo>
                        <a:cubicBezTo>
                          <a:pt x="256794" y="206178"/>
                          <a:pt x="252127" y="167316"/>
                          <a:pt x="242126" y="132074"/>
                        </a:cubicBezTo>
                        <a:cubicBezTo>
                          <a:pt x="237268" y="114452"/>
                          <a:pt x="230981" y="97783"/>
                          <a:pt x="223266" y="82543"/>
                        </a:cubicBezTo>
                        <a:cubicBezTo>
                          <a:pt x="219361" y="74924"/>
                          <a:pt x="215265" y="67684"/>
                          <a:pt x="210407" y="61017"/>
                        </a:cubicBezTo>
                        <a:cubicBezTo>
                          <a:pt x="205454" y="54254"/>
                          <a:pt x="199549" y="48634"/>
                          <a:pt x="193262" y="43967"/>
                        </a:cubicBezTo>
                        <a:cubicBezTo>
                          <a:pt x="180689" y="34537"/>
                          <a:pt x="167164" y="27965"/>
                          <a:pt x="154019" y="23012"/>
                        </a:cubicBezTo>
                        <a:cubicBezTo>
                          <a:pt x="140970" y="17869"/>
                          <a:pt x="128206" y="14154"/>
                          <a:pt x="116205" y="11296"/>
                        </a:cubicBezTo>
                        <a:cubicBezTo>
                          <a:pt x="92202" y="5486"/>
                          <a:pt x="71056" y="2819"/>
                          <a:pt x="53816" y="1295"/>
                        </a:cubicBezTo>
                        <a:cubicBezTo>
                          <a:pt x="19145" y="-1562"/>
                          <a:pt x="0" y="1200"/>
                          <a:pt x="0" y="120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0" name="Google Shape;1230;p13"/>
                <p:cNvGrpSpPr/>
                <p:nvPr/>
              </p:nvGrpSpPr>
              <p:grpSpPr>
                <a:xfrm>
                  <a:off x="4380502" y="3911441"/>
                  <a:ext cx="2021520" cy="1453335"/>
                  <a:chOff x="4380502" y="3911441"/>
                  <a:chExt cx="2021520" cy="1453335"/>
                </a:xfrm>
              </p:grpSpPr>
              <p:sp>
                <p:nvSpPr>
                  <p:cNvPr id="1231" name="Google Shape;1231;p13"/>
                  <p:cNvSpPr/>
                  <p:nvPr/>
                </p:nvSpPr>
                <p:spPr>
                  <a:xfrm>
                    <a:off x="4567808" y="3911441"/>
                    <a:ext cx="1226160" cy="487775"/>
                  </a:xfrm>
                  <a:custGeom>
                    <a:rect b="b" l="l" r="r" t="t"/>
                    <a:pathLst>
                      <a:path extrusionOk="0" h="487775" w="1226160">
                        <a:moveTo>
                          <a:pt x="95" y="0"/>
                        </a:moveTo>
                        <a:lnTo>
                          <a:pt x="33433" y="484442"/>
                        </a:lnTo>
                        <a:lnTo>
                          <a:pt x="1119759" y="487775"/>
                        </a:lnTo>
                        <a:cubicBezTo>
                          <a:pt x="1177957" y="487966"/>
                          <a:pt x="1225487" y="441103"/>
                          <a:pt x="1226153" y="382905"/>
                        </a:cubicBezTo>
                        <a:lnTo>
                          <a:pt x="1226153" y="382905"/>
                        </a:lnTo>
                        <a:cubicBezTo>
                          <a:pt x="1226820" y="325184"/>
                          <a:pt x="1181195" y="277559"/>
                          <a:pt x="1123569" y="275654"/>
                        </a:cubicBezTo>
                        <a:lnTo>
                          <a:pt x="1029557" y="272605"/>
                        </a:lnTo>
                        <a:lnTo>
                          <a:pt x="1034605" y="66294"/>
                        </a:lnTo>
                        <a:cubicBezTo>
                          <a:pt x="1035368" y="36195"/>
                          <a:pt x="1011269" y="11239"/>
                          <a:pt x="981170" y="1085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32" name="Google Shape;1232;p13"/>
                  <p:cNvGrpSpPr/>
                  <p:nvPr/>
                </p:nvGrpSpPr>
                <p:grpSpPr>
                  <a:xfrm>
                    <a:off x="4380502" y="3972547"/>
                    <a:ext cx="2021520" cy="1392229"/>
                    <a:chOff x="4380502" y="3972547"/>
                    <a:chExt cx="2021520" cy="1392229"/>
                  </a:xfrm>
                </p:grpSpPr>
                <p:sp>
                  <p:nvSpPr>
                    <p:cNvPr id="1233" name="Google Shape;1233;p13"/>
                    <p:cNvSpPr/>
                    <p:nvPr/>
                  </p:nvSpPr>
                  <p:spPr>
                    <a:xfrm rot="39000">
                      <a:off x="4990691" y="4264455"/>
                      <a:ext cx="63531" cy="639508"/>
                    </a:xfrm>
                    <a:custGeom>
                      <a:rect b="b" l="l" r="r" t="t"/>
                      <a:pathLst>
                        <a:path extrusionOk="0" h="639508" w="63531">
                          <a:moveTo>
                            <a:pt x="0" y="0"/>
                          </a:moveTo>
                          <a:lnTo>
                            <a:pt x="63532" y="0"/>
                          </a:lnTo>
                          <a:lnTo>
                            <a:pt x="63532" y="639509"/>
                          </a:lnTo>
                          <a:lnTo>
                            <a:pt x="0" y="639509"/>
                          </a:ln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" name="Google Shape;1234;p13"/>
                    <p:cNvSpPr/>
                    <p:nvPr/>
                  </p:nvSpPr>
                  <p:spPr>
                    <a:xfrm rot="39000">
                      <a:off x="4987315" y="4852754"/>
                      <a:ext cx="902494" cy="53340"/>
                    </a:xfrm>
                    <a:custGeom>
                      <a:rect b="b" l="l" r="r" t="t"/>
                      <a:pathLst>
                        <a:path extrusionOk="0" h="53340" w="902494">
                          <a:moveTo>
                            <a:pt x="0" y="0"/>
                          </a:moveTo>
                          <a:lnTo>
                            <a:pt x="902494" y="0"/>
                          </a:lnTo>
                          <a:lnTo>
                            <a:pt x="902494" y="53340"/>
                          </a:lnTo>
                          <a:lnTo>
                            <a:pt x="0" y="53340"/>
                          </a:ln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5" name="Google Shape;1235;p13"/>
                    <p:cNvSpPr/>
                    <p:nvPr/>
                  </p:nvSpPr>
                  <p:spPr>
                    <a:xfrm>
                      <a:off x="4468136" y="4060083"/>
                      <a:ext cx="1208040" cy="1208098"/>
                    </a:xfrm>
                    <a:custGeom>
                      <a:rect b="b" l="l" r="r" t="t"/>
                      <a:pathLst>
                        <a:path extrusionOk="0" h="1208098" w="1208040">
                          <a:moveTo>
                            <a:pt x="597162" y="1208099"/>
                          </a:moveTo>
                          <a:cubicBezTo>
                            <a:pt x="264168" y="1204289"/>
                            <a:pt x="-3770" y="930350"/>
                            <a:pt x="40" y="597261"/>
                          </a:cubicBezTo>
                          <a:cubicBezTo>
                            <a:pt x="1850" y="435907"/>
                            <a:pt x="66429" y="284936"/>
                            <a:pt x="181777" y="172160"/>
                          </a:cubicBezTo>
                          <a:cubicBezTo>
                            <a:pt x="297125" y="59384"/>
                            <a:pt x="449239" y="-1862"/>
                            <a:pt x="610878" y="43"/>
                          </a:cubicBezTo>
                          <a:cubicBezTo>
                            <a:pt x="943872" y="3853"/>
                            <a:pt x="1211811" y="277792"/>
                            <a:pt x="1208001" y="610881"/>
                          </a:cubicBezTo>
                          <a:cubicBezTo>
                            <a:pt x="1206191" y="772235"/>
                            <a:pt x="1141612" y="923206"/>
                            <a:pt x="1026264" y="1035982"/>
                          </a:cubicBezTo>
                          <a:cubicBezTo>
                            <a:pt x="912535" y="1147139"/>
                            <a:pt x="762897" y="1208099"/>
                            <a:pt x="604211" y="1208099"/>
                          </a:cubicBezTo>
                          <a:cubicBezTo>
                            <a:pt x="601925" y="1208099"/>
                            <a:pt x="599544" y="1208099"/>
                            <a:pt x="597162" y="1208099"/>
                          </a:cubicBezTo>
                          <a:close/>
                          <a:moveTo>
                            <a:pt x="188445" y="179113"/>
                          </a:moveTo>
                          <a:cubicBezTo>
                            <a:pt x="74907" y="290079"/>
                            <a:pt x="11375" y="438669"/>
                            <a:pt x="9565" y="597451"/>
                          </a:cubicBezTo>
                          <a:cubicBezTo>
                            <a:pt x="7755" y="756233"/>
                            <a:pt x="67953" y="906156"/>
                            <a:pt x="178920" y="1019694"/>
                          </a:cubicBezTo>
                          <a:cubicBezTo>
                            <a:pt x="289886" y="1133232"/>
                            <a:pt x="438476" y="1196764"/>
                            <a:pt x="597258" y="1198574"/>
                          </a:cubicBezTo>
                          <a:cubicBezTo>
                            <a:pt x="756325" y="1200574"/>
                            <a:pt x="905963" y="1140186"/>
                            <a:pt x="1019501" y="1029219"/>
                          </a:cubicBezTo>
                          <a:cubicBezTo>
                            <a:pt x="1133039" y="918253"/>
                            <a:pt x="1196571" y="769663"/>
                            <a:pt x="1198380" y="610881"/>
                          </a:cubicBezTo>
                          <a:cubicBezTo>
                            <a:pt x="1202095" y="283126"/>
                            <a:pt x="938443" y="13473"/>
                            <a:pt x="610688" y="9759"/>
                          </a:cubicBezTo>
                          <a:cubicBezTo>
                            <a:pt x="608402" y="9759"/>
                            <a:pt x="606116" y="9759"/>
                            <a:pt x="603830" y="9759"/>
                          </a:cubicBezTo>
                          <a:cubicBezTo>
                            <a:pt x="447620" y="9759"/>
                            <a:pt x="300363" y="69766"/>
                            <a:pt x="188445" y="179113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236" name="Google Shape;1236;p13"/>
                    <p:cNvGrpSpPr/>
                    <p:nvPr/>
                  </p:nvGrpSpPr>
                  <p:grpSpPr>
                    <a:xfrm>
                      <a:off x="4471320" y="4069080"/>
                      <a:ext cx="1201578" cy="1199102"/>
                      <a:chOff x="4471320" y="4069080"/>
                      <a:chExt cx="1201578" cy="1199102"/>
                    </a:xfrm>
                  </p:grpSpPr>
                  <p:sp>
                    <p:nvSpPr>
                      <p:cNvPr id="1237" name="Google Shape;1237;p13"/>
                      <p:cNvSpPr/>
                      <p:nvPr/>
                    </p:nvSpPr>
                    <p:spPr>
                      <a:xfrm>
                        <a:off x="5075967" y="4668960"/>
                        <a:ext cx="596931" cy="7152"/>
                      </a:xfrm>
                      <a:custGeom>
                        <a:rect b="b" l="l" r="r" t="t"/>
                        <a:pathLst>
                          <a:path extrusionOk="0" h="7152" w="596931">
                            <a:moveTo>
                              <a:pt x="298513" y="3814"/>
                            </a:moveTo>
                            <a:cubicBezTo>
                              <a:pt x="133636" y="1814"/>
                              <a:pt x="0" y="100"/>
                              <a:pt x="0" y="4"/>
                            </a:cubicBezTo>
                            <a:cubicBezTo>
                              <a:pt x="0" y="-91"/>
                              <a:pt x="133636" y="1433"/>
                              <a:pt x="298513" y="3338"/>
                            </a:cubicBezTo>
                            <a:cubicBezTo>
                              <a:pt x="463296" y="5338"/>
                              <a:pt x="596932" y="7053"/>
                              <a:pt x="596932" y="7148"/>
                            </a:cubicBezTo>
                            <a:cubicBezTo>
                              <a:pt x="596932" y="7243"/>
                              <a:pt x="463296" y="5719"/>
                              <a:pt x="298513" y="3814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38" name="Google Shape;1238;p13"/>
                      <p:cNvSpPr/>
                      <p:nvPr/>
                    </p:nvSpPr>
                    <p:spPr>
                      <a:xfrm>
                        <a:off x="5075967" y="4670012"/>
                        <a:ext cx="587883" cy="103823"/>
                      </a:xfrm>
                      <a:custGeom>
                        <a:rect b="b" l="l" r="r" t="t"/>
                        <a:pathLst>
                          <a:path extrusionOk="0" h="103823" w="587883">
                            <a:moveTo>
                              <a:pt x="293941" y="52102"/>
                            </a:moveTo>
                            <a:cubicBezTo>
                              <a:pt x="131540" y="23432"/>
                              <a:pt x="0" y="95"/>
                              <a:pt x="0" y="0"/>
                            </a:cubicBezTo>
                            <a:cubicBezTo>
                              <a:pt x="0" y="-95"/>
                              <a:pt x="131635" y="23051"/>
                              <a:pt x="294037" y="51721"/>
                            </a:cubicBezTo>
                            <a:cubicBezTo>
                              <a:pt x="456343" y="80391"/>
                              <a:pt x="587883" y="103727"/>
                              <a:pt x="587883" y="103823"/>
                            </a:cubicBezTo>
                            <a:cubicBezTo>
                              <a:pt x="587883" y="103918"/>
                              <a:pt x="456247" y="80772"/>
                              <a:pt x="293941" y="52102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39" name="Google Shape;1239;p13"/>
                      <p:cNvSpPr/>
                      <p:nvPr/>
                    </p:nvSpPr>
                    <p:spPr>
                      <a:xfrm>
                        <a:off x="5075967" y="4670297"/>
                        <a:ext cx="562832" cy="198977"/>
                      </a:xfrm>
                      <a:custGeom>
                        <a:rect b="b" l="l" r="r" t="t"/>
                        <a:pathLst>
                          <a:path extrusionOk="0" h="198977" w="562832">
                            <a:moveTo>
                              <a:pt x="281369" y="99727"/>
                            </a:moveTo>
                            <a:cubicBezTo>
                              <a:pt x="125921" y="44767"/>
                              <a:pt x="-95" y="191"/>
                              <a:pt x="0" y="0"/>
                            </a:cubicBezTo>
                            <a:cubicBezTo>
                              <a:pt x="0" y="-95"/>
                              <a:pt x="126016" y="44387"/>
                              <a:pt x="281559" y="99346"/>
                            </a:cubicBezTo>
                            <a:cubicBezTo>
                              <a:pt x="436912" y="154305"/>
                              <a:pt x="562928" y="198882"/>
                              <a:pt x="562832" y="198977"/>
                            </a:cubicBezTo>
                            <a:cubicBezTo>
                              <a:pt x="562832" y="199073"/>
                              <a:pt x="436721" y="154591"/>
                              <a:pt x="281369" y="99727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0" name="Google Shape;1240;p13"/>
                      <p:cNvSpPr/>
                      <p:nvPr/>
                    </p:nvSpPr>
                    <p:spPr>
                      <a:xfrm>
                        <a:off x="5075871" y="4670678"/>
                        <a:ext cx="522636" cy="288607"/>
                      </a:xfrm>
                      <a:custGeom>
                        <a:rect b="b" l="l" r="r" t="t"/>
                        <a:pathLst>
                          <a:path extrusionOk="0" h="288607" w="522636">
                            <a:moveTo>
                              <a:pt x="261176" y="144494"/>
                            </a:moveTo>
                            <a:cubicBezTo>
                              <a:pt x="116872" y="64770"/>
                              <a:pt x="-95" y="95"/>
                              <a:pt x="0" y="0"/>
                            </a:cubicBezTo>
                            <a:cubicBezTo>
                              <a:pt x="0" y="-95"/>
                              <a:pt x="117062" y="64389"/>
                              <a:pt x="261461" y="144113"/>
                            </a:cubicBezTo>
                            <a:cubicBezTo>
                              <a:pt x="405670" y="223743"/>
                              <a:pt x="522637" y="288512"/>
                              <a:pt x="522637" y="288608"/>
                            </a:cubicBezTo>
                            <a:cubicBezTo>
                              <a:pt x="522637" y="288703"/>
                              <a:pt x="405575" y="224124"/>
                              <a:pt x="261271" y="144494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1" name="Google Shape;1241;p13"/>
                      <p:cNvSpPr/>
                      <p:nvPr/>
                    </p:nvSpPr>
                    <p:spPr>
                      <a:xfrm>
                        <a:off x="5075395" y="4671345"/>
                        <a:ext cx="468534" cy="369855"/>
                      </a:xfrm>
                      <a:custGeom>
                        <a:rect b="b" l="l" r="r" t="t"/>
                        <a:pathLst>
                          <a:path extrusionOk="0" h="369855" w="468534">
                            <a:moveTo>
                              <a:pt x="234220" y="185071"/>
                            </a:moveTo>
                            <a:cubicBezTo>
                              <a:pt x="104775" y="82868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105061" y="82677"/>
                              <a:pt x="234410" y="184785"/>
                            </a:cubicBezTo>
                            <a:cubicBezTo>
                              <a:pt x="363760" y="286893"/>
                              <a:pt x="468630" y="369761"/>
                              <a:pt x="468535" y="369856"/>
                            </a:cubicBezTo>
                            <a:cubicBezTo>
                              <a:pt x="468535" y="369856"/>
                              <a:pt x="363474" y="287179"/>
                              <a:pt x="234124" y="185071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2" name="Google Shape;1242;p13"/>
                      <p:cNvSpPr/>
                      <p:nvPr/>
                    </p:nvSpPr>
                    <p:spPr>
                      <a:xfrm>
                        <a:off x="5074824" y="4672012"/>
                        <a:ext cx="402431" cy="441007"/>
                      </a:xfrm>
                      <a:custGeom>
                        <a:rect b="b" l="l" r="r" t="t"/>
                        <a:pathLst>
                          <a:path extrusionOk="0" h="441007" w="402431">
                            <a:moveTo>
                              <a:pt x="201073" y="220599"/>
                            </a:moveTo>
                            <a:cubicBezTo>
                              <a:pt x="89916" y="98774"/>
                              <a:pt x="-95" y="0"/>
                              <a:pt x="0" y="0"/>
                            </a:cubicBezTo>
                            <a:cubicBezTo>
                              <a:pt x="0" y="0"/>
                              <a:pt x="90202" y="98584"/>
                              <a:pt x="201359" y="220409"/>
                            </a:cubicBezTo>
                            <a:cubicBezTo>
                              <a:pt x="312420" y="342138"/>
                              <a:pt x="402431" y="440912"/>
                              <a:pt x="402431" y="441007"/>
                            </a:cubicBezTo>
                            <a:cubicBezTo>
                              <a:pt x="402431" y="441007"/>
                              <a:pt x="312230" y="342424"/>
                              <a:pt x="201073" y="220694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3" name="Google Shape;1243;p13"/>
                      <p:cNvSpPr/>
                      <p:nvPr/>
                    </p:nvSpPr>
                    <p:spPr>
                      <a:xfrm>
                        <a:off x="5074157" y="4672583"/>
                        <a:ext cx="325564" cy="500443"/>
                      </a:xfrm>
                      <a:custGeom>
                        <a:rect b="b" l="l" r="r" t="t"/>
                        <a:pathLst>
                          <a:path extrusionOk="0" h="500443" w="325564">
                            <a:moveTo>
                              <a:pt x="162592" y="250317"/>
                            </a:moveTo>
                            <a:cubicBezTo>
                              <a:pt x="72676" y="112109"/>
                              <a:pt x="-95" y="0"/>
                              <a:pt x="0" y="0"/>
                            </a:cubicBezTo>
                            <a:cubicBezTo>
                              <a:pt x="0" y="0"/>
                              <a:pt x="73057" y="111919"/>
                              <a:pt x="162973" y="250127"/>
                            </a:cubicBezTo>
                            <a:cubicBezTo>
                              <a:pt x="252794" y="388239"/>
                              <a:pt x="325660" y="500348"/>
                              <a:pt x="325565" y="500444"/>
                            </a:cubicBezTo>
                            <a:cubicBezTo>
                              <a:pt x="325565" y="500444"/>
                              <a:pt x="252508" y="388525"/>
                              <a:pt x="162687" y="250412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4" name="Google Shape;1244;p13"/>
                      <p:cNvSpPr/>
                      <p:nvPr/>
                    </p:nvSpPr>
                    <p:spPr>
                      <a:xfrm>
                        <a:off x="5073681" y="4672774"/>
                        <a:ext cx="239458" cy="546830"/>
                      </a:xfrm>
                      <a:custGeom>
                        <a:rect b="b" l="l" r="r" t="t"/>
                        <a:pathLst>
                          <a:path extrusionOk="0" h="546830" w="239458">
                            <a:moveTo>
                              <a:pt x="119539" y="273558"/>
                            </a:moveTo>
                            <a:cubicBezTo>
                              <a:pt x="53435" y="122492"/>
                              <a:pt x="-95" y="95"/>
                              <a:pt x="0" y="0"/>
                            </a:cubicBezTo>
                            <a:cubicBezTo>
                              <a:pt x="95" y="0"/>
                              <a:pt x="53816" y="122301"/>
                              <a:pt x="119920" y="273368"/>
                            </a:cubicBezTo>
                            <a:cubicBezTo>
                              <a:pt x="186023" y="424339"/>
                              <a:pt x="239554" y="546735"/>
                              <a:pt x="239459" y="546830"/>
                            </a:cubicBezTo>
                            <a:cubicBezTo>
                              <a:pt x="239363" y="546830"/>
                              <a:pt x="185642" y="424434"/>
                              <a:pt x="119539" y="273558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5" name="Google Shape;1245;p13"/>
                      <p:cNvSpPr/>
                      <p:nvPr/>
                    </p:nvSpPr>
                    <p:spPr>
                      <a:xfrm>
                        <a:off x="5073489" y="4672965"/>
                        <a:ext cx="146400" cy="578738"/>
                      </a:xfrm>
                      <a:custGeom>
                        <a:rect b="b" l="l" r="r" t="t"/>
                        <a:pathLst>
                          <a:path extrusionOk="0" h="578738" w="146400">
                            <a:moveTo>
                              <a:pt x="72962" y="289465"/>
                            </a:moveTo>
                            <a:cubicBezTo>
                              <a:pt x="32576" y="129635"/>
                              <a:pt x="-190" y="0"/>
                              <a:pt x="1" y="0"/>
                            </a:cubicBezTo>
                            <a:cubicBezTo>
                              <a:pt x="96" y="0"/>
                              <a:pt x="32957" y="129540"/>
                              <a:pt x="73439" y="289370"/>
                            </a:cubicBezTo>
                            <a:cubicBezTo>
                              <a:pt x="113825" y="449104"/>
                              <a:pt x="146495" y="578739"/>
                              <a:pt x="146400" y="578739"/>
                            </a:cubicBezTo>
                            <a:cubicBezTo>
                              <a:pt x="146305" y="578739"/>
                              <a:pt x="113444" y="449199"/>
                              <a:pt x="73058" y="289465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6" name="Google Shape;1246;p13"/>
                      <p:cNvSpPr/>
                      <p:nvPr/>
                    </p:nvSpPr>
                    <p:spPr>
                      <a:xfrm>
                        <a:off x="5073013" y="4673060"/>
                        <a:ext cx="49721" cy="594836"/>
                      </a:xfrm>
                      <a:custGeom>
                        <a:rect b="b" l="l" r="r" t="t"/>
                        <a:pathLst>
                          <a:path extrusionOk="0" h="594836" w="49721">
                            <a:moveTo>
                              <a:pt x="24670" y="297466"/>
                            </a:moveTo>
                            <a:cubicBezTo>
                              <a:pt x="10954" y="133160"/>
                              <a:pt x="-95" y="0"/>
                              <a:pt x="1" y="0"/>
                            </a:cubicBezTo>
                            <a:cubicBezTo>
                              <a:pt x="96" y="0"/>
                              <a:pt x="11335" y="133160"/>
                              <a:pt x="25051" y="297466"/>
                            </a:cubicBezTo>
                            <a:cubicBezTo>
                              <a:pt x="38767" y="461677"/>
                              <a:pt x="49816" y="594836"/>
                              <a:pt x="49721" y="594836"/>
                            </a:cubicBezTo>
                            <a:cubicBezTo>
                              <a:pt x="49626" y="594836"/>
                              <a:pt x="38386" y="461677"/>
                              <a:pt x="24670" y="297466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7" name="Google Shape;1247;p13"/>
                      <p:cNvSpPr/>
                      <p:nvPr/>
                    </p:nvSpPr>
                    <p:spPr>
                      <a:xfrm>
                        <a:off x="5025007" y="4673060"/>
                        <a:ext cx="46673" cy="595122"/>
                      </a:xfrm>
                      <a:custGeom>
                        <a:rect b="b" l="l" r="r" t="t"/>
                        <a:pathLst>
                          <a:path extrusionOk="0" h="595122" w="46673">
                            <a:moveTo>
                              <a:pt x="23146" y="297561"/>
                            </a:moveTo>
                            <a:cubicBezTo>
                              <a:pt x="36005" y="133160"/>
                              <a:pt x="46578" y="0"/>
                              <a:pt x="46673" y="0"/>
                            </a:cubicBezTo>
                            <a:cubicBezTo>
                              <a:pt x="46768" y="0"/>
                              <a:pt x="36481" y="133255"/>
                              <a:pt x="23527" y="297656"/>
                            </a:cubicBezTo>
                            <a:cubicBezTo>
                              <a:pt x="10669" y="461963"/>
                              <a:pt x="96" y="595217"/>
                              <a:pt x="1" y="595122"/>
                            </a:cubicBezTo>
                            <a:cubicBezTo>
                              <a:pt x="-95" y="595122"/>
                              <a:pt x="10288" y="461867"/>
                              <a:pt x="23146" y="297561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8" name="Google Shape;1248;p13"/>
                      <p:cNvSpPr/>
                      <p:nvPr/>
                    </p:nvSpPr>
                    <p:spPr>
                      <a:xfrm>
                        <a:off x="4927758" y="4672965"/>
                        <a:ext cx="143256" cy="579500"/>
                      </a:xfrm>
                      <a:custGeom>
                        <a:rect b="b" l="l" r="r" t="t"/>
                        <a:pathLst>
                          <a:path extrusionOk="0" h="579500" w="143256">
                            <a:moveTo>
                              <a:pt x="71438" y="289750"/>
                            </a:moveTo>
                            <a:cubicBezTo>
                              <a:pt x="110966" y="129635"/>
                              <a:pt x="143161" y="0"/>
                              <a:pt x="143256" y="0"/>
                            </a:cubicBezTo>
                            <a:cubicBezTo>
                              <a:pt x="143351" y="0"/>
                              <a:pt x="111347" y="129730"/>
                              <a:pt x="71819" y="289846"/>
                            </a:cubicBezTo>
                            <a:cubicBezTo>
                              <a:pt x="32290" y="449771"/>
                              <a:pt x="95" y="579501"/>
                              <a:pt x="0" y="579501"/>
                            </a:cubicBezTo>
                            <a:cubicBezTo>
                              <a:pt x="-95" y="579501"/>
                              <a:pt x="31909" y="449675"/>
                              <a:pt x="71438" y="289750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9" name="Google Shape;1249;p13"/>
                      <p:cNvSpPr/>
                      <p:nvPr/>
                    </p:nvSpPr>
                    <p:spPr>
                      <a:xfrm>
                        <a:off x="4834222" y="4672869"/>
                        <a:ext cx="236601" cy="548068"/>
                      </a:xfrm>
                      <a:custGeom>
                        <a:rect b="b" l="l" r="r" t="t"/>
                        <a:pathLst>
                          <a:path extrusionOk="0" h="548068" w="236601">
                            <a:moveTo>
                              <a:pt x="118110" y="274034"/>
                            </a:moveTo>
                            <a:cubicBezTo>
                              <a:pt x="183452" y="122682"/>
                              <a:pt x="236506" y="0"/>
                              <a:pt x="236601" y="0"/>
                            </a:cubicBezTo>
                            <a:cubicBezTo>
                              <a:pt x="236696" y="0"/>
                              <a:pt x="183833" y="122777"/>
                              <a:pt x="118491" y="274130"/>
                            </a:cubicBezTo>
                            <a:cubicBezTo>
                              <a:pt x="53150" y="425387"/>
                              <a:pt x="95" y="548069"/>
                              <a:pt x="0" y="548069"/>
                            </a:cubicBezTo>
                            <a:cubicBezTo>
                              <a:pt x="-95" y="548069"/>
                              <a:pt x="52769" y="425291"/>
                              <a:pt x="118110" y="274034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0" name="Google Shape;1250;p13"/>
                      <p:cNvSpPr/>
                      <p:nvPr/>
                    </p:nvSpPr>
                    <p:spPr>
                      <a:xfrm>
                        <a:off x="4747354" y="4672774"/>
                        <a:ext cx="322992" cy="502063"/>
                      </a:xfrm>
                      <a:custGeom>
                        <a:rect b="b" l="l" r="r" t="t"/>
                        <a:pathLst>
                          <a:path extrusionOk="0" h="502063" w="322992">
                            <a:moveTo>
                              <a:pt x="161258" y="250889"/>
                            </a:moveTo>
                            <a:cubicBezTo>
                              <a:pt x="250508" y="112205"/>
                              <a:pt x="322897" y="-95"/>
                              <a:pt x="322993" y="0"/>
                            </a:cubicBezTo>
                            <a:cubicBezTo>
                              <a:pt x="323088" y="95"/>
                              <a:pt x="250888" y="112491"/>
                              <a:pt x="161639" y="251175"/>
                            </a:cubicBezTo>
                            <a:cubicBezTo>
                              <a:pt x="72485" y="389763"/>
                              <a:pt x="95" y="502063"/>
                              <a:pt x="0" y="502063"/>
                            </a:cubicBezTo>
                            <a:cubicBezTo>
                              <a:pt x="0" y="502063"/>
                              <a:pt x="72200" y="389573"/>
                              <a:pt x="161354" y="250984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1" name="Google Shape;1251;p13"/>
                      <p:cNvSpPr/>
                      <p:nvPr/>
                    </p:nvSpPr>
                    <p:spPr>
                      <a:xfrm>
                        <a:off x="4669345" y="4672298"/>
                        <a:ext cx="400335" cy="442817"/>
                      </a:xfrm>
                      <a:custGeom>
                        <a:rect b="b" l="l" r="r" t="t"/>
                        <a:pathLst>
                          <a:path extrusionOk="0" h="442817" w="400335">
                            <a:moveTo>
                              <a:pt x="200025" y="221266"/>
                            </a:moveTo>
                            <a:cubicBezTo>
                              <a:pt x="310610" y="98965"/>
                              <a:pt x="400241" y="-95"/>
                              <a:pt x="400336" y="0"/>
                            </a:cubicBezTo>
                            <a:cubicBezTo>
                              <a:pt x="400336" y="0"/>
                              <a:pt x="310896" y="99251"/>
                              <a:pt x="200311" y="221552"/>
                            </a:cubicBezTo>
                            <a:cubicBezTo>
                              <a:pt x="89821" y="343757"/>
                              <a:pt x="95" y="442913"/>
                              <a:pt x="0" y="442817"/>
                            </a:cubicBezTo>
                            <a:cubicBezTo>
                              <a:pt x="0" y="442817"/>
                              <a:pt x="89440" y="343567"/>
                              <a:pt x="200025" y="221266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2" name="Google Shape;1252;p13"/>
                      <p:cNvSpPr/>
                      <p:nvPr/>
                    </p:nvSpPr>
                    <p:spPr>
                      <a:xfrm>
                        <a:off x="4602288" y="4671631"/>
                        <a:ext cx="466725" cy="372046"/>
                      </a:xfrm>
                      <a:custGeom>
                        <a:rect b="b" l="l" r="r" t="t"/>
                        <a:pathLst>
                          <a:path extrusionOk="0" h="372046" w="466725">
                            <a:moveTo>
                              <a:pt x="233172" y="185928"/>
                            </a:moveTo>
                            <a:cubicBezTo>
                              <a:pt x="362141" y="83153"/>
                              <a:pt x="466630" y="-95"/>
                              <a:pt x="466725" y="0"/>
                            </a:cubicBezTo>
                            <a:cubicBezTo>
                              <a:pt x="466725" y="0"/>
                              <a:pt x="362331" y="83439"/>
                              <a:pt x="233458" y="186214"/>
                            </a:cubicBezTo>
                            <a:cubicBezTo>
                              <a:pt x="104585" y="288894"/>
                              <a:pt x="0" y="372142"/>
                              <a:pt x="0" y="372047"/>
                            </a:cubicBezTo>
                            <a:cubicBezTo>
                              <a:pt x="0" y="372047"/>
                              <a:pt x="104394" y="288608"/>
                              <a:pt x="233267" y="18583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3" name="Google Shape;1253;p13"/>
                      <p:cNvSpPr/>
                      <p:nvPr/>
                    </p:nvSpPr>
                    <p:spPr>
                      <a:xfrm>
                        <a:off x="4547520" y="4671059"/>
                        <a:ext cx="521112" cy="291274"/>
                      </a:xfrm>
                      <a:custGeom>
                        <a:rect b="b" l="l" r="r" t="t"/>
                        <a:pathLst>
                          <a:path extrusionOk="0" h="291274" w="521112">
                            <a:moveTo>
                              <a:pt x="260414" y="145447"/>
                            </a:moveTo>
                            <a:cubicBezTo>
                              <a:pt x="404336" y="64961"/>
                              <a:pt x="521018" y="-95"/>
                              <a:pt x="521113" y="0"/>
                            </a:cubicBezTo>
                            <a:cubicBezTo>
                              <a:pt x="521208" y="95"/>
                              <a:pt x="404527" y="65342"/>
                              <a:pt x="260604" y="145828"/>
                            </a:cubicBezTo>
                            <a:cubicBezTo>
                              <a:pt x="116777" y="226219"/>
                              <a:pt x="0" y="291370"/>
                              <a:pt x="0" y="291275"/>
                            </a:cubicBezTo>
                            <a:cubicBezTo>
                              <a:pt x="0" y="291179"/>
                              <a:pt x="116586" y="225933"/>
                              <a:pt x="260414" y="145542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4" name="Google Shape;1254;p13"/>
                      <p:cNvSpPr/>
                      <p:nvPr/>
                    </p:nvSpPr>
                    <p:spPr>
                      <a:xfrm>
                        <a:off x="4506657" y="4670678"/>
                        <a:ext cx="561784" cy="201930"/>
                      </a:xfrm>
                      <a:custGeom>
                        <a:rect b="b" l="l" r="r" t="t"/>
                        <a:pathLst>
                          <a:path extrusionOk="0" h="201930" w="561784">
                            <a:moveTo>
                              <a:pt x="280797" y="100775"/>
                            </a:moveTo>
                            <a:cubicBezTo>
                              <a:pt x="435959" y="44958"/>
                              <a:pt x="561784" y="-95"/>
                              <a:pt x="561784" y="0"/>
                            </a:cubicBezTo>
                            <a:cubicBezTo>
                              <a:pt x="561784" y="95"/>
                              <a:pt x="436150" y="45435"/>
                              <a:pt x="280892" y="101156"/>
                            </a:cubicBezTo>
                            <a:cubicBezTo>
                              <a:pt x="125825" y="156877"/>
                              <a:pt x="0" y="202026"/>
                              <a:pt x="0" y="201930"/>
                            </a:cubicBezTo>
                            <a:cubicBezTo>
                              <a:pt x="0" y="201835"/>
                              <a:pt x="125730" y="156496"/>
                              <a:pt x="280797" y="100775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5" name="Google Shape;1255;p13"/>
                      <p:cNvSpPr/>
                      <p:nvPr/>
                    </p:nvSpPr>
                    <p:spPr>
                      <a:xfrm>
                        <a:off x="4481035" y="4670391"/>
                        <a:ext cx="587311" cy="106967"/>
                      </a:xfrm>
                      <a:custGeom>
                        <a:rect b="b" l="l" r="r" t="t"/>
                        <a:pathLst>
                          <a:path extrusionOk="0" h="106967" w="587311">
                            <a:moveTo>
                              <a:pt x="293561" y="53246"/>
                            </a:moveTo>
                            <a:cubicBezTo>
                              <a:pt x="455771" y="23719"/>
                              <a:pt x="587312" y="-189"/>
                              <a:pt x="587312" y="1"/>
                            </a:cubicBezTo>
                            <a:cubicBezTo>
                              <a:pt x="587312" y="96"/>
                              <a:pt x="455867" y="24099"/>
                              <a:pt x="293656" y="53722"/>
                            </a:cubicBezTo>
                            <a:cubicBezTo>
                              <a:pt x="131540" y="83250"/>
                              <a:pt x="0" y="107062"/>
                              <a:pt x="0" y="106967"/>
                            </a:cubicBezTo>
                            <a:cubicBezTo>
                              <a:pt x="0" y="106872"/>
                              <a:pt x="131445" y="82869"/>
                              <a:pt x="293561" y="53341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6" name="Google Shape;1256;p13"/>
                      <p:cNvSpPr/>
                      <p:nvPr/>
                    </p:nvSpPr>
                    <p:spPr>
                      <a:xfrm>
                        <a:off x="4471320" y="4669532"/>
                        <a:ext cx="596931" cy="10102"/>
                      </a:xfrm>
                      <a:custGeom>
                        <a:rect b="b" l="l" r="r" t="t"/>
                        <a:pathLst>
                          <a:path extrusionOk="0" h="10102" w="596931">
                            <a:moveTo>
                              <a:pt x="298418" y="4861"/>
                            </a:moveTo>
                            <a:cubicBezTo>
                              <a:pt x="463296" y="2098"/>
                              <a:pt x="596932" y="-92"/>
                              <a:pt x="596932" y="3"/>
                            </a:cubicBezTo>
                            <a:cubicBezTo>
                              <a:pt x="596932" y="98"/>
                              <a:pt x="463296" y="2480"/>
                              <a:pt x="298418" y="5242"/>
                            </a:cubicBezTo>
                            <a:cubicBezTo>
                              <a:pt x="133636" y="8004"/>
                              <a:pt x="0" y="10195"/>
                              <a:pt x="0" y="10099"/>
                            </a:cubicBezTo>
                            <a:cubicBezTo>
                              <a:pt x="0" y="10004"/>
                              <a:pt x="133636" y="7623"/>
                              <a:pt x="298418" y="4861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7" name="Google Shape;1257;p13"/>
                      <p:cNvSpPr/>
                      <p:nvPr/>
                    </p:nvSpPr>
                    <p:spPr>
                      <a:xfrm>
                        <a:off x="4477606" y="4581905"/>
                        <a:ext cx="590645" cy="86487"/>
                      </a:xfrm>
                      <a:custGeom>
                        <a:rect b="b" l="l" r="r" t="t"/>
                        <a:pathLst>
                          <a:path extrusionOk="0" h="86487" w="590645">
                            <a:moveTo>
                              <a:pt x="295275" y="43053"/>
                            </a:moveTo>
                            <a:cubicBezTo>
                              <a:pt x="458438" y="66961"/>
                              <a:pt x="590645" y="86392"/>
                              <a:pt x="590645" y="86487"/>
                            </a:cubicBezTo>
                            <a:cubicBezTo>
                              <a:pt x="590645" y="86583"/>
                              <a:pt x="458438" y="67342"/>
                              <a:pt x="295275" y="43434"/>
                            </a:cubicBezTo>
                            <a:cubicBezTo>
                              <a:pt x="132207" y="19526"/>
                              <a:pt x="0" y="95"/>
                              <a:pt x="0" y="0"/>
                            </a:cubicBezTo>
                            <a:cubicBezTo>
                              <a:pt x="0" y="-95"/>
                              <a:pt x="132302" y="19145"/>
                              <a:pt x="295275" y="4305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8" name="Google Shape;1258;p13"/>
                      <p:cNvSpPr/>
                      <p:nvPr/>
                    </p:nvSpPr>
                    <p:spPr>
                      <a:xfrm>
                        <a:off x="4499799" y="4485989"/>
                        <a:ext cx="568452" cy="182118"/>
                      </a:xfrm>
                      <a:custGeom>
                        <a:rect b="b" l="l" r="r" t="t"/>
                        <a:pathLst>
                          <a:path extrusionOk="0" h="182118" w="568452">
                            <a:moveTo>
                              <a:pt x="284226" y="90773"/>
                            </a:moveTo>
                            <a:cubicBezTo>
                              <a:pt x="441293" y="141065"/>
                              <a:pt x="568452" y="181928"/>
                              <a:pt x="568452" y="182118"/>
                            </a:cubicBezTo>
                            <a:cubicBezTo>
                              <a:pt x="568452" y="182213"/>
                              <a:pt x="441103" y="141542"/>
                              <a:pt x="284131" y="91250"/>
                            </a:cubicBezTo>
                            <a:cubicBezTo>
                              <a:pt x="127254" y="40958"/>
                              <a:pt x="0" y="96"/>
                              <a:pt x="0" y="0"/>
                            </a:cubicBezTo>
                            <a:cubicBezTo>
                              <a:pt x="0" y="-95"/>
                              <a:pt x="127349" y="40577"/>
                              <a:pt x="284226" y="90869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9" name="Google Shape;1259;p13"/>
                      <p:cNvSpPr/>
                      <p:nvPr/>
                    </p:nvSpPr>
                    <p:spPr>
                      <a:xfrm>
                        <a:off x="4537518" y="4394644"/>
                        <a:ext cx="530828" cy="273081"/>
                      </a:xfrm>
                      <a:custGeom>
                        <a:rect b="b" l="l" r="r" t="t"/>
                        <a:pathLst>
                          <a:path extrusionOk="0" h="273081" w="530828">
                            <a:moveTo>
                              <a:pt x="265462" y="136398"/>
                            </a:moveTo>
                            <a:cubicBezTo>
                              <a:pt x="412052" y="211836"/>
                              <a:pt x="530923" y="272987"/>
                              <a:pt x="530828" y="273082"/>
                            </a:cubicBezTo>
                            <a:cubicBezTo>
                              <a:pt x="530828" y="273177"/>
                              <a:pt x="411861" y="212122"/>
                              <a:pt x="265271" y="136684"/>
                            </a:cubicBezTo>
                            <a:cubicBezTo>
                              <a:pt x="118777" y="61341"/>
                              <a:pt x="-95" y="95"/>
                              <a:pt x="0" y="0"/>
                            </a:cubicBezTo>
                            <a:cubicBezTo>
                              <a:pt x="0" y="-95"/>
                              <a:pt x="118967" y="60960"/>
                              <a:pt x="265462" y="13630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0" name="Google Shape;1260;p13"/>
                      <p:cNvSpPr/>
                      <p:nvPr/>
                    </p:nvSpPr>
                    <p:spPr>
                      <a:xfrm>
                        <a:off x="4589525" y="4311300"/>
                        <a:ext cx="479202" cy="355949"/>
                      </a:xfrm>
                      <a:custGeom>
                        <a:rect b="b" l="l" r="r" t="t"/>
                        <a:pathLst>
                          <a:path extrusionOk="0" h="355949" w="479202">
                            <a:moveTo>
                              <a:pt x="239649" y="177737"/>
                            </a:moveTo>
                            <a:cubicBezTo>
                              <a:pt x="372047" y="276034"/>
                              <a:pt x="479203" y="355854"/>
                              <a:pt x="479203" y="355949"/>
                            </a:cubicBezTo>
                            <a:cubicBezTo>
                              <a:pt x="479203" y="355949"/>
                              <a:pt x="371856" y="276415"/>
                              <a:pt x="239459" y="178117"/>
                            </a:cubicBezTo>
                            <a:cubicBezTo>
                              <a:pt x="107156" y="79820"/>
                              <a:pt x="-95" y="95"/>
                              <a:pt x="0" y="0"/>
                            </a:cubicBezTo>
                            <a:cubicBezTo>
                              <a:pt x="0" y="0"/>
                              <a:pt x="107442" y="79534"/>
                              <a:pt x="239649" y="177832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1" name="Google Shape;1261;p13"/>
                      <p:cNvSpPr/>
                      <p:nvPr/>
                    </p:nvSpPr>
                    <p:spPr>
                      <a:xfrm>
                        <a:off x="4654104" y="4237482"/>
                        <a:ext cx="415099" cy="429006"/>
                      </a:xfrm>
                      <a:custGeom>
                        <a:rect b="b" l="l" r="r" t="t"/>
                        <a:pathLst>
                          <a:path extrusionOk="0" h="429006" w="415099">
                            <a:moveTo>
                              <a:pt x="207645" y="214313"/>
                            </a:moveTo>
                            <a:cubicBezTo>
                              <a:pt x="322326" y="332804"/>
                              <a:pt x="415195" y="428911"/>
                              <a:pt x="415100" y="429006"/>
                            </a:cubicBezTo>
                            <a:cubicBezTo>
                              <a:pt x="415100" y="429006"/>
                              <a:pt x="322040" y="333089"/>
                              <a:pt x="207359" y="214598"/>
                            </a:cubicBezTo>
                            <a:cubicBezTo>
                              <a:pt x="92774" y="96203"/>
                              <a:pt x="-95" y="95"/>
                              <a:pt x="0" y="0"/>
                            </a:cubicBezTo>
                            <a:cubicBezTo>
                              <a:pt x="0" y="0"/>
                              <a:pt x="93059" y="95917"/>
                              <a:pt x="207645" y="21431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2" name="Google Shape;1262;p13"/>
                      <p:cNvSpPr/>
                      <p:nvPr/>
                    </p:nvSpPr>
                    <p:spPr>
                      <a:xfrm>
                        <a:off x="4729923" y="4175283"/>
                        <a:ext cx="340042" cy="490632"/>
                      </a:xfrm>
                      <a:custGeom>
                        <a:rect b="b" l="l" r="r" t="t"/>
                        <a:pathLst>
                          <a:path extrusionOk="0" h="490632" w="340042">
                            <a:moveTo>
                              <a:pt x="170117" y="245173"/>
                            </a:moveTo>
                            <a:cubicBezTo>
                              <a:pt x="264033" y="380714"/>
                              <a:pt x="340138" y="490538"/>
                              <a:pt x="340043" y="490633"/>
                            </a:cubicBezTo>
                            <a:cubicBezTo>
                              <a:pt x="340043" y="490633"/>
                              <a:pt x="263747" y="380905"/>
                              <a:pt x="169831" y="245364"/>
                            </a:cubicBezTo>
                            <a:cubicBezTo>
                              <a:pt x="76010" y="109919"/>
                              <a:pt x="-95" y="0"/>
                              <a:pt x="0" y="0"/>
                            </a:cubicBezTo>
                            <a:cubicBezTo>
                              <a:pt x="0" y="0"/>
                              <a:pt x="76295" y="109728"/>
                              <a:pt x="170212" y="24517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3" name="Google Shape;1263;p13"/>
                      <p:cNvSpPr/>
                      <p:nvPr/>
                    </p:nvSpPr>
                    <p:spPr>
                      <a:xfrm>
                        <a:off x="4814886" y="4125944"/>
                        <a:ext cx="255460" cy="539591"/>
                      </a:xfrm>
                      <a:custGeom>
                        <a:rect b="b" l="l" r="r" t="t"/>
                        <a:pathLst>
                          <a:path extrusionOk="0" h="539591" w="255460">
                            <a:moveTo>
                              <a:pt x="127921" y="269748"/>
                            </a:moveTo>
                            <a:cubicBezTo>
                              <a:pt x="198501" y="418814"/>
                              <a:pt x="255556" y="539591"/>
                              <a:pt x="255461" y="539591"/>
                            </a:cubicBezTo>
                            <a:cubicBezTo>
                              <a:pt x="255365" y="539591"/>
                              <a:pt x="198120" y="418909"/>
                              <a:pt x="127540" y="269843"/>
                            </a:cubicBezTo>
                            <a:cubicBezTo>
                              <a:pt x="57055" y="120872"/>
                              <a:pt x="-95" y="95"/>
                              <a:pt x="0" y="0"/>
                            </a:cubicBezTo>
                            <a:cubicBezTo>
                              <a:pt x="95" y="0"/>
                              <a:pt x="57341" y="120682"/>
                              <a:pt x="127921" y="26965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4" name="Google Shape;1264;p13"/>
                      <p:cNvSpPr/>
                      <p:nvPr/>
                    </p:nvSpPr>
                    <p:spPr>
                      <a:xfrm>
                        <a:off x="4907184" y="4091273"/>
                        <a:ext cx="163449" cy="574166"/>
                      </a:xfrm>
                      <a:custGeom>
                        <a:rect b="b" l="l" r="r" t="t"/>
                        <a:pathLst>
                          <a:path extrusionOk="0" h="574166" w="163449">
                            <a:moveTo>
                              <a:pt x="81915" y="286988"/>
                            </a:moveTo>
                            <a:cubicBezTo>
                              <a:pt x="127064" y="445580"/>
                              <a:pt x="163544" y="574167"/>
                              <a:pt x="163449" y="574167"/>
                            </a:cubicBezTo>
                            <a:cubicBezTo>
                              <a:pt x="163354" y="574167"/>
                              <a:pt x="126683" y="445675"/>
                              <a:pt x="81534" y="287084"/>
                            </a:cubicBezTo>
                            <a:cubicBezTo>
                              <a:pt x="36386" y="128588"/>
                              <a:pt x="-95" y="0"/>
                              <a:pt x="0" y="0"/>
                            </a:cubicBezTo>
                            <a:cubicBezTo>
                              <a:pt x="95" y="0"/>
                              <a:pt x="36767" y="128492"/>
                              <a:pt x="81915" y="286988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5" name="Google Shape;1265;p13"/>
                      <p:cNvSpPr/>
                      <p:nvPr/>
                    </p:nvSpPr>
                    <p:spPr>
                      <a:xfrm>
                        <a:off x="5003956" y="4072032"/>
                        <a:ext cx="67153" cy="593216"/>
                      </a:xfrm>
                      <a:custGeom>
                        <a:rect b="b" l="l" r="r" t="t"/>
                        <a:pathLst>
                          <a:path extrusionOk="0" h="593216" w="67153">
                            <a:moveTo>
                              <a:pt x="33720" y="296608"/>
                            </a:moveTo>
                            <a:cubicBezTo>
                              <a:pt x="52294" y="460438"/>
                              <a:pt x="67248" y="593217"/>
                              <a:pt x="67153" y="593217"/>
                            </a:cubicBezTo>
                            <a:cubicBezTo>
                              <a:pt x="67058" y="593217"/>
                              <a:pt x="51913" y="460438"/>
                              <a:pt x="33339" y="296608"/>
                            </a:cubicBezTo>
                            <a:cubicBezTo>
                              <a:pt x="14765" y="132874"/>
                              <a:pt x="-189" y="95"/>
                              <a:pt x="2" y="0"/>
                            </a:cubicBezTo>
                            <a:cubicBezTo>
                              <a:pt x="97" y="0"/>
                              <a:pt x="15242" y="132779"/>
                              <a:pt x="33815" y="29651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6" name="Google Shape;1266;p13"/>
                      <p:cNvSpPr/>
                      <p:nvPr/>
                    </p:nvSpPr>
                    <p:spPr>
                      <a:xfrm>
                        <a:off x="5072346" y="4069080"/>
                        <a:ext cx="29339" cy="596169"/>
                      </a:xfrm>
                      <a:custGeom>
                        <a:rect b="b" l="l" r="r" t="t"/>
                        <a:pathLst>
                          <a:path extrusionOk="0" h="596169" w="29339">
                            <a:moveTo>
                              <a:pt x="14860" y="298037"/>
                            </a:moveTo>
                            <a:cubicBezTo>
                              <a:pt x="6764" y="462724"/>
                              <a:pt x="96" y="596170"/>
                              <a:pt x="1" y="596170"/>
                            </a:cubicBezTo>
                            <a:cubicBezTo>
                              <a:pt x="-94" y="596170"/>
                              <a:pt x="6383" y="462724"/>
                              <a:pt x="14479" y="298037"/>
                            </a:cubicBezTo>
                            <a:cubicBezTo>
                              <a:pt x="22575" y="133445"/>
                              <a:pt x="29243" y="0"/>
                              <a:pt x="29338" y="0"/>
                            </a:cubicBezTo>
                            <a:cubicBezTo>
                              <a:pt x="29433" y="0"/>
                              <a:pt x="22956" y="133540"/>
                              <a:pt x="14860" y="298132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7" name="Google Shape;1267;p13"/>
                      <p:cNvSpPr/>
                      <p:nvPr/>
                    </p:nvSpPr>
                    <p:spPr>
                      <a:xfrm>
                        <a:off x="5073014" y="4081843"/>
                        <a:ext cx="126111" cy="583501"/>
                      </a:xfrm>
                      <a:custGeom>
                        <a:rect b="b" l="l" r="r" t="t"/>
                        <a:pathLst>
                          <a:path extrusionOk="0" h="583501" w="126111">
                            <a:moveTo>
                              <a:pt x="63246" y="291751"/>
                            </a:moveTo>
                            <a:cubicBezTo>
                              <a:pt x="28385" y="452914"/>
                              <a:pt x="95" y="583501"/>
                              <a:pt x="0" y="583501"/>
                            </a:cubicBezTo>
                            <a:cubicBezTo>
                              <a:pt x="-95" y="583501"/>
                              <a:pt x="28004" y="452818"/>
                              <a:pt x="62865" y="291655"/>
                            </a:cubicBezTo>
                            <a:cubicBezTo>
                              <a:pt x="97631" y="130588"/>
                              <a:pt x="126016" y="0"/>
                              <a:pt x="126111" y="0"/>
                            </a:cubicBezTo>
                            <a:cubicBezTo>
                              <a:pt x="126206" y="0"/>
                              <a:pt x="98108" y="130683"/>
                              <a:pt x="63246" y="291751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8" name="Google Shape;1268;p13"/>
                      <p:cNvSpPr/>
                      <p:nvPr/>
                    </p:nvSpPr>
                    <p:spPr>
                      <a:xfrm>
                        <a:off x="5073300" y="4110513"/>
                        <a:ext cx="220218" cy="554831"/>
                      </a:xfrm>
                      <a:custGeom>
                        <a:rect b="b" l="l" r="r" t="t"/>
                        <a:pathLst>
                          <a:path extrusionOk="0" h="554831" w="220218">
                            <a:moveTo>
                              <a:pt x="110300" y="277463"/>
                            </a:moveTo>
                            <a:cubicBezTo>
                              <a:pt x="49435" y="430721"/>
                              <a:pt x="95" y="554927"/>
                              <a:pt x="0" y="554831"/>
                            </a:cubicBezTo>
                            <a:cubicBezTo>
                              <a:pt x="-95" y="554831"/>
                              <a:pt x="49149" y="430530"/>
                              <a:pt x="109919" y="277273"/>
                            </a:cubicBezTo>
                            <a:cubicBezTo>
                              <a:pt x="170688" y="124111"/>
                              <a:pt x="220123" y="-95"/>
                              <a:pt x="220218" y="0"/>
                            </a:cubicBezTo>
                            <a:cubicBezTo>
                              <a:pt x="220313" y="0"/>
                              <a:pt x="171069" y="124301"/>
                              <a:pt x="110300" y="27746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9" name="Google Shape;1269;p13"/>
                      <p:cNvSpPr/>
                      <p:nvPr/>
                    </p:nvSpPr>
                    <p:spPr>
                      <a:xfrm>
                        <a:off x="5073681" y="4154328"/>
                        <a:ext cx="308133" cy="511206"/>
                      </a:xfrm>
                      <a:custGeom>
                        <a:rect b="b" l="l" r="r" t="t"/>
                        <a:pathLst>
                          <a:path extrusionOk="0" h="511206" w="308133">
                            <a:moveTo>
                              <a:pt x="154305" y="255651"/>
                            </a:moveTo>
                            <a:cubicBezTo>
                              <a:pt x="69152" y="396907"/>
                              <a:pt x="95" y="511302"/>
                              <a:pt x="0" y="511207"/>
                            </a:cubicBezTo>
                            <a:cubicBezTo>
                              <a:pt x="-95" y="511207"/>
                              <a:pt x="68771" y="396621"/>
                              <a:pt x="153924" y="255461"/>
                            </a:cubicBezTo>
                            <a:cubicBezTo>
                              <a:pt x="238982" y="114300"/>
                              <a:pt x="308039" y="-95"/>
                              <a:pt x="308134" y="0"/>
                            </a:cubicBezTo>
                            <a:cubicBezTo>
                              <a:pt x="308229" y="0"/>
                              <a:pt x="239268" y="114586"/>
                              <a:pt x="154210" y="255746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0" name="Google Shape;1270;p13"/>
                      <p:cNvSpPr/>
                      <p:nvPr/>
                    </p:nvSpPr>
                    <p:spPr>
                      <a:xfrm>
                        <a:off x="5074348" y="4211669"/>
                        <a:ext cx="387191" cy="454342"/>
                      </a:xfrm>
                      <a:custGeom>
                        <a:rect b="b" l="l" r="r" t="t"/>
                        <a:pathLst>
                          <a:path extrusionOk="0" h="454342" w="387191">
                            <a:moveTo>
                              <a:pt x="193834" y="227266"/>
                            </a:moveTo>
                            <a:cubicBezTo>
                              <a:pt x="86868" y="352806"/>
                              <a:pt x="95" y="454438"/>
                              <a:pt x="0" y="454342"/>
                            </a:cubicBezTo>
                            <a:cubicBezTo>
                              <a:pt x="0" y="454342"/>
                              <a:pt x="86487" y="352520"/>
                              <a:pt x="193453" y="226981"/>
                            </a:cubicBezTo>
                            <a:cubicBezTo>
                              <a:pt x="300323" y="101536"/>
                              <a:pt x="387096" y="-95"/>
                              <a:pt x="387191" y="0"/>
                            </a:cubicBezTo>
                            <a:cubicBezTo>
                              <a:pt x="387191" y="0"/>
                              <a:pt x="300609" y="101822"/>
                              <a:pt x="193738" y="227266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1" name="Google Shape;1271;p13"/>
                      <p:cNvSpPr/>
                      <p:nvPr/>
                    </p:nvSpPr>
                    <p:spPr>
                      <a:xfrm>
                        <a:off x="5075014" y="4281011"/>
                        <a:ext cx="455675" cy="385571"/>
                      </a:xfrm>
                      <a:custGeom>
                        <a:rect b="b" l="l" r="r" t="t"/>
                        <a:pathLst>
                          <a:path extrusionOk="0" h="385571" w="455675">
                            <a:moveTo>
                              <a:pt x="228029" y="192881"/>
                            </a:moveTo>
                            <a:cubicBezTo>
                              <a:pt x="102108" y="299371"/>
                              <a:pt x="95" y="385667"/>
                              <a:pt x="0" y="385572"/>
                            </a:cubicBezTo>
                            <a:cubicBezTo>
                              <a:pt x="0" y="385572"/>
                              <a:pt x="101917" y="299085"/>
                              <a:pt x="227743" y="192596"/>
                            </a:cubicBezTo>
                            <a:cubicBezTo>
                              <a:pt x="353568" y="86201"/>
                              <a:pt x="455676" y="-95"/>
                              <a:pt x="455676" y="0"/>
                            </a:cubicBezTo>
                            <a:cubicBezTo>
                              <a:pt x="455676" y="0"/>
                              <a:pt x="353759" y="86487"/>
                              <a:pt x="227933" y="192881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2" name="Google Shape;1272;p13"/>
                      <p:cNvSpPr/>
                      <p:nvPr/>
                    </p:nvSpPr>
                    <p:spPr>
                      <a:xfrm>
                        <a:off x="5075491" y="4360925"/>
                        <a:ext cx="512349" cy="306324"/>
                      </a:xfrm>
                      <a:custGeom>
                        <a:rect b="b" l="l" r="r" t="t"/>
                        <a:pathLst>
                          <a:path extrusionOk="0" h="306324" w="512349">
                            <a:moveTo>
                              <a:pt x="256318" y="153257"/>
                            </a:moveTo>
                            <a:cubicBezTo>
                              <a:pt x="114776" y="237935"/>
                              <a:pt x="95" y="306419"/>
                              <a:pt x="0" y="306324"/>
                            </a:cubicBezTo>
                            <a:cubicBezTo>
                              <a:pt x="0" y="306229"/>
                              <a:pt x="114586" y="237554"/>
                              <a:pt x="256127" y="152972"/>
                            </a:cubicBezTo>
                            <a:cubicBezTo>
                              <a:pt x="397574" y="68390"/>
                              <a:pt x="512255" y="-95"/>
                              <a:pt x="512350" y="0"/>
                            </a:cubicBezTo>
                            <a:cubicBezTo>
                              <a:pt x="512350" y="0"/>
                              <a:pt x="397764" y="68771"/>
                              <a:pt x="256318" y="153353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3" name="Google Shape;1273;p13"/>
                      <p:cNvSpPr/>
                      <p:nvPr/>
                    </p:nvSpPr>
                    <p:spPr>
                      <a:xfrm>
                        <a:off x="5075776" y="4449127"/>
                        <a:ext cx="555593" cy="218503"/>
                      </a:xfrm>
                      <a:custGeom>
                        <a:rect b="b" l="l" r="r" t="t"/>
                        <a:pathLst>
                          <a:path extrusionOk="0" h="218503" w="555593">
                            <a:moveTo>
                              <a:pt x="277844" y="109442"/>
                            </a:moveTo>
                            <a:cubicBezTo>
                              <a:pt x="124396" y="169831"/>
                              <a:pt x="0" y="218599"/>
                              <a:pt x="0" y="218504"/>
                            </a:cubicBezTo>
                            <a:cubicBezTo>
                              <a:pt x="0" y="218408"/>
                              <a:pt x="124301" y="169450"/>
                              <a:pt x="277749" y="109061"/>
                            </a:cubicBezTo>
                            <a:cubicBezTo>
                              <a:pt x="431101" y="48768"/>
                              <a:pt x="555498" y="-95"/>
                              <a:pt x="555593" y="0"/>
                            </a:cubicBezTo>
                            <a:cubicBezTo>
                              <a:pt x="555593" y="95"/>
                              <a:pt x="431292" y="49149"/>
                              <a:pt x="277940" y="109442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4" name="Google Shape;1274;p13"/>
                      <p:cNvSpPr/>
                      <p:nvPr/>
                    </p:nvSpPr>
                    <p:spPr>
                      <a:xfrm>
                        <a:off x="5075871" y="4543615"/>
                        <a:ext cx="583882" cy="124206"/>
                      </a:xfrm>
                      <a:custGeom>
                        <a:rect b="b" l="l" r="r" t="t"/>
                        <a:pathLst>
                          <a:path extrusionOk="0" h="124206" w="583882">
                            <a:moveTo>
                              <a:pt x="292037" y="62294"/>
                            </a:moveTo>
                            <a:cubicBezTo>
                              <a:pt x="130778" y="96584"/>
                              <a:pt x="0" y="124302"/>
                              <a:pt x="0" y="124206"/>
                            </a:cubicBezTo>
                            <a:cubicBezTo>
                              <a:pt x="0" y="124111"/>
                              <a:pt x="130683" y="96203"/>
                              <a:pt x="291941" y="61913"/>
                            </a:cubicBezTo>
                            <a:cubicBezTo>
                              <a:pt x="453104" y="27623"/>
                              <a:pt x="583883" y="-95"/>
                              <a:pt x="583883" y="0"/>
                            </a:cubicBezTo>
                            <a:cubicBezTo>
                              <a:pt x="583883" y="96"/>
                              <a:pt x="453200" y="28004"/>
                              <a:pt x="292037" y="62294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5" name="Google Shape;1275;p13"/>
                      <p:cNvSpPr/>
                      <p:nvPr/>
                    </p:nvSpPr>
                    <p:spPr>
                      <a:xfrm>
                        <a:off x="5075967" y="4641147"/>
                        <a:ext cx="596360" cy="27345"/>
                      </a:xfrm>
                      <a:custGeom>
                        <a:rect b="b" l="l" r="r" t="t"/>
                        <a:pathLst>
                          <a:path extrusionOk="0" h="27345" w="596360">
                            <a:moveTo>
                              <a:pt x="298228" y="13911"/>
                            </a:moveTo>
                            <a:cubicBezTo>
                              <a:pt x="133540" y="21436"/>
                              <a:pt x="0" y="27531"/>
                              <a:pt x="0" y="27341"/>
                            </a:cubicBezTo>
                            <a:cubicBezTo>
                              <a:pt x="0" y="27150"/>
                              <a:pt x="133445" y="21055"/>
                              <a:pt x="298228" y="13435"/>
                            </a:cubicBezTo>
                            <a:cubicBezTo>
                              <a:pt x="462820" y="5910"/>
                              <a:pt x="596360" y="-186"/>
                              <a:pt x="596360" y="4"/>
                            </a:cubicBezTo>
                            <a:cubicBezTo>
                              <a:pt x="596360" y="99"/>
                              <a:pt x="462820" y="6291"/>
                              <a:pt x="298228" y="13911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76" name="Google Shape;1276;p13"/>
                    <p:cNvSpPr/>
                    <p:nvPr/>
                  </p:nvSpPr>
                  <p:spPr>
                    <a:xfrm>
                      <a:off x="5033101" y="4625433"/>
                      <a:ext cx="87541" cy="87632"/>
                    </a:xfrm>
                    <a:custGeom>
                      <a:rect b="b" l="l" r="r" t="t"/>
                      <a:pathLst>
                        <a:path extrusionOk="0" h="87632" w="87541">
                          <a:moveTo>
                            <a:pt x="87538" y="44293"/>
                          </a:moveTo>
                          <a:cubicBezTo>
                            <a:pt x="87252" y="68486"/>
                            <a:pt x="67440" y="87822"/>
                            <a:pt x="43247" y="87632"/>
                          </a:cubicBezTo>
                          <a:cubicBezTo>
                            <a:pt x="19053" y="87346"/>
                            <a:pt x="-283" y="67534"/>
                            <a:pt x="3" y="43340"/>
                          </a:cubicBezTo>
                          <a:cubicBezTo>
                            <a:pt x="289" y="19147"/>
                            <a:pt x="20101" y="-189"/>
                            <a:pt x="44294" y="1"/>
                          </a:cubicBezTo>
                          <a:cubicBezTo>
                            <a:pt x="68488" y="287"/>
                            <a:pt x="87824" y="20099"/>
                            <a:pt x="87538" y="44293"/>
                          </a:cubicBez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7" name="Google Shape;1277;p13"/>
                    <p:cNvSpPr/>
                    <p:nvPr/>
                  </p:nvSpPr>
                  <p:spPr>
                    <a:xfrm>
                      <a:off x="5692319" y="5023569"/>
                      <a:ext cx="341207" cy="341207"/>
                    </a:xfrm>
                    <a:custGeom>
                      <a:rect b="b" l="l" r="r" t="t"/>
                      <a:pathLst>
                        <a:path extrusionOk="0" h="341207" w="341207">
                          <a:moveTo>
                            <a:pt x="172509" y="11"/>
                          </a:moveTo>
                          <a:cubicBezTo>
                            <a:pt x="78306" y="-1037"/>
                            <a:pt x="1059" y="74496"/>
                            <a:pt x="11" y="168698"/>
                          </a:cubicBezTo>
                          <a:cubicBezTo>
                            <a:pt x="-1037" y="262901"/>
                            <a:pt x="74496" y="340148"/>
                            <a:pt x="168698" y="341196"/>
                          </a:cubicBezTo>
                          <a:cubicBezTo>
                            <a:pt x="262901" y="342244"/>
                            <a:pt x="340148" y="266711"/>
                            <a:pt x="341196" y="172508"/>
                          </a:cubicBezTo>
                          <a:cubicBezTo>
                            <a:pt x="342244" y="78306"/>
                            <a:pt x="266711" y="1058"/>
                            <a:pt x="172509" y="11"/>
                          </a:cubicBezTo>
                          <a:close/>
                          <a:moveTo>
                            <a:pt x="169080" y="303001"/>
                          </a:moveTo>
                          <a:cubicBezTo>
                            <a:pt x="95928" y="302144"/>
                            <a:pt x="37349" y="242231"/>
                            <a:pt x="38206" y="169080"/>
                          </a:cubicBezTo>
                          <a:cubicBezTo>
                            <a:pt x="39063" y="95928"/>
                            <a:pt x="98976" y="37349"/>
                            <a:pt x="172128" y="38206"/>
                          </a:cubicBezTo>
                          <a:cubicBezTo>
                            <a:pt x="245280" y="39063"/>
                            <a:pt x="303858" y="98975"/>
                            <a:pt x="303001" y="172128"/>
                          </a:cubicBezTo>
                          <a:cubicBezTo>
                            <a:pt x="302144" y="245280"/>
                            <a:pt x="242231" y="303858"/>
                            <a:pt x="169080" y="30300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8" name="Google Shape;1278;p13"/>
                    <p:cNvSpPr/>
                    <p:nvPr/>
                  </p:nvSpPr>
                  <p:spPr>
                    <a:xfrm>
                      <a:off x="5712142" y="4225290"/>
                      <a:ext cx="185166" cy="952404"/>
                    </a:xfrm>
                    <a:custGeom>
                      <a:rect b="b" l="l" r="r" t="t"/>
                      <a:pathLst>
                        <a:path extrusionOk="0" h="952404" w="185166">
                          <a:moveTo>
                            <a:pt x="174498" y="952405"/>
                          </a:moveTo>
                          <a:lnTo>
                            <a:pt x="133540" y="951929"/>
                          </a:lnTo>
                          <a:lnTo>
                            <a:pt x="143827" y="42577"/>
                          </a:lnTo>
                          <a:lnTo>
                            <a:pt x="0" y="40957"/>
                          </a:lnTo>
                          <a:lnTo>
                            <a:pt x="476" y="0"/>
                          </a:lnTo>
                          <a:lnTo>
                            <a:pt x="185166" y="2096"/>
                          </a:lnTo>
                          <a:lnTo>
                            <a:pt x="174498" y="952405"/>
                          </a:ln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9" name="Google Shape;1279;p13"/>
                    <p:cNvSpPr/>
                    <p:nvPr/>
                  </p:nvSpPr>
                  <p:spPr>
                    <a:xfrm>
                      <a:off x="5873781" y="4224503"/>
                      <a:ext cx="248073" cy="1037201"/>
                    </a:xfrm>
                    <a:custGeom>
                      <a:rect b="b" l="l" r="r" t="t"/>
                      <a:pathLst>
                        <a:path extrusionOk="0" h="1037201" w="248073">
                          <a:moveTo>
                            <a:pt x="202882" y="1036916"/>
                          </a:moveTo>
                          <a:cubicBezTo>
                            <a:pt x="202882" y="1031772"/>
                            <a:pt x="208883" y="285202"/>
                            <a:pt x="206597" y="143852"/>
                          </a:cubicBezTo>
                          <a:cubicBezTo>
                            <a:pt x="206121" y="114705"/>
                            <a:pt x="196501" y="92417"/>
                            <a:pt x="177070" y="75843"/>
                          </a:cubicBezTo>
                          <a:cubicBezTo>
                            <a:pt x="121348" y="28123"/>
                            <a:pt x="6858" y="43363"/>
                            <a:pt x="5715" y="43458"/>
                          </a:cubicBezTo>
                          <a:lnTo>
                            <a:pt x="0" y="2882"/>
                          </a:lnTo>
                          <a:cubicBezTo>
                            <a:pt x="5429" y="2119"/>
                            <a:pt x="133826" y="-15121"/>
                            <a:pt x="203644" y="44601"/>
                          </a:cubicBezTo>
                          <a:cubicBezTo>
                            <a:pt x="232124" y="68985"/>
                            <a:pt x="246888" y="102132"/>
                            <a:pt x="247555" y="143185"/>
                          </a:cubicBezTo>
                          <a:cubicBezTo>
                            <a:pt x="249841" y="285012"/>
                            <a:pt x="243840" y="1032058"/>
                            <a:pt x="243840" y="1037201"/>
                          </a:cubicBezTo>
                          <a:lnTo>
                            <a:pt x="202882" y="1036916"/>
                          </a:ln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0" name="Google Shape;1280;p13"/>
                    <p:cNvSpPr/>
                    <p:nvPr/>
                  </p:nvSpPr>
                  <p:spPr>
                    <a:xfrm rot="39000">
                      <a:off x="6073670" y="5230224"/>
                      <a:ext cx="328136" cy="40005"/>
                    </a:xfrm>
                    <a:custGeom>
                      <a:rect b="b" l="l" r="r" t="t"/>
                      <a:pathLst>
                        <a:path extrusionOk="0" h="40005" w="328136">
                          <a:moveTo>
                            <a:pt x="0" y="0"/>
                          </a:moveTo>
                          <a:lnTo>
                            <a:pt x="328136" y="0"/>
                          </a:lnTo>
                          <a:lnTo>
                            <a:pt x="328136" y="40005"/>
                          </a:lnTo>
                          <a:lnTo>
                            <a:pt x="0" y="40005"/>
                          </a:ln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1" name="Google Shape;1281;p13"/>
                    <p:cNvSpPr/>
                    <p:nvPr/>
                  </p:nvSpPr>
                  <p:spPr>
                    <a:xfrm>
                      <a:off x="4380502" y="3972547"/>
                      <a:ext cx="1383309" cy="1383309"/>
                    </a:xfrm>
                    <a:custGeom>
                      <a:rect b="b" l="l" r="r" t="t"/>
                      <a:pathLst>
                        <a:path extrusionOk="0" h="1383309" w="1383309">
                          <a:moveTo>
                            <a:pt x="699465" y="44"/>
                          </a:moveTo>
                          <a:cubicBezTo>
                            <a:pt x="317513" y="-4242"/>
                            <a:pt x="4426" y="301892"/>
                            <a:pt x="44" y="683844"/>
                          </a:cubicBezTo>
                          <a:cubicBezTo>
                            <a:pt x="-4242" y="1065797"/>
                            <a:pt x="301892" y="1378883"/>
                            <a:pt x="683844" y="1383265"/>
                          </a:cubicBezTo>
                          <a:cubicBezTo>
                            <a:pt x="1065797" y="1387551"/>
                            <a:pt x="1378884" y="1081418"/>
                            <a:pt x="1383265" y="699465"/>
                          </a:cubicBezTo>
                          <a:cubicBezTo>
                            <a:pt x="1387551" y="317513"/>
                            <a:pt x="1081418" y="4426"/>
                            <a:pt x="699465" y="44"/>
                          </a:cubicBezTo>
                          <a:close/>
                          <a:moveTo>
                            <a:pt x="684225" y="1347546"/>
                          </a:moveTo>
                          <a:cubicBezTo>
                            <a:pt x="329229" y="1343546"/>
                            <a:pt x="44812" y="1046652"/>
                            <a:pt x="48908" y="684320"/>
                          </a:cubicBezTo>
                          <a:cubicBezTo>
                            <a:pt x="53004" y="322085"/>
                            <a:pt x="344088" y="31668"/>
                            <a:pt x="699084" y="35668"/>
                          </a:cubicBezTo>
                          <a:cubicBezTo>
                            <a:pt x="1054081" y="39669"/>
                            <a:pt x="1338498" y="336563"/>
                            <a:pt x="1334402" y="698894"/>
                          </a:cubicBezTo>
                          <a:cubicBezTo>
                            <a:pt x="1330306" y="1061129"/>
                            <a:pt x="1039222" y="1351547"/>
                            <a:pt x="684225" y="134754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282" name="Google Shape;1282;p13"/>
              <p:cNvSpPr/>
              <p:nvPr/>
            </p:nvSpPr>
            <p:spPr>
              <a:xfrm>
                <a:off x="5482684" y="3794950"/>
                <a:ext cx="36290" cy="233648"/>
              </a:xfrm>
              <a:custGeom>
                <a:rect b="b" l="l" r="r" t="t"/>
                <a:pathLst>
                  <a:path extrusionOk="0" h="233648" w="36290">
                    <a:moveTo>
                      <a:pt x="0" y="0"/>
                    </a:moveTo>
                    <a:lnTo>
                      <a:pt x="36290" y="0"/>
                    </a:lnTo>
                    <a:lnTo>
                      <a:pt x="36290" y="233648"/>
                    </a:lnTo>
                    <a:lnTo>
                      <a:pt x="0" y="233648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13"/>
              <p:cNvSpPr/>
              <p:nvPr/>
            </p:nvSpPr>
            <p:spPr>
              <a:xfrm>
                <a:off x="4652861" y="2962388"/>
                <a:ext cx="272340" cy="130378"/>
              </a:xfrm>
              <a:custGeom>
                <a:rect b="b" l="l" r="r" t="t"/>
                <a:pathLst>
                  <a:path extrusionOk="0" h="130378" w="272340">
                    <a:moveTo>
                      <a:pt x="272230" y="114662"/>
                    </a:moveTo>
                    <a:cubicBezTo>
                      <a:pt x="272230" y="114662"/>
                      <a:pt x="267943" y="111805"/>
                      <a:pt x="260895" y="105614"/>
                    </a:cubicBezTo>
                    <a:cubicBezTo>
                      <a:pt x="254037" y="99232"/>
                      <a:pt x="243559" y="90659"/>
                      <a:pt x="233272" y="76753"/>
                    </a:cubicBezTo>
                    <a:lnTo>
                      <a:pt x="236130" y="76753"/>
                    </a:lnTo>
                    <a:cubicBezTo>
                      <a:pt x="227462" y="89040"/>
                      <a:pt x="224605" y="107709"/>
                      <a:pt x="225843" y="127902"/>
                    </a:cubicBezTo>
                    <a:lnTo>
                      <a:pt x="226033" y="130379"/>
                    </a:lnTo>
                    <a:lnTo>
                      <a:pt x="223557" y="130379"/>
                    </a:lnTo>
                    <a:cubicBezTo>
                      <a:pt x="199744" y="129236"/>
                      <a:pt x="174122" y="119044"/>
                      <a:pt x="151262" y="103423"/>
                    </a:cubicBezTo>
                    <a:cubicBezTo>
                      <a:pt x="129735" y="89040"/>
                      <a:pt x="111733" y="72371"/>
                      <a:pt x="95160" y="57798"/>
                    </a:cubicBezTo>
                    <a:cubicBezTo>
                      <a:pt x="78586" y="43130"/>
                      <a:pt x="63060" y="30747"/>
                      <a:pt x="49059" y="21889"/>
                    </a:cubicBezTo>
                    <a:cubicBezTo>
                      <a:pt x="20960" y="3696"/>
                      <a:pt x="-376" y="1124"/>
                      <a:pt x="5" y="77"/>
                    </a:cubicBezTo>
                    <a:cubicBezTo>
                      <a:pt x="5" y="-114"/>
                      <a:pt x="1339" y="77"/>
                      <a:pt x="3815" y="362"/>
                    </a:cubicBezTo>
                    <a:cubicBezTo>
                      <a:pt x="6291" y="648"/>
                      <a:pt x="9911" y="1410"/>
                      <a:pt x="14388" y="2648"/>
                    </a:cubicBezTo>
                    <a:cubicBezTo>
                      <a:pt x="23532" y="5125"/>
                      <a:pt x="36390" y="10078"/>
                      <a:pt x="50868" y="18841"/>
                    </a:cubicBezTo>
                    <a:cubicBezTo>
                      <a:pt x="65442" y="27509"/>
                      <a:pt x="81348" y="39796"/>
                      <a:pt x="98208" y="54274"/>
                    </a:cubicBezTo>
                    <a:cubicBezTo>
                      <a:pt x="115067" y="68752"/>
                      <a:pt x="132974" y="85135"/>
                      <a:pt x="154119" y="99232"/>
                    </a:cubicBezTo>
                    <a:cubicBezTo>
                      <a:pt x="176503" y="114567"/>
                      <a:pt x="201078" y="124378"/>
                      <a:pt x="223843" y="125711"/>
                    </a:cubicBezTo>
                    <a:lnTo>
                      <a:pt x="221461" y="128093"/>
                    </a:lnTo>
                    <a:cubicBezTo>
                      <a:pt x="220509" y="107519"/>
                      <a:pt x="223747" y="87802"/>
                      <a:pt x="233463" y="74848"/>
                    </a:cubicBezTo>
                    <a:lnTo>
                      <a:pt x="234891" y="72848"/>
                    </a:lnTo>
                    <a:lnTo>
                      <a:pt x="236320" y="74848"/>
                    </a:lnTo>
                    <a:cubicBezTo>
                      <a:pt x="245750" y="88278"/>
                      <a:pt x="255942" y="97517"/>
                      <a:pt x="262323" y="104185"/>
                    </a:cubicBezTo>
                    <a:cubicBezTo>
                      <a:pt x="268896" y="110757"/>
                      <a:pt x="272610" y="114377"/>
                      <a:pt x="272325" y="11466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13"/>
              <p:cNvSpPr/>
              <p:nvPr/>
            </p:nvSpPr>
            <p:spPr>
              <a:xfrm>
                <a:off x="4723398" y="3604820"/>
                <a:ext cx="128552" cy="138440"/>
              </a:xfrm>
              <a:custGeom>
                <a:rect b="b" l="l" r="r" t="t"/>
                <a:pathLst>
                  <a:path extrusionOk="0" h="138440" w="128552">
                    <a:moveTo>
                      <a:pt x="128446" y="138410"/>
                    </a:moveTo>
                    <a:cubicBezTo>
                      <a:pt x="128160" y="138886"/>
                      <a:pt x="118730" y="133742"/>
                      <a:pt x="104728" y="123551"/>
                    </a:cubicBezTo>
                    <a:cubicBezTo>
                      <a:pt x="90727" y="113359"/>
                      <a:pt x="72248" y="97928"/>
                      <a:pt x="54246" y="78497"/>
                    </a:cubicBezTo>
                    <a:cubicBezTo>
                      <a:pt x="36244" y="59066"/>
                      <a:pt x="22147" y="39540"/>
                      <a:pt x="13098" y="24776"/>
                    </a:cubicBezTo>
                    <a:cubicBezTo>
                      <a:pt x="3954" y="10013"/>
                      <a:pt x="-523" y="297"/>
                      <a:pt x="49" y="11"/>
                    </a:cubicBezTo>
                    <a:cubicBezTo>
                      <a:pt x="715" y="-370"/>
                      <a:pt x="6240" y="8774"/>
                      <a:pt x="16051" y="22871"/>
                    </a:cubicBezTo>
                    <a:cubicBezTo>
                      <a:pt x="25861" y="36968"/>
                      <a:pt x="40149" y="55923"/>
                      <a:pt x="57961" y="75068"/>
                    </a:cubicBezTo>
                    <a:cubicBezTo>
                      <a:pt x="75772" y="94214"/>
                      <a:pt x="93584" y="109930"/>
                      <a:pt x="106919" y="120693"/>
                    </a:cubicBezTo>
                    <a:cubicBezTo>
                      <a:pt x="120254" y="131456"/>
                      <a:pt x="128922" y="137743"/>
                      <a:pt x="128541" y="1383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5" name="Google Shape;1285;p13"/>
              <p:cNvGrpSpPr/>
              <p:nvPr/>
            </p:nvGrpSpPr>
            <p:grpSpPr>
              <a:xfrm>
                <a:off x="4585620" y="2335339"/>
                <a:ext cx="943449" cy="1267301"/>
                <a:chOff x="4585620" y="2335339"/>
                <a:chExt cx="943449" cy="1267301"/>
              </a:xfrm>
            </p:grpSpPr>
            <p:sp>
              <p:nvSpPr>
                <p:cNvPr id="1286" name="Google Shape;1286;p13"/>
                <p:cNvSpPr/>
                <p:nvPr/>
              </p:nvSpPr>
              <p:spPr>
                <a:xfrm>
                  <a:off x="4926969" y="2986658"/>
                  <a:ext cx="38566" cy="87631"/>
                </a:xfrm>
                <a:custGeom>
                  <a:rect b="b" l="l" r="r" t="t"/>
                  <a:pathLst>
                    <a:path extrusionOk="0" h="87631" w="38566">
                      <a:moveTo>
                        <a:pt x="33365" y="191"/>
                      </a:moveTo>
                      <a:cubicBezTo>
                        <a:pt x="33936" y="191"/>
                        <a:pt x="35555" y="8382"/>
                        <a:pt x="36889" y="22003"/>
                      </a:cubicBezTo>
                      <a:cubicBezTo>
                        <a:pt x="38222" y="35624"/>
                        <a:pt x="39080" y="54769"/>
                        <a:pt x="38222" y="76105"/>
                      </a:cubicBezTo>
                      <a:lnTo>
                        <a:pt x="37842" y="84677"/>
                      </a:lnTo>
                      <a:lnTo>
                        <a:pt x="33555" y="77153"/>
                      </a:lnTo>
                      <a:cubicBezTo>
                        <a:pt x="32507" y="75248"/>
                        <a:pt x="31364" y="73247"/>
                        <a:pt x="30222" y="71247"/>
                      </a:cubicBezTo>
                      <a:cubicBezTo>
                        <a:pt x="23840" y="60484"/>
                        <a:pt x="16696" y="50959"/>
                        <a:pt x="9838" y="43053"/>
                      </a:cubicBezTo>
                      <a:lnTo>
                        <a:pt x="13648" y="42291"/>
                      </a:lnTo>
                      <a:cubicBezTo>
                        <a:pt x="4599" y="68675"/>
                        <a:pt x="1361" y="87821"/>
                        <a:pt x="218" y="87630"/>
                      </a:cubicBezTo>
                      <a:cubicBezTo>
                        <a:pt x="-258" y="87630"/>
                        <a:pt x="27" y="82677"/>
                        <a:pt x="1265" y="74390"/>
                      </a:cubicBezTo>
                      <a:cubicBezTo>
                        <a:pt x="2599" y="66104"/>
                        <a:pt x="5076" y="54388"/>
                        <a:pt x="9362" y="40862"/>
                      </a:cubicBezTo>
                      <a:lnTo>
                        <a:pt x="10505" y="37148"/>
                      </a:lnTo>
                      <a:lnTo>
                        <a:pt x="13172" y="40005"/>
                      </a:lnTo>
                      <a:cubicBezTo>
                        <a:pt x="20411" y="47911"/>
                        <a:pt x="27935" y="57626"/>
                        <a:pt x="34413" y="68675"/>
                      </a:cubicBezTo>
                      <a:cubicBezTo>
                        <a:pt x="35555" y="70771"/>
                        <a:pt x="36698" y="72771"/>
                        <a:pt x="37842" y="74676"/>
                      </a:cubicBezTo>
                      <a:lnTo>
                        <a:pt x="33174" y="75724"/>
                      </a:lnTo>
                      <a:cubicBezTo>
                        <a:pt x="34127" y="54578"/>
                        <a:pt x="33841" y="35624"/>
                        <a:pt x="33460" y="22003"/>
                      </a:cubicBezTo>
                      <a:cubicBezTo>
                        <a:pt x="33079" y="8382"/>
                        <a:pt x="32603" y="0"/>
                        <a:pt x="332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13"/>
                <p:cNvSpPr/>
                <p:nvPr/>
              </p:nvSpPr>
              <p:spPr>
                <a:xfrm>
                  <a:off x="5078348" y="3014091"/>
                  <a:ext cx="450721" cy="588549"/>
                </a:xfrm>
                <a:custGeom>
                  <a:rect b="b" l="l" r="r" t="t"/>
                  <a:pathLst>
                    <a:path extrusionOk="0" h="588549" w="450721">
                      <a:moveTo>
                        <a:pt x="0" y="95"/>
                      </a:moveTo>
                      <a:cubicBezTo>
                        <a:pt x="0" y="95"/>
                        <a:pt x="72009" y="22193"/>
                        <a:pt x="140779" y="100584"/>
                      </a:cubicBezTo>
                      <a:cubicBezTo>
                        <a:pt x="209455" y="179070"/>
                        <a:pt x="446913" y="588550"/>
                        <a:pt x="450628" y="588550"/>
                      </a:cubicBezTo>
                      <a:cubicBezTo>
                        <a:pt x="454342" y="588550"/>
                        <a:pt x="346520" y="573214"/>
                        <a:pt x="346520" y="57321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725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88" name="Google Shape;1288;p13"/>
                <p:cNvGrpSpPr/>
                <p:nvPr/>
              </p:nvGrpSpPr>
              <p:grpSpPr>
                <a:xfrm>
                  <a:off x="4585620" y="2335339"/>
                  <a:ext cx="492190" cy="741616"/>
                  <a:chOff x="4585620" y="2335339"/>
                  <a:chExt cx="492190" cy="741616"/>
                </a:xfrm>
              </p:grpSpPr>
              <p:grpSp>
                <p:nvGrpSpPr>
                  <p:cNvPr id="1289" name="Google Shape;1289;p13"/>
                  <p:cNvGrpSpPr/>
                  <p:nvPr/>
                </p:nvGrpSpPr>
                <p:grpSpPr>
                  <a:xfrm>
                    <a:off x="4585620" y="2335339"/>
                    <a:ext cx="492190" cy="741616"/>
                    <a:chOff x="4585620" y="2335339"/>
                    <a:chExt cx="492190" cy="741616"/>
                  </a:xfrm>
                </p:grpSpPr>
                <p:sp>
                  <p:nvSpPr>
                    <p:cNvPr id="1290" name="Google Shape;1290;p13"/>
                    <p:cNvSpPr/>
                    <p:nvPr/>
                  </p:nvSpPr>
                  <p:spPr>
                    <a:xfrm>
                      <a:off x="4585620" y="2337733"/>
                      <a:ext cx="492190" cy="380056"/>
                    </a:xfrm>
                    <a:custGeom>
                      <a:rect b="b" l="l" r="r" t="t"/>
                      <a:pathLst>
                        <a:path extrusionOk="0" h="380056" w="492190">
                          <a:moveTo>
                            <a:pt x="458153" y="253829"/>
                          </a:moveTo>
                          <a:cubicBezTo>
                            <a:pt x="473012" y="249352"/>
                            <a:pt x="485394" y="237160"/>
                            <a:pt x="490061" y="222301"/>
                          </a:cubicBezTo>
                          <a:cubicBezTo>
                            <a:pt x="494729" y="207442"/>
                            <a:pt x="491585" y="190392"/>
                            <a:pt x="481965" y="178200"/>
                          </a:cubicBezTo>
                          <a:cubicBezTo>
                            <a:pt x="476631" y="171437"/>
                            <a:pt x="469392" y="166008"/>
                            <a:pt x="465963" y="158102"/>
                          </a:cubicBezTo>
                          <a:cubicBezTo>
                            <a:pt x="458629" y="141053"/>
                            <a:pt x="471869" y="121526"/>
                            <a:pt x="468535" y="103334"/>
                          </a:cubicBezTo>
                          <a:cubicBezTo>
                            <a:pt x="465487" y="86379"/>
                            <a:pt x="449199" y="75235"/>
                            <a:pt x="433102" y="69139"/>
                          </a:cubicBezTo>
                          <a:cubicBezTo>
                            <a:pt x="417005" y="63043"/>
                            <a:pt x="399479" y="59804"/>
                            <a:pt x="385572" y="49613"/>
                          </a:cubicBezTo>
                          <a:cubicBezTo>
                            <a:pt x="372809" y="40278"/>
                            <a:pt x="364522" y="26086"/>
                            <a:pt x="352520" y="15894"/>
                          </a:cubicBezTo>
                          <a:cubicBezTo>
                            <a:pt x="335661" y="1607"/>
                            <a:pt x="311563" y="-3537"/>
                            <a:pt x="290322" y="2464"/>
                          </a:cubicBezTo>
                          <a:cubicBezTo>
                            <a:pt x="268510" y="8655"/>
                            <a:pt x="250222" y="25610"/>
                            <a:pt x="227648" y="28181"/>
                          </a:cubicBezTo>
                          <a:cubicBezTo>
                            <a:pt x="211265" y="29991"/>
                            <a:pt x="194977" y="23895"/>
                            <a:pt x="178499" y="22847"/>
                          </a:cubicBezTo>
                          <a:cubicBezTo>
                            <a:pt x="141256" y="20561"/>
                            <a:pt x="104394" y="47993"/>
                            <a:pt x="96012" y="84379"/>
                          </a:cubicBezTo>
                          <a:cubicBezTo>
                            <a:pt x="92297" y="100381"/>
                            <a:pt x="88583" y="114287"/>
                            <a:pt x="78296" y="127146"/>
                          </a:cubicBezTo>
                          <a:cubicBezTo>
                            <a:pt x="64865" y="143815"/>
                            <a:pt x="41624" y="149339"/>
                            <a:pt x="31147" y="167913"/>
                          </a:cubicBezTo>
                          <a:cubicBezTo>
                            <a:pt x="24860" y="178962"/>
                            <a:pt x="26861" y="192869"/>
                            <a:pt x="30575" y="205061"/>
                          </a:cubicBezTo>
                          <a:cubicBezTo>
                            <a:pt x="34290" y="217253"/>
                            <a:pt x="39624" y="229349"/>
                            <a:pt x="39434" y="242113"/>
                          </a:cubicBezTo>
                          <a:cubicBezTo>
                            <a:pt x="39148" y="261925"/>
                            <a:pt x="23717" y="280594"/>
                            <a:pt x="4286" y="284499"/>
                          </a:cubicBezTo>
                          <a:cubicBezTo>
                            <a:pt x="7715" y="296501"/>
                            <a:pt x="16478" y="306883"/>
                            <a:pt x="27623" y="312312"/>
                          </a:cubicBezTo>
                          <a:cubicBezTo>
                            <a:pt x="19241" y="316979"/>
                            <a:pt x="9620" y="319265"/>
                            <a:pt x="0" y="318789"/>
                          </a:cubicBezTo>
                          <a:cubicBezTo>
                            <a:pt x="8096" y="342221"/>
                            <a:pt x="26289" y="361937"/>
                            <a:pt x="48863" y="372129"/>
                          </a:cubicBezTo>
                          <a:cubicBezTo>
                            <a:pt x="71438" y="382321"/>
                            <a:pt x="98298" y="382702"/>
                            <a:pt x="121158" y="373177"/>
                          </a:cubicBezTo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1" name="Google Shape;1291;p13"/>
                    <p:cNvSpPr/>
                    <p:nvPr/>
                  </p:nvSpPr>
                  <p:spPr>
                    <a:xfrm>
                      <a:off x="4610278" y="2668625"/>
                      <a:ext cx="74020" cy="111337"/>
                    </a:xfrm>
                    <a:custGeom>
                      <a:rect b="b" l="l" r="r" t="t"/>
                      <a:pathLst>
                        <a:path extrusionOk="0" h="111337" w="74020">
                          <a:moveTo>
                            <a:pt x="71735" y="3804"/>
                          </a:moveTo>
                          <a:cubicBezTo>
                            <a:pt x="69925" y="2947"/>
                            <a:pt x="-1036" y="-19151"/>
                            <a:pt x="11" y="53715"/>
                          </a:cubicBezTo>
                          <a:cubicBezTo>
                            <a:pt x="1059" y="126581"/>
                            <a:pt x="73925" y="110484"/>
                            <a:pt x="74021" y="108388"/>
                          </a:cubicBezTo>
                          <a:cubicBezTo>
                            <a:pt x="74021" y="106293"/>
                            <a:pt x="71735" y="3804"/>
                            <a:pt x="71735" y="3804"/>
                          </a:cubicBezTo>
                          <a:close/>
                        </a:path>
                      </a:pathLst>
                    </a:custGeom>
                    <a:solidFill>
                      <a:srgbClr val="FFC4A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2" name="Google Shape;1292;p13"/>
                    <p:cNvSpPr/>
                    <p:nvPr/>
                  </p:nvSpPr>
                  <p:spPr>
                    <a:xfrm>
                      <a:off x="4628831" y="2692326"/>
                      <a:ext cx="32976" cy="63597"/>
                    </a:xfrm>
                    <a:custGeom>
                      <a:rect b="b" l="l" r="r" t="t"/>
                      <a:pathLst>
                        <a:path extrusionOk="0" h="63597" w="32976">
                          <a:moveTo>
                            <a:pt x="32894" y="57446"/>
                          </a:moveTo>
                          <a:cubicBezTo>
                            <a:pt x="32894" y="57446"/>
                            <a:pt x="31655" y="58399"/>
                            <a:pt x="29465" y="59351"/>
                          </a:cubicBezTo>
                          <a:cubicBezTo>
                            <a:pt x="27369" y="60304"/>
                            <a:pt x="23845" y="61066"/>
                            <a:pt x="19940" y="59637"/>
                          </a:cubicBezTo>
                          <a:cubicBezTo>
                            <a:pt x="12224" y="56970"/>
                            <a:pt x="5557" y="44778"/>
                            <a:pt x="4986" y="31729"/>
                          </a:cubicBezTo>
                          <a:cubicBezTo>
                            <a:pt x="4700" y="25061"/>
                            <a:pt x="6033" y="18775"/>
                            <a:pt x="8319" y="13536"/>
                          </a:cubicBezTo>
                          <a:cubicBezTo>
                            <a:pt x="10510" y="8202"/>
                            <a:pt x="13844" y="4392"/>
                            <a:pt x="17749" y="3630"/>
                          </a:cubicBezTo>
                          <a:cubicBezTo>
                            <a:pt x="21559" y="2677"/>
                            <a:pt x="24321" y="4963"/>
                            <a:pt x="25274" y="6964"/>
                          </a:cubicBezTo>
                          <a:cubicBezTo>
                            <a:pt x="26321" y="8964"/>
                            <a:pt x="25845" y="10488"/>
                            <a:pt x="26226" y="10583"/>
                          </a:cubicBezTo>
                          <a:cubicBezTo>
                            <a:pt x="26417" y="10774"/>
                            <a:pt x="27750" y="9345"/>
                            <a:pt x="27179" y="6297"/>
                          </a:cubicBezTo>
                          <a:cubicBezTo>
                            <a:pt x="26893" y="4868"/>
                            <a:pt x="25940" y="3154"/>
                            <a:pt x="24226" y="1820"/>
                          </a:cubicBezTo>
                          <a:cubicBezTo>
                            <a:pt x="22416" y="391"/>
                            <a:pt x="19844" y="-275"/>
                            <a:pt x="17178" y="106"/>
                          </a:cubicBezTo>
                          <a:cubicBezTo>
                            <a:pt x="11558" y="582"/>
                            <a:pt x="6605" y="5821"/>
                            <a:pt x="4128" y="11631"/>
                          </a:cubicBezTo>
                          <a:cubicBezTo>
                            <a:pt x="1366" y="17441"/>
                            <a:pt x="-253" y="24585"/>
                            <a:pt x="32" y="32014"/>
                          </a:cubicBezTo>
                          <a:cubicBezTo>
                            <a:pt x="699" y="46683"/>
                            <a:pt x="8415" y="60304"/>
                            <a:pt x="18987" y="63161"/>
                          </a:cubicBezTo>
                          <a:cubicBezTo>
                            <a:pt x="24131" y="64399"/>
                            <a:pt x="28417" y="62780"/>
                            <a:pt x="30608" y="61066"/>
                          </a:cubicBezTo>
                          <a:cubicBezTo>
                            <a:pt x="32798" y="59256"/>
                            <a:pt x="33179" y="57637"/>
                            <a:pt x="32894" y="57446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3" name="Google Shape;1293;p13"/>
                    <p:cNvSpPr/>
                    <p:nvPr/>
                  </p:nvSpPr>
                  <p:spPr>
                    <a:xfrm>
                      <a:off x="4674109" y="2381440"/>
                      <a:ext cx="377066" cy="695515"/>
                    </a:xfrm>
                    <a:custGeom>
                      <a:rect b="b" l="l" r="r" t="t"/>
                      <a:pathLst>
                        <a:path extrusionOk="0" h="695515" w="377066">
                          <a:moveTo>
                            <a:pt x="376807" y="439579"/>
                          </a:moveTo>
                          <a:cubicBezTo>
                            <a:pt x="378331" y="388144"/>
                            <a:pt x="372902" y="282131"/>
                            <a:pt x="366806" y="186119"/>
                          </a:cubicBezTo>
                          <a:cubicBezTo>
                            <a:pt x="360329" y="82963"/>
                            <a:pt x="275652" y="2000"/>
                            <a:pt x="172306" y="191"/>
                          </a:cubicBezTo>
                          <a:lnTo>
                            <a:pt x="162019" y="0"/>
                          </a:lnTo>
                          <a:cubicBezTo>
                            <a:pt x="51148" y="4572"/>
                            <a:pt x="-6955" y="101251"/>
                            <a:pt x="665" y="211931"/>
                          </a:cubicBezTo>
                          <a:lnTo>
                            <a:pt x="10285" y="534924"/>
                          </a:lnTo>
                          <a:lnTo>
                            <a:pt x="213644" y="648462"/>
                          </a:lnTo>
                          <a:lnTo>
                            <a:pt x="250982" y="695515"/>
                          </a:lnTo>
                          <a:lnTo>
                            <a:pt x="257078" y="644843"/>
                          </a:lnTo>
                          <a:lnTo>
                            <a:pt x="266889" y="560642"/>
                          </a:lnTo>
                          <a:cubicBezTo>
                            <a:pt x="266889" y="560642"/>
                            <a:pt x="373664" y="545973"/>
                            <a:pt x="376807" y="439484"/>
                          </a:cubicBezTo>
                          <a:close/>
                        </a:path>
                      </a:pathLst>
                    </a:custGeom>
                    <a:solidFill>
                      <a:srgbClr val="FFC4A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4" name="Google Shape;1294;p13"/>
                    <p:cNvSpPr/>
                    <p:nvPr/>
                  </p:nvSpPr>
                  <p:spPr>
                    <a:xfrm>
                      <a:off x="4802980" y="2900171"/>
                      <a:ext cx="138112" cy="71683"/>
                    </a:xfrm>
                    <a:custGeom>
                      <a:rect b="b" l="l" r="r" t="t"/>
                      <a:pathLst>
                        <a:path extrusionOk="0" h="71683" w="138112">
                          <a:moveTo>
                            <a:pt x="138113" y="41910"/>
                          </a:moveTo>
                          <a:cubicBezTo>
                            <a:pt x="138113" y="41910"/>
                            <a:pt x="70771" y="46196"/>
                            <a:pt x="0" y="0"/>
                          </a:cubicBezTo>
                          <a:cubicBezTo>
                            <a:pt x="0" y="0"/>
                            <a:pt x="28575" y="78867"/>
                            <a:pt x="134969" y="71152"/>
                          </a:cubicBezTo>
                          <a:lnTo>
                            <a:pt x="138113" y="41815"/>
                          </a:ln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5" name="Google Shape;1295;p13"/>
                    <p:cNvSpPr/>
                    <p:nvPr/>
                  </p:nvSpPr>
                  <p:spPr>
                    <a:xfrm>
                      <a:off x="4985764" y="2625175"/>
                      <a:ext cx="30389" cy="29070"/>
                    </a:xfrm>
                    <a:custGeom>
                      <a:rect b="b" l="l" r="r" t="t"/>
                      <a:pathLst>
                        <a:path extrusionOk="0" h="29070" w="30389">
                          <a:moveTo>
                            <a:pt x="30386" y="14011"/>
                          </a:moveTo>
                          <a:cubicBezTo>
                            <a:pt x="30576" y="22012"/>
                            <a:pt x="23814" y="28775"/>
                            <a:pt x="15431" y="29061"/>
                          </a:cubicBezTo>
                          <a:cubicBezTo>
                            <a:pt x="7049" y="29346"/>
                            <a:pt x="192" y="23155"/>
                            <a:pt x="1" y="15059"/>
                          </a:cubicBezTo>
                          <a:cubicBezTo>
                            <a:pt x="-94" y="7058"/>
                            <a:pt x="6573" y="295"/>
                            <a:pt x="14955" y="9"/>
                          </a:cubicBezTo>
                          <a:cubicBezTo>
                            <a:pt x="23337" y="-276"/>
                            <a:pt x="30290" y="6010"/>
                            <a:pt x="30386" y="1401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6" name="Google Shape;1296;p13"/>
                    <p:cNvSpPr/>
                    <p:nvPr/>
                  </p:nvSpPr>
                  <p:spPr>
                    <a:xfrm>
                      <a:off x="4827075" y="2625175"/>
                      <a:ext cx="30392" cy="29070"/>
                    </a:xfrm>
                    <a:custGeom>
                      <a:rect b="b" l="l" r="r" t="t"/>
                      <a:pathLst>
                        <a:path extrusionOk="0" h="29070" w="30392">
                          <a:moveTo>
                            <a:pt x="30389" y="14011"/>
                          </a:moveTo>
                          <a:cubicBezTo>
                            <a:pt x="30579" y="22012"/>
                            <a:pt x="23816" y="28775"/>
                            <a:pt x="15434" y="29061"/>
                          </a:cubicBezTo>
                          <a:cubicBezTo>
                            <a:pt x="7052" y="29346"/>
                            <a:pt x="194" y="23155"/>
                            <a:pt x="4" y="15059"/>
                          </a:cubicBezTo>
                          <a:cubicBezTo>
                            <a:pt x="-187" y="7058"/>
                            <a:pt x="6576" y="295"/>
                            <a:pt x="14958" y="9"/>
                          </a:cubicBezTo>
                          <a:cubicBezTo>
                            <a:pt x="23340" y="-276"/>
                            <a:pt x="30294" y="6010"/>
                            <a:pt x="30389" y="1401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7" name="Google Shape;1297;p13"/>
                    <p:cNvSpPr/>
                    <p:nvPr/>
                  </p:nvSpPr>
                  <p:spPr>
                    <a:xfrm>
                      <a:off x="4958046" y="2596983"/>
                      <a:ext cx="60268" cy="16854"/>
                    </a:xfrm>
                    <a:custGeom>
                      <a:rect b="b" l="l" r="r" t="t"/>
                      <a:pathLst>
                        <a:path extrusionOk="0" h="16854" w="60268">
                          <a:moveTo>
                            <a:pt x="60009" y="16581"/>
                          </a:moveTo>
                          <a:cubicBezTo>
                            <a:pt x="58104" y="18486"/>
                            <a:pt x="46769" y="9818"/>
                            <a:pt x="30386" y="9532"/>
                          </a:cubicBezTo>
                          <a:cubicBezTo>
                            <a:pt x="14003" y="9056"/>
                            <a:pt x="1906" y="17248"/>
                            <a:pt x="192" y="15247"/>
                          </a:cubicBezTo>
                          <a:cubicBezTo>
                            <a:pt x="-666" y="14390"/>
                            <a:pt x="1335" y="10771"/>
                            <a:pt x="6573" y="7056"/>
                          </a:cubicBezTo>
                          <a:cubicBezTo>
                            <a:pt x="11812" y="3341"/>
                            <a:pt x="20670" y="-183"/>
                            <a:pt x="30862" y="7"/>
                          </a:cubicBezTo>
                          <a:cubicBezTo>
                            <a:pt x="41054" y="198"/>
                            <a:pt x="49531" y="4103"/>
                            <a:pt x="54389" y="8104"/>
                          </a:cubicBezTo>
                          <a:cubicBezTo>
                            <a:pt x="59342" y="12009"/>
                            <a:pt x="60961" y="15628"/>
                            <a:pt x="60009" y="1658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8" name="Google Shape;1298;p13"/>
                    <p:cNvSpPr/>
                    <p:nvPr/>
                  </p:nvSpPr>
                  <p:spPr>
                    <a:xfrm>
                      <a:off x="4801595" y="2592078"/>
                      <a:ext cx="60147" cy="18572"/>
                    </a:xfrm>
                    <a:custGeom>
                      <a:rect b="b" l="l" r="r" t="t"/>
                      <a:pathLst>
                        <a:path extrusionOk="0" h="18572" w="60147">
                          <a:moveTo>
                            <a:pt x="59868" y="18343"/>
                          </a:moveTo>
                          <a:cubicBezTo>
                            <a:pt x="57868" y="20153"/>
                            <a:pt x="47010" y="10723"/>
                            <a:pt x="30722" y="9485"/>
                          </a:cubicBezTo>
                          <a:cubicBezTo>
                            <a:pt x="14434" y="7961"/>
                            <a:pt x="1766" y="15390"/>
                            <a:pt x="147" y="13294"/>
                          </a:cubicBezTo>
                          <a:cubicBezTo>
                            <a:pt x="-615" y="12342"/>
                            <a:pt x="1576" y="8913"/>
                            <a:pt x="7100" y="5579"/>
                          </a:cubicBezTo>
                          <a:cubicBezTo>
                            <a:pt x="12529" y="2245"/>
                            <a:pt x="21578" y="-707"/>
                            <a:pt x="31770" y="150"/>
                          </a:cubicBezTo>
                          <a:cubicBezTo>
                            <a:pt x="41961" y="1007"/>
                            <a:pt x="50153" y="5484"/>
                            <a:pt x="54725" y="9675"/>
                          </a:cubicBezTo>
                          <a:cubicBezTo>
                            <a:pt x="59392" y="13961"/>
                            <a:pt x="60821" y="17676"/>
                            <a:pt x="59868" y="18438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9" name="Google Shape;1299;p13"/>
                    <p:cNvSpPr/>
                    <p:nvPr/>
                  </p:nvSpPr>
                  <p:spPr>
                    <a:xfrm>
                      <a:off x="4908238" y="2605364"/>
                      <a:ext cx="47133" cy="137236"/>
                    </a:xfrm>
                    <a:custGeom>
                      <a:rect b="b" l="l" r="r" t="t"/>
                      <a:pathLst>
                        <a:path extrusionOk="0" h="137236" w="47133">
                          <a:moveTo>
                            <a:pt x="5233" y="136502"/>
                          </a:moveTo>
                          <a:cubicBezTo>
                            <a:pt x="5233" y="135550"/>
                            <a:pt x="15329" y="134026"/>
                            <a:pt x="31902" y="132216"/>
                          </a:cubicBezTo>
                          <a:cubicBezTo>
                            <a:pt x="36094" y="131835"/>
                            <a:pt x="40094" y="131073"/>
                            <a:pt x="40856" y="128216"/>
                          </a:cubicBezTo>
                          <a:cubicBezTo>
                            <a:pt x="41904" y="125263"/>
                            <a:pt x="40189" y="120691"/>
                            <a:pt x="38284" y="115738"/>
                          </a:cubicBezTo>
                          <a:cubicBezTo>
                            <a:pt x="34569" y="105546"/>
                            <a:pt x="30569" y="94878"/>
                            <a:pt x="26473" y="83734"/>
                          </a:cubicBezTo>
                          <a:cubicBezTo>
                            <a:pt x="10090" y="38109"/>
                            <a:pt x="-1625" y="676"/>
                            <a:pt x="184" y="9"/>
                          </a:cubicBezTo>
                          <a:cubicBezTo>
                            <a:pt x="1994" y="-658"/>
                            <a:pt x="16758" y="35823"/>
                            <a:pt x="33141" y="81353"/>
                          </a:cubicBezTo>
                          <a:cubicBezTo>
                            <a:pt x="37046" y="92592"/>
                            <a:pt x="40856" y="103355"/>
                            <a:pt x="44380" y="113547"/>
                          </a:cubicBezTo>
                          <a:cubicBezTo>
                            <a:pt x="45904" y="118309"/>
                            <a:pt x="48476" y="123739"/>
                            <a:pt x="46285" y="130025"/>
                          </a:cubicBezTo>
                          <a:cubicBezTo>
                            <a:pt x="45142" y="133168"/>
                            <a:pt x="41999" y="135359"/>
                            <a:pt x="39332" y="136026"/>
                          </a:cubicBezTo>
                          <a:cubicBezTo>
                            <a:pt x="36665" y="136788"/>
                            <a:pt x="34284" y="136788"/>
                            <a:pt x="32188" y="136883"/>
                          </a:cubicBezTo>
                          <a:cubicBezTo>
                            <a:pt x="15615" y="137455"/>
                            <a:pt x="5328" y="137359"/>
                            <a:pt x="5233" y="13640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0" name="Google Shape;1300;p13"/>
                    <p:cNvSpPr/>
                    <p:nvPr/>
                  </p:nvSpPr>
                  <p:spPr>
                    <a:xfrm>
                      <a:off x="4862320" y="2752247"/>
                      <a:ext cx="54204" cy="47724"/>
                    </a:xfrm>
                    <a:custGeom>
                      <a:rect b="b" l="l" r="r" t="t"/>
                      <a:pathLst>
                        <a:path extrusionOk="0" h="47724" w="54204">
                          <a:moveTo>
                            <a:pt x="2859" y="97"/>
                          </a:moveTo>
                          <a:cubicBezTo>
                            <a:pt x="5526" y="2"/>
                            <a:pt x="5240" y="17718"/>
                            <a:pt x="20195" y="30577"/>
                          </a:cubicBezTo>
                          <a:cubicBezTo>
                            <a:pt x="35149" y="43531"/>
                            <a:pt x="54103" y="41816"/>
                            <a:pt x="54199" y="44293"/>
                          </a:cubicBezTo>
                          <a:cubicBezTo>
                            <a:pt x="54389" y="45436"/>
                            <a:pt x="49912" y="47627"/>
                            <a:pt x="41912" y="47722"/>
                          </a:cubicBezTo>
                          <a:cubicBezTo>
                            <a:pt x="34101" y="47817"/>
                            <a:pt x="22671" y="45150"/>
                            <a:pt x="13527" y="37244"/>
                          </a:cubicBezTo>
                          <a:cubicBezTo>
                            <a:pt x="4383" y="29339"/>
                            <a:pt x="573" y="18956"/>
                            <a:pt x="97" y="11717"/>
                          </a:cubicBezTo>
                          <a:cubicBezTo>
                            <a:pt x="-475" y="4288"/>
                            <a:pt x="1621" y="-94"/>
                            <a:pt x="2859" y="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1" name="Google Shape;1301;p13"/>
                    <p:cNvSpPr/>
                    <p:nvPr/>
                  </p:nvSpPr>
                  <p:spPr>
                    <a:xfrm>
                      <a:off x="4785859" y="2532221"/>
                      <a:ext cx="75200" cy="18296"/>
                    </a:xfrm>
                    <a:custGeom>
                      <a:rect b="b" l="l" r="r" t="t"/>
                      <a:pathLst>
                        <a:path extrusionOk="0" h="18296" w="75200">
                          <a:moveTo>
                            <a:pt x="75034" y="15716"/>
                          </a:moveTo>
                          <a:cubicBezTo>
                            <a:pt x="72938" y="20002"/>
                            <a:pt x="56936" y="16193"/>
                            <a:pt x="37600" y="16573"/>
                          </a:cubicBezTo>
                          <a:cubicBezTo>
                            <a:pt x="18265" y="16573"/>
                            <a:pt x="2263" y="20574"/>
                            <a:pt x="167" y="16383"/>
                          </a:cubicBezTo>
                          <a:cubicBezTo>
                            <a:pt x="-785" y="14383"/>
                            <a:pt x="2358" y="10477"/>
                            <a:pt x="9025" y="6858"/>
                          </a:cubicBezTo>
                          <a:cubicBezTo>
                            <a:pt x="15598" y="3239"/>
                            <a:pt x="25885" y="95"/>
                            <a:pt x="37505" y="0"/>
                          </a:cubicBezTo>
                          <a:cubicBezTo>
                            <a:pt x="49126" y="0"/>
                            <a:pt x="59413" y="2762"/>
                            <a:pt x="66080" y="6287"/>
                          </a:cubicBezTo>
                          <a:cubicBezTo>
                            <a:pt x="72843" y="9811"/>
                            <a:pt x="75986" y="13621"/>
                            <a:pt x="75034" y="15716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2" name="Google Shape;1302;p13"/>
                    <p:cNvSpPr/>
                    <p:nvPr/>
                  </p:nvSpPr>
                  <p:spPr>
                    <a:xfrm>
                      <a:off x="4957726" y="2550568"/>
                      <a:ext cx="56179" cy="18971"/>
                    </a:xfrm>
                    <a:custGeom>
                      <a:rect b="b" l="l" r="r" t="t"/>
                      <a:pathLst>
                        <a:path extrusionOk="0" h="18971" w="56179">
                          <a:moveTo>
                            <a:pt x="55661" y="17467"/>
                          </a:moveTo>
                          <a:cubicBezTo>
                            <a:pt x="52708" y="21087"/>
                            <a:pt x="41564" y="17086"/>
                            <a:pt x="27943" y="16705"/>
                          </a:cubicBezTo>
                          <a:cubicBezTo>
                            <a:pt x="14418" y="15848"/>
                            <a:pt x="2893" y="18801"/>
                            <a:pt x="321" y="14800"/>
                          </a:cubicBezTo>
                          <a:cubicBezTo>
                            <a:pt x="-822" y="12895"/>
                            <a:pt x="1083" y="9180"/>
                            <a:pt x="6131" y="5751"/>
                          </a:cubicBezTo>
                          <a:cubicBezTo>
                            <a:pt x="11084" y="2322"/>
                            <a:pt x="19466" y="-345"/>
                            <a:pt x="28801" y="36"/>
                          </a:cubicBezTo>
                          <a:cubicBezTo>
                            <a:pt x="38135" y="513"/>
                            <a:pt x="46136" y="4037"/>
                            <a:pt x="50803" y="7847"/>
                          </a:cubicBezTo>
                          <a:cubicBezTo>
                            <a:pt x="55566" y="11752"/>
                            <a:pt x="56995" y="15562"/>
                            <a:pt x="55756" y="17372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3" name="Google Shape;1303;p13"/>
                    <p:cNvSpPr/>
                    <p:nvPr/>
                  </p:nvSpPr>
                  <p:spPr>
                    <a:xfrm>
                      <a:off x="4653858" y="2362765"/>
                      <a:ext cx="349623" cy="359618"/>
                    </a:xfrm>
                    <a:custGeom>
                      <a:rect b="b" l="l" r="r" t="t"/>
                      <a:pathLst>
                        <a:path extrusionOk="0" h="359618" w="349623">
                          <a:moveTo>
                            <a:pt x="270757" y="10388"/>
                          </a:moveTo>
                          <a:cubicBezTo>
                            <a:pt x="233705" y="-5804"/>
                            <a:pt x="195319" y="673"/>
                            <a:pt x="155123" y="5054"/>
                          </a:cubicBezTo>
                          <a:cubicBezTo>
                            <a:pt x="123215" y="8578"/>
                            <a:pt x="95307" y="17722"/>
                            <a:pt x="68827" y="35820"/>
                          </a:cubicBezTo>
                          <a:cubicBezTo>
                            <a:pt x="27298" y="64204"/>
                            <a:pt x="5581" y="111067"/>
                            <a:pt x="1580" y="161264"/>
                          </a:cubicBezTo>
                          <a:cubicBezTo>
                            <a:pt x="-2420" y="211366"/>
                            <a:pt x="1199" y="256133"/>
                            <a:pt x="12153" y="305187"/>
                          </a:cubicBezTo>
                          <a:lnTo>
                            <a:pt x="16154" y="304425"/>
                          </a:lnTo>
                          <a:cubicBezTo>
                            <a:pt x="13296" y="316617"/>
                            <a:pt x="10439" y="329476"/>
                            <a:pt x="14249" y="341382"/>
                          </a:cubicBezTo>
                          <a:cubicBezTo>
                            <a:pt x="18059" y="353288"/>
                            <a:pt x="31394" y="363099"/>
                            <a:pt x="43014" y="358432"/>
                          </a:cubicBezTo>
                          <a:cubicBezTo>
                            <a:pt x="56635" y="353002"/>
                            <a:pt x="57683" y="334619"/>
                            <a:pt x="57016" y="320046"/>
                          </a:cubicBezTo>
                          <a:cubicBezTo>
                            <a:pt x="54635" y="270230"/>
                            <a:pt x="57111" y="221938"/>
                            <a:pt x="61778" y="172313"/>
                          </a:cubicBezTo>
                          <a:cubicBezTo>
                            <a:pt x="65207" y="135642"/>
                            <a:pt x="87782" y="91351"/>
                            <a:pt x="117023" y="74968"/>
                          </a:cubicBezTo>
                          <a:cubicBezTo>
                            <a:pt x="182841" y="38487"/>
                            <a:pt x="231514" y="75158"/>
                            <a:pt x="253612" y="83921"/>
                          </a:cubicBezTo>
                          <a:cubicBezTo>
                            <a:pt x="289997" y="54870"/>
                            <a:pt x="328955" y="73634"/>
                            <a:pt x="349624" y="100685"/>
                          </a:cubicBezTo>
                          <a:cubicBezTo>
                            <a:pt x="343147" y="60775"/>
                            <a:pt x="307809" y="26390"/>
                            <a:pt x="270757" y="10293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4" name="Google Shape;1304;p13"/>
                    <p:cNvSpPr/>
                    <p:nvPr/>
                  </p:nvSpPr>
                  <p:spPr>
                    <a:xfrm>
                      <a:off x="4632862" y="2388455"/>
                      <a:ext cx="278675" cy="108688"/>
                    </a:xfrm>
                    <a:custGeom>
                      <a:rect b="b" l="l" r="r" t="t"/>
                      <a:pathLst>
                        <a:path extrusionOk="0" h="108688" w="278675">
                          <a:moveTo>
                            <a:pt x="2" y="101761"/>
                          </a:moveTo>
                          <a:cubicBezTo>
                            <a:pt x="-94" y="104047"/>
                            <a:pt x="4193" y="106809"/>
                            <a:pt x="12956" y="108142"/>
                          </a:cubicBezTo>
                          <a:cubicBezTo>
                            <a:pt x="21623" y="109381"/>
                            <a:pt x="34673" y="108714"/>
                            <a:pt x="49436" y="104047"/>
                          </a:cubicBezTo>
                          <a:cubicBezTo>
                            <a:pt x="64295" y="99475"/>
                            <a:pt x="80488" y="91093"/>
                            <a:pt x="96776" y="80520"/>
                          </a:cubicBezTo>
                          <a:cubicBezTo>
                            <a:pt x="112968" y="70042"/>
                            <a:pt x="129065" y="57850"/>
                            <a:pt x="146306" y="48040"/>
                          </a:cubicBezTo>
                          <a:cubicBezTo>
                            <a:pt x="163451" y="38229"/>
                            <a:pt x="180024" y="32609"/>
                            <a:pt x="195550" y="32038"/>
                          </a:cubicBezTo>
                          <a:cubicBezTo>
                            <a:pt x="211266" y="31371"/>
                            <a:pt x="225935" y="34514"/>
                            <a:pt x="237650" y="39181"/>
                          </a:cubicBezTo>
                          <a:cubicBezTo>
                            <a:pt x="261368" y="48325"/>
                            <a:pt x="273369" y="61375"/>
                            <a:pt x="277655" y="58422"/>
                          </a:cubicBezTo>
                          <a:cubicBezTo>
                            <a:pt x="278608" y="57755"/>
                            <a:pt x="278894" y="56231"/>
                            <a:pt x="278513" y="53755"/>
                          </a:cubicBezTo>
                          <a:cubicBezTo>
                            <a:pt x="278132" y="51278"/>
                            <a:pt x="276989" y="48135"/>
                            <a:pt x="274893" y="44325"/>
                          </a:cubicBezTo>
                          <a:cubicBezTo>
                            <a:pt x="270702" y="36800"/>
                            <a:pt x="262606" y="26513"/>
                            <a:pt x="249271" y="17655"/>
                          </a:cubicBezTo>
                          <a:cubicBezTo>
                            <a:pt x="236126" y="8701"/>
                            <a:pt x="217743" y="1272"/>
                            <a:pt x="195836" y="129"/>
                          </a:cubicBezTo>
                          <a:cubicBezTo>
                            <a:pt x="184977" y="-443"/>
                            <a:pt x="173071" y="891"/>
                            <a:pt x="161831" y="4034"/>
                          </a:cubicBezTo>
                          <a:cubicBezTo>
                            <a:pt x="150497" y="7177"/>
                            <a:pt x="139638" y="12130"/>
                            <a:pt x="129351" y="17845"/>
                          </a:cubicBezTo>
                          <a:cubicBezTo>
                            <a:pt x="108872" y="29561"/>
                            <a:pt x="92680" y="43182"/>
                            <a:pt x="78392" y="54421"/>
                          </a:cubicBezTo>
                          <a:cubicBezTo>
                            <a:pt x="64200" y="65756"/>
                            <a:pt x="51341" y="74900"/>
                            <a:pt x="40007" y="81377"/>
                          </a:cubicBezTo>
                          <a:cubicBezTo>
                            <a:pt x="28672" y="87949"/>
                            <a:pt x="18956" y="91855"/>
                            <a:pt x="11813" y="94617"/>
                          </a:cubicBezTo>
                          <a:cubicBezTo>
                            <a:pt x="4764" y="97284"/>
                            <a:pt x="287" y="99094"/>
                            <a:pt x="97" y="10157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5" name="Google Shape;1305;p13"/>
                    <p:cNvSpPr/>
                    <p:nvPr/>
                  </p:nvSpPr>
                  <p:spPr>
                    <a:xfrm>
                      <a:off x="4630197" y="2521336"/>
                      <a:ext cx="87076" cy="31530"/>
                    </a:xfrm>
                    <a:custGeom>
                      <a:rect b="b" l="l" r="r" t="t"/>
                      <a:pathLst>
                        <a:path extrusionOk="0" h="31530" w="87076">
                          <a:moveTo>
                            <a:pt x="0" y="28316"/>
                          </a:moveTo>
                          <a:cubicBezTo>
                            <a:pt x="0" y="28316"/>
                            <a:pt x="5048" y="30506"/>
                            <a:pt x="13811" y="31268"/>
                          </a:cubicBezTo>
                          <a:cubicBezTo>
                            <a:pt x="22574" y="32030"/>
                            <a:pt x="34862" y="31268"/>
                            <a:pt x="47720" y="27172"/>
                          </a:cubicBezTo>
                          <a:cubicBezTo>
                            <a:pt x="60579" y="22982"/>
                            <a:pt x="70961" y="16314"/>
                            <a:pt x="77629" y="10504"/>
                          </a:cubicBezTo>
                          <a:cubicBezTo>
                            <a:pt x="84296" y="4693"/>
                            <a:pt x="87344" y="217"/>
                            <a:pt x="87058" y="26"/>
                          </a:cubicBezTo>
                          <a:cubicBezTo>
                            <a:pt x="86678" y="-355"/>
                            <a:pt x="82867" y="3455"/>
                            <a:pt x="76105" y="8599"/>
                          </a:cubicBezTo>
                          <a:cubicBezTo>
                            <a:pt x="69247" y="13742"/>
                            <a:pt x="59055" y="19838"/>
                            <a:pt x="46672" y="23839"/>
                          </a:cubicBezTo>
                          <a:cubicBezTo>
                            <a:pt x="34290" y="27839"/>
                            <a:pt x="22479" y="28887"/>
                            <a:pt x="13907" y="28792"/>
                          </a:cubicBezTo>
                          <a:cubicBezTo>
                            <a:pt x="5334" y="28697"/>
                            <a:pt x="95" y="27744"/>
                            <a:pt x="0" y="2831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6" name="Google Shape;1306;p13"/>
                    <p:cNvSpPr/>
                    <p:nvPr/>
                  </p:nvSpPr>
                  <p:spPr>
                    <a:xfrm>
                      <a:off x="4598094" y="2540491"/>
                      <a:ext cx="115944" cy="82122"/>
                    </a:xfrm>
                    <a:custGeom>
                      <a:rect b="b" l="l" r="r" t="t"/>
                      <a:pathLst>
                        <a:path extrusionOk="0" h="82122" w="115944">
                          <a:moveTo>
                            <a:pt x="99" y="82027"/>
                          </a:moveTo>
                          <a:cubicBezTo>
                            <a:pt x="99" y="82027"/>
                            <a:pt x="2099" y="81741"/>
                            <a:pt x="5623" y="80693"/>
                          </a:cubicBezTo>
                          <a:cubicBezTo>
                            <a:pt x="9147" y="79646"/>
                            <a:pt x="14100" y="77931"/>
                            <a:pt x="20196" y="75455"/>
                          </a:cubicBezTo>
                          <a:cubicBezTo>
                            <a:pt x="32293" y="70502"/>
                            <a:pt x="48581" y="62310"/>
                            <a:pt x="64869" y="50785"/>
                          </a:cubicBezTo>
                          <a:cubicBezTo>
                            <a:pt x="81156" y="39164"/>
                            <a:pt x="94396" y="26591"/>
                            <a:pt x="103064" y="16781"/>
                          </a:cubicBezTo>
                          <a:cubicBezTo>
                            <a:pt x="107445" y="11923"/>
                            <a:pt x="110779" y="7732"/>
                            <a:pt x="112875" y="4779"/>
                          </a:cubicBezTo>
                          <a:cubicBezTo>
                            <a:pt x="115066" y="1826"/>
                            <a:pt x="116113" y="112"/>
                            <a:pt x="115923" y="17"/>
                          </a:cubicBezTo>
                          <a:cubicBezTo>
                            <a:pt x="115446" y="-364"/>
                            <a:pt x="110303" y="5827"/>
                            <a:pt x="101254" y="15161"/>
                          </a:cubicBezTo>
                          <a:cubicBezTo>
                            <a:pt x="92205" y="24401"/>
                            <a:pt x="78966" y="36593"/>
                            <a:pt x="62868" y="48023"/>
                          </a:cubicBezTo>
                          <a:cubicBezTo>
                            <a:pt x="46771" y="59453"/>
                            <a:pt x="30960" y="67835"/>
                            <a:pt x="19149" y="73359"/>
                          </a:cubicBezTo>
                          <a:cubicBezTo>
                            <a:pt x="7433" y="78788"/>
                            <a:pt x="-187" y="81646"/>
                            <a:pt x="3" y="8212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7" name="Google Shape;1307;p13"/>
                    <p:cNvSpPr/>
                    <p:nvPr/>
                  </p:nvSpPr>
                  <p:spPr>
                    <a:xfrm>
                      <a:off x="4851935" y="2358423"/>
                      <a:ext cx="65654" cy="85691"/>
                    </a:xfrm>
                    <a:custGeom>
                      <a:rect b="b" l="l" r="r" t="t"/>
                      <a:pathLst>
                        <a:path extrusionOk="0" h="85691" w="65654">
                          <a:moveTo>
                            <a:pt x="4" y="62"/>
                          </a:moveTo>
                          <a:cubicBezTo>
                            <a:pt x="-186" y="634"/>
                            <a:pt x="6195" y="2729"/>
                            <a:pt x="15816" y="7301"/>
                          </a:cubicBezTo>
                          <a:cubicBezTo>
                            <a:pt x="25341" y="11873"/>
                            <a:pt x="38580" y="19112"/>
                            <a:pt x="48963" y="31304"/>
                          </a:cubicBezTo>
                          <a:cubicBezTo>
                            <a:pt x="59345" y="43592"/>
                            <a:pt x="63250" y="58450"/>
                            <a:pt x="63060" y="68833"/>
                          </a:cubicBezTo>
                          <a:cubicBezTo>
                            <a:pt x="62964" y="79406"/>
                            <a:pt x="59631" y="85502"/>
                            <a:pt x="60297" y="85692"/>
                          </a:cubicBezTo>
                          <a:cubicBezTo>
                            <a:pt x="60488" y="85692"/>
                            <a:pt x="61440" y="84358"/>
                            <a:pt x="62679" y="81596"/>
                          </a:cubicBezTo>
                          <a:cubicBezTo>
                            <a:pt x="63917" y="78834"/>
                            <a:pt x="65155" y="74452"/>
                            <a:pt x="65536" y="68928"/>
                          </a:cubicBezTo>
                          <a:cubicBezTo>
                            <a:pt x="66393" y="57974"/>
                            <a:pt x="62679" y="42067"/>
                            <a:pt x="51630" y="29114"/>
                          </a:cubicBezTo>
                          <a:cubicBezTo>
                            <a:pt x="40676" y="16160"/>
                            <a:pt x="26769" y="9111"/>
                            <a:pt x="16768" y="5015"/>
                          </a:cubicBezTo>
                          <a:cubicBezTo>
                            <a:pt x="6672" y="1015"/>
                            <a:pt x="99" y="-319"/>
                            <a:pt x="4" y="6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8" name="Google Shape;1308;p13"/>
                    <p:cNvSpPr/>
                    <p:nvPr/>
                  </p:nvSpPr>
                  <p:spPr>
                    <a:xfrm>
                      <a:off x="4891355" y="2335339"/>
                      <a:ext cx="37717" cy="105446"/>
                    </a:xfrm>
                    <a:custGeom>
                      <a:rect b="b" l="l" r="r" t="t"/>
                      <a:pathLst>
                        <a:path extrusionOk="0" h="105446" w="37717">
                          <a:moveTo>
                            <a:pt x="17" y="0"/>
                          </a:moveTo>
                          <a:cubicBezTo>
                            <a:pt x="-363" y="476"/>
                            <a:pt x="5542" y="4000"/>
                            <a:pt x="13067" y="11716"/>
                          </a:cubicBezTo>
                          <a:cubicBezTo>
                            <a:pt x="20496" y="19336"/>
                            <a:pt x="29164" y="32099"/>
                            <a:pt x="32688" y="48006"/>
                          </a:cubicBezTo>
                          <a:cubicBezTo>
                            <a:pt x="36212" y="64008"/>
                            <a:pt x="33831" y="79153"/>
                            <a:pt x="30307" y="89249"/>
                          </a:cubicBezTo>
                          <a:cubicBezTo>
                            <a:pt x="26878" y="99441"/>
                            <a:pt x="22973" y="105061"/>
                            <a:pt x="23544" y="105442"/>
                          </a:cubicBezTo>
                          <a:cubicBezTo>
                            <a:pt x="23735" y="105537"/>
                            <a:pt x="24878" y="104299"/>
                            <a:pt x="26592" y="101727"/>
                          </a:cubicBezTo>
                          <a:cubicBezTo>
                            <a:pt x="28307" y="99155"/>
                            <a:pt x="30497" y="95250"/>
                            <a:pt x="32593" y="90106"/>
                          </a:cubicBezTo>
                          <a:cubicBezTo>
                            <a:pt x="36784" y="79915"/>
                            <a:pt x="39737" y="64103"/>
                            <a:pt x="36022" y="47339"/>
                          </a:cubicBezTo>
                          <a:cubicBezTo>
                            <a:pt x="32307" y="30575"/>
                            <a:pt x="22877" y="17526"/>
                            <a:pt x="14781" y="10096"/>
                          </a:cubicBezTo>
                          <a:cubicBezTo>
                            <a:pt x="10685" y="6286"/>
                            <a:pt x="7066" y="3715"/>
                            <a:pt x="4399" y="2096"/>
                          </a:cubicBezTo>
                          <a:cubicBezTo>
                            <a:pt x="1732" y="476"/>
                            <a:pt x="113" y="-95"/>
                            <a:pt x="17" y="9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9" name="Google Shape;1309;p13"/>
                    <p:cNvSpPr/>
                    <p:nvPr/>
                  </p:nvSpPr>
                  <p:spPr>
                    <a:xfrm>
                      <a:off x="4669720" y="2655925"/>
                      <a:ext cx="41143" cy="27246"/>
                    </a:xfrm>
                    <a:custGeom>
                      <a:rect b="b" l="l" r="r" t="t"/>
                      <a:pathLst>
                        <a:path extrusionOk="0" h="27246" w="41143">
                          <a:moveTo>
                            <a:pt x="5" y="26981"/>
                          </a:moveTo>
                          <a:cubicBezTo>
                            <a:pt x="5" y="27838"/>
                            <a:pt x="12007" y="26981"/>
                            <a:pt x="24104" y="18980"/>
                          </a:cubicBezTo>
                          <a:cubicBezTo>
                            <a:pt x="36296" y="11074"/>
                            <a:pt x="41915" y="406"/>
                            <a:pt x="41058" y="25"/>
                          </a:cubicBezTo>
                          <a:cubicBezTo>
                            <a:pt x="40201" y="-546"/>
                            <a:pt x="33629" y="8693"/>
                            <a:pt x="22199" y="16027"/>
                          </a:cubicBezTo>
                          <a:cubicBezTo>
                            <a:pt x="10864" y="23552"/>
                            <a:pt x="-280" y="25838"/>
                            <a:pt x="5" y="2688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0" name="Google Shape;1310;p13"/>
                    <p:cNvSpPr/>
                    <p:nvPr/>
                  </p:nvSpPr>
                  <p:spPr>
                    <a:xfrm>
                      <a:off x="4665342" y="2672015"/>
                      <a:ext cx="47208" cy="25348"/>
                    </a:xfrm>
                    <a:custGeom>
                      <a:rect b="b" l="l" r="r" t="t"/>
                      <a:pathLst>
                        <a:path extrusionOk="0" h="25348" w="47208">
                          <a:moveTo>
                            <a:pt x="2" y="24797"/>
                          </a:moveTo>
                          <a:cubicBezTo>
                            <a:pt x="-189" y="25655"/>
                            <a:pt x="13051" y="26512"/>
                            <a:pt x="27053" y="19082"/>
                          </a:cubicBezTo>
                          <a:cubicBezTo>
                            <a:pt x="41150" y="11748"/>
                            <a:pt x="47913" y="318"/>
                            <a:pt x="47151" y="32"/>
                          </a:cubicBezTo>
                          <a:cubicBezTo>
                            <a:pt x="46294" y="-634"/>
                            <a:pt x="38674" y="9176"/>
                            <a:pt x="25529" y="16034"/>
                          </a:cubicBezTo>
                          <a:cubicBezTo>
                            <a:pt x="12385" y="23083"/>
                            <a:pt x="2" y="23750"/>
                            <a:pt x="97" y="2479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1" name="Google Shape;1311;p13"/>
                    <p:cNvSpPr/>
                    <p:nvPr/>
                  </p:nvSpPr>
                  <p:spPr>
                    <a:xfrm>
                      <a:off x="5011863" y="2425253"/>
                      <a:ext cx="33626" cy="54579"/>
                    </a:xfrm>
                    <a:custGeom>
                      <a:rect b="b" l="l" r="r" t="t"/>
                      <a:pathLst>
                        <a:path extrusionOk="0" h="54579" w="33626">
                          <a:moveTo>
                            <a:pt x="0" y="54485"/>
                          </a:moveTo>
                          <a:cubicBezTo>
                            <a:pt x="0" y="54485"/>
                            <a:pt x="4001" y="54199"/>
                            <a:pt x="9620" y="51151"/>
                          </a:cubicBezTo>
                          <a:cubicBezTo>
                            <a:pt x="15145" y="48103"/>
                            <a:pt x="22098" y="42198"/>
                            <a:pt x="27051" y="33720"/>
                          </a:cubicBezTo>
                          <a:cubicBezTo>
                            <a:pt x="31909" y="25243"/>
                            <a:pt x="33719" y="16290"/>
                            <a:pt x="33623" y="10003"/>
                          </a:cubicBezTo>
                          <a:cubicBezTo>
                            <a:pt x="33623" y="3621"/>
                            <a:pt x="32099" y="-93"/>
                            <a:pt x="31814" y="2"/>
                          </a:cubicBezTo>
                          <a:cubicBezTo>
                            <a:pt x="31242" y="97"/>
                            <a:pt x="31814" y="3907"/>
                            <a:pt x="31242" y="9908"/>
                          </a:cubicBezTo>
                          <a:cubicBezTo>
                            <a:pt x="30766" y="15909"/>
                            <a:pt x="28766" y="24100"/>
                            <a:pt x="24194" y="32006"/>
                          </a:cubicBezTo>
                          <a:cubicBezTo>
                            <a:pt x="19526" y="39911"/>
                            <a:pt x="13430" y="45722"/>
                            <a:pt x="8477" y="49151"/>
                          </a:cubicBezTo>
                          <a:cubicBezTo>
                            <a:pt x="3524" y="52580"/>
                            <a:pt x="0" y="54009"/>
                            <a:pt x="191" y="5458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2" name="Google Shape;1312;p13"/>
                    <p:cNvSpPr/>
                    <p:nvPr/>
                  </p:nvSpPr>
                  <p:spPr>
                    <a:xfrm>
                      <a:off x="5000950" y="2412101"/>
                      <a:ext cx="26766" cy="46518"/>
                    </a:xfrm>
                    <a:custGeom>
                      <a:rect b="b" l="l" r="r" t="t"/>
                      <a:pathLst>
                        <a:path extrusionOk="0" h="46518" w="26766">
                          <a:moveTo>
                            <a:pt x="55" y="46492"/>
                          </a:moveTo>
                          <a:cubicBezTo>
                            <a:pt x="721" y="47063"/>
                            <a:pt x="9389" y="38395"/>
                            <a:pt x="16819" y="25251"/>
                          </a:cubicBezTo>
                          <a:cubicBezTo>
                            <a:pt x="24343" y="12201"/>
                            <a:pt x="27487" y="295"/>
                            <a:pt x="26629" y="9"/>
                          </a:cubicBezTo>
                          <a:cubicBezTo>
                            <a:pt x="25677" y="-372"/>
                            <a:pt x="21200" y="10773"/>
                            <a:pt x="13866" y="23536"/>
                          </a:cubicBezTo>
                          <a:cubicBezTo>
                            <a:pt x="6627" y="36300"/>
                            <a:pt x="-707" y="45825"/>
                            <a:pt x="55" y="4649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3" name="Google Shape;1313;p13"/>
                    <p:cNvSpPr/>
                    <p:nvPr/>
                  </p:nvSpPr>
                  <p:spPr>
                    <a:xfrm>
                      <a:off x="4755239" y="2620480"/>
                      <a:ext cx="24790" cy="10078"/>
                    </a:xfrm>
                    <a:custGeom>
                      <a:rect b="b" l="l" r="r" t="t"/>
                      <a:pathLst>
                        <a:path extrusionOk="0" h="10078" w="24790">
                          <a:moveTo>
                            <a:pt x="21" y="37"/>
                          </a:moveTo>
                          <a:cubicBezTo>
                            <a:pt x="-360" y="704"/>
                            <a:pt x="4403" y="4514"/>
                            <a:pt x="11451" y="7276"/>
                          </a:cubicBezTo>
                          <a:cubicBezTo>
                            <a:pt x="18500" y="10038"/>
                            <a:pt x="24691" y="10515"/>
                            <a:pt x="24786" y="9753"/>
                          </a:cubicBezTo>
                          <a:cubicBezTo>
                            <a:pt x="24977" y="8895"/>
                            <a:pt x="19262" y="7276"/>
                            <a:pt x="12499" y="4609"/>
                          </a:cubicBezTo>
                          <a:cubicBezTo>
                            <a:pt x="5736" y="2037"/>
                            <a:pt x="402" y="-630"/>
                            <a:pt x="21" y="132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4" name="Google Shape;1314;p13"/>
                    <p:cNvSpPr/>
                    <p:nvPr/>
                  </p:nvSpPr>
                  <p:spPr>
                    <a:xfrm>
                      <a:off x="4743735" y="2633879"/>
                      <a:ext cx="31623" cy="3514"/>
                    </a:xfrm>
                    <a:custGeom>
                      <a:rect b="b" l="l" r="r" t="t"/>
                      <a:pathLst>
                        <a:path extrusionOk="0" h="3514" w="31623">
                          <a:moveTo>
                            <a:pt x="0" y="2736"/>
                          </a:moveTo>
                          <a:cubicBezTo>
                            <a:pt x="0" y="3498"/>
                            <a:pt x="7144" y="3784"/>
                            <a:pt x="15907" y="3212"/>
                          </a:cubicBezTo>
                          <a:cubicBezTo>
                            <a:pt x="24670" y="2641"/>
                            <a:pt x="31623" y="1593"/>
                            <a:pt x="31623" y="736"/>
                          </a:cubicBezTo>
                          <a:cubicBezTo>
                            <a:pt x="31623" y="-26"/>
                            <a:pt x="24479" y="-217"/>
                            <a:pt x="15716" y="260"/>
                          </a:cubicBezTo>
                          <a:cubicBezTo>
                            <a:pt x="6953" y="831"/>
                            <a:pt x="0" y="1879"/>
                            <a:pt x="0" y="2736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5" name="Google Shape;1315;p13"/>
                    <p:cNvSpPr/>
                    <p:nvPr/>
                  </p:nvSpPr>
                  <p:spPr>
                    <a:xfrm>
                      <a:off x="5020722" y="2646425"/>
                      <a:ext cx="17525" cy="2857"/>
                    </a:xfrm>
                    <a:custGeom>
                      <a:rect b="b" l="l" r="r" t="t"/>
                      <a:pathLst>
                        <a:path extrusionOk="0" h="2857" w="17525">
                          <a:moveTo>
                            <a:pt x="0" y="1333"/>
                          </a:moveTo>
                          <a:cubicBezTo>
                            <a:pt x="0" y="2096"/>
                            <a:pt x="3905" y="2858"/>
                            <a:pt x="8763" y="2858"/>
                          </a:cubicBezTo>
                          <a:cubicBezTo>
                            <a:pt x="13621" y="2858"/>
                            <a:pt x="17526" y="2286"/>
                            <a:pt x="17526" y="1524"/>
                          </a:cubicBezTo>
                          <a:cubicBezTo>
                            <a:pt x="17526" y="762"/>
                            <a:pt x="13621" y="0"/>
                            <a:pt x="8763" y="0"/>
                          </a:cubicBezTo>
                          <a:cubicBezTo>
                            <a:pt x="3905" y="0"/>
                            <a:pt x="0" y="571"/>
                            <a:pt x="0" y="1333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6" name="Google Shape;1316;p13"/>
                    <p:cNvSpPr/>
                    <p:nvPr/>
                  </p:nvSpPr>
                  <p:spPr>
                    <a:xfrm>
                      <a:off x="5024781" y="2631291"/>
                      <a:ext cx="13502" cy="8457"/>
                    </a:xfrm>
                    <a:custGeom>
                      <a:rect b="b" l="l" r="r" t="t"/>
                      <a:pathLst>
                        <a:path extrusionOk="0" h="8457" w="13502">
                          <a:moveTo>
                            <a:pt x="36" y="8277"/>
                          </a:moveTo>
                          <a:cubicBezTo>
                            <a:pt x="417" y="8944"/>
                            <a:pt x="3751" y="7705"/>
                            <a:pt x="7466" y="5514"/>
                          </a:cubicBezTo>
                          <a:cubicBezTo>
                            <a:pt x="11181" y="3324"/>
                            <a:pt x="13848" y="943"/>
                            <a:pt x="13466" y="181"/>
                          </a:cubicBezTo>
                          <a:cubicBezTo>
                            <a:pt x="13086" y="-486"/>
                            <a:pt x="9752" y="752"/>
                            <a:pt x="6037" y="2943"/>
                          </a:cubicBezTo>
                          <a:cubicBezTo>
                            <a:pt x="2322" y="5133"/>
                            <a:pt x="-345" y="7515"/>
                            <a:pt x="36" y="8277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7" name="Google Shape;1317;p13"/>
                    <p:cNvSpPr/>
                    <p:nvPr/>
                  </p:nvSpPr>
                  <p:spPr>
                    <a:xfrm>
                      <a:off x="4856511" y="2494429"/>
                      <a:ext cx="90778" cy="26371"/>
                    </a:xfrm>
                    <a:custGeom>
                      <a:rect b="b" l="l" r="r" t="t"/>
                      <a:pathLst>
                        <a:path extrusionOk="0" h="26371" w="90778">
                          <a:moveTo>
                            <a:pt x="191" y="73"/>
                          </a:moveTo>
                          <a:cubicBezTo>
                            <a:pt x="191" y="73"/>
                            <a:pt x="5334" y="1692"/>
                            <a:pt x="13240" y="4835"/>
                          </a:cubicBezTo>
                          <a:cubicBezTo>
                            <a:pt x="21241" y="7883"/>
                            <a:pt x="31814" y="13313"/>
                            <a:pt x="43910" y="18551"/>
                          </a:cubicBezTo>
                          <a:cubicBezTo>
                            <a:pt x="56102" y="23790"/>
                            <a:pt x="68104" y="26552"/>
                            <a:pt x="76962" y="26362"/>
                          </a:cubicBezTo>
                          <a:cubicBezTo>
                            <a:pt x="81344" y="26362"/>
                            <a:pt x="84868" y="25695"/>
                            <a:pt x="87249" y="25124"/>
                          </a:cubicBezTo>
                          <a:cubicBezTo>
                            <a:pt x="89630" y="24457"/>
                            <a:pt x="90869" y="23885"/>
                            <a:pt x="90773" y="23790"/>
                          </a:cubicBezTo>
                          <a:cubicBezTo>
                            <a:pt x="90678" y="23314"/>
                            <a:pt x="85439" y="24838"/>
                            <a:pt x="76962" y="24362"/>
                          </a:cubicBezTo>
                          <a:cubicBezTo>
                            <a:pt x="68485" y="24076"/>
                            <a:pt x="56960" y="21123"/>
                            <a:pt x="44958" y="15980"/>
                          </a:cubicBezTo>
                          <a:cubicBezTo>
                            <a:pt x="32957" y="10836"/>
                            <a:pt x="22193" y="5502"/>
                            <a:pt x="13811" y="2930"/>
                          </a:cubicBezTo>
                          <a:cubicBezTo>
                            <a:pt x="5525" y="263"/>
                            <a:pt x="95" y="-213"/>
                            <a:pt x="0" y="73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8" name="Google Shape;1318;p13"/>
                    <p:cNvSpPr/>
                    <p:nvPr/>
                  </p:nvSpPr>
                  <p:spPr>
                    <a:xfrm>
                      <a:off x="4878315" y="2492041"/>
                      <a:ext cx="66496" cy="12078"/>
                    </a:xfrm>
                    <a:custGeom>
                      <a:rect b="b" l="l" r="r" t="t"/>
                      <a:pathLst>
                        <a:path extrusionOk="0" h="12078" w="66496">
                          <a:moveTo>
                            <a:pt x="8" y="80"/>
                          </a:moveTo>
                          <a:cubicBezTo>
                            <a:pt x="-373" y="651"/>
                            <a:pt x="13438" y="8271"/>
                            <a:pt x="32393" y="10938"/>
                          </a:cubicBezTo>
                          <a:cubicBezTo>
                            <a:pt x="51347" y="13796"/>
                            <a:pt x="66778" y="10462"/>
                            <a:pt x="66492" y="9795"/>
                          </a:cubicBezTo>
                          <a:cubicBezTo>
                            <a:pt x="66492" y="8938"/>
                            <a:pt x="51252" y="10843"/>
                            <a:pt x="32774" y="8081"/>
                          </a:cubicBezTo>
                          <a:cubicBezTo>
                            <a:pt x="14295" y="5509"/>
                            <a:pt x="293" y="-778"/>
                            <a:pt x="8" y="80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9" name="Google Shape;1319;p13"/>
                    <p:cNvSpPr/>
                    <p:nvPr/>
                  </p:nvSpPr>
                  <p:spPr>
                    <a:xfrm>
                      <a:off x="4844601" y="2744021"/>
                      <a:ext cx="23645" cy="12435"/>
                    </a:xfrm>
                    <a:custGeom>
                      <a:rect b="b" l="l" r="r" t="t"/>
                      <a:pathLst>
                        <a:path extrusionOk="0" h="12435" w="23645">
                          <a:moveTo>
                            <a:pt x="99" y="12419"/>
                          </a:moveTo>
                          <a:cubicBezTo>
                            <a:pt x="861" y="12800"/>
                            <a:pt x="3338" y="6513"/>
                            <a:pt x="10291" y="3751"/>
                          </a:cubicBezTo>
                          <a:cubicBezTo>
                            <a:pt x="17149" y="989"/>
                            <a:pt x="23340" y="3751"/>
                            <a:pt x="23626" y="3084"/>
                          </a:cubicBezTo>
                          <a:cubicBezTo>
                            <a:pt x="23816" y="2798"/>
                            <a:pt x="22578" y="1560"/>
                            <a:pt x="19911" y="703"/>
                          </a:cubicBezTo>
                          <a:cubicBezTo>
                            <a:pt x="17339" y="-154"/>
                            <a:pt x="13244" y="-440"/>
                            <a:pt x="9243" y="1084"/>
                          </a:cubicBezTo>
                          <a:cubicBezTo>
                            <a:pt x="5243" y="2703"/>
                            <a:pt x="2481" y="5751"/>
                            <a:pt x="1242" y="8132"/>
                          </a:cubicBezTo>
                          <a:cubicBezTo>
                            <a:pt x="-91" y="10609"/>
                            <a:pt x="-186" y="12323"/>
                            <a:pt x="194" y="12419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20" name="Google Shape;1320;p13"/>
                    <p:cNvSpPr/>
                    <p:nvPr/>
                  </p:nvSpPr>
                  <p:spPr>
                    <a:xfrm>
                      <a:off x="4830585" y="2736599"/>
                      <a:ext cx="23452" cy="16509"/>
                    </a:xfrm>
                    <a:custGeom>
                      <a:rect b="b" l="l" r="r" t="t"/>
                      <a:pathLst>
                        <a:path extrusionOk="0" h="16509" w="23452">
                          <a:moveTo>
                            <a:pt x="208" y="16506"/>
                          </a:moveTo>
                          <a:cubicBezTo>
                            <a:pt x="970" y="16697"/>
                            <a:pt x="2589" y="9743"/>
                            <a:pt x="9542" y="5457"/>
                          </a:cubicBezTo>
                          <a:cubicBezTo>
                            <a:pt x="16305" y="885"/>
                            <a:pt x="23354" y="2219"/>
                            <a:pt x="23449" y="1457"/>
                          </a:cubicBezTo>
                          <a:cubicBezTo>
                            <a:pt x="23544" y="1171"/>
                            <a:pt x="21925" y="218"/>
                            <a:pt x="18972" y="28"/>
                          </a:cubicBezTo>
                          <a:cubicBezTo>
                            <a:pt x="16019" y="-163"/>
                            <a:pt x="11828" y="599"/>
                            <a:pt x="8018" y="3076"/>
                          </a:cubicBezTo>
                          <a:cubicBezTo>
                            <a:pt x="4208" y="5552"/>
                            <a:pt x="1732" y="9077"/>
                            <a:pt x="779" y="11839"/>
                          </a:cubicBezTo>
                          <a:cubicBezTo>
                            <a:pt x="-268" y="14601"/>
                            <a:pt x="-78" y="16506"/>
                            <a:pt x="303" y="16506"/>
                          </a:cubicBezTo>
                          <a:close/>
                        </a:path>
                      </a:pathLst>
                    </a:custGeom>
                    <a:solidFill>
                      <a:srgbClr val="DF947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321" name="Google Shape;1321;p13"/>
                  <p:cNvSpPr/>
                  <p:nvPr/>
                </p:nvSpPr>
                <p:spPr>
                  <a:xfrm>
                    <a:off x="4807884" y="2665531"/>
                    <a:ext cx="47293" cy="10520"/>
                  </a:xfrm>
                  <a:custGeom>
                    <a:rect b="b" l="l" r="r" t="t"/>
                    <a:pathLst>
                      <a:path extrusionOk="0" h="10520" w="47293">
                        <a:moveTo>
                          <a:pt x="47198" y="1088"/>
                        </a:moveTo>
                        <a:cubicBezTo>
                          <a:pt x="47579" y="1564"/>
                          <a:pt x="45674" y="3945"/>
                          <a:pt x="41483" y="6231"/>
                        </a:cubicBezTo>
                        <a:cubicBezTo>
                          <a:pt x="37388" y="8612"/>
                          <a:pt x="30815" y="10613"/>
                          <a:pt x="23481" y="10517"/>
                        </a:cubicBezTo>
                        <a:cubicBezTo>
                          <a:pt x="16147" y="10327"/>
                          <a:pt x="9670" y="8041"/>
                          <a:pt x="5574" y="5564"/>
                        </a:cubicBezTo>
                        <a:cubicBezTo>
                          <a:pt x="1478" y="3088"/>
                          <a:pt x="-331" y="611"/>
                          <a:pt x="50" y="135"/>
                        </a:cubicBezTo>
                        <a:cubicBezTo>
                          <a:pt x="907" y="-1008"/>
                          <a:pt x="10241" y="5469"/>
                          <a:pt x="23576" y="5564"/>
                        </a:cubicBezTo>
                        <a:cubicBezTo>
                          <a:pt x="36911" y="5945"/>
                          <a:pt x="46436" y="-151"/>
                          <a:pt x="47294" y="1088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3"/>
                  <p:cNvSpPr/>
                  <p:nvPr/>
                </p:nvSpPr>
                <p:spPr>
                  <a:xfrm>
                    <a:off x="4975787" y="2662985"/>
                    <a:ext cx="36687" cy="11563"/>
                  </a:xfrm>
                  <a:custGeom>
                    <a:rect b="b" l="l" r="r" t="t"/>
                    <a:pathLst>
                      <a:path extrusionOk="0" h="11563" w="36687">
                        <a:moveTo>
                          <a:pt x="36553" y="205"/>
                        </a:moveTo>
                        <a:cubicBezTo>
                          <a:pt x="37696" y="872"/>
                          <a:pt x="31505" y="9349"/>
                          <a:pt x="19598" y="11159"/>
                        </a:cubicBezTo>
                        <a:cubicBezTo>
                          <a:pt x="7692" y="13159"/>
                          <a:pt x="-880" y="7158"/>
                          <a:pt x="72" y="6110"/>
                        </a:cubicBezTo>
                        <a:cubicBezTo>
                          <a:pt x="739" y="4777"/>
                          <a:pt x="8835" y="8015"/>
                          <a:pt x="18836" y="6206"/>
                        </a:cubicBezTo>
                        <a:cubicBezTo>
                          <a:pt x="28933" y="4682"/>
                          <a:pt x="35601" y="-843"/>
                          <a:pt x="36553" y="110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3"/>
                  <p:cNvSpPr/>
                  <p:nvPr/>
                </p:nvSpPr>
                <p:spPr>
                  <a:xfrm>
                    <a:off x="4791613" y="2582489"/>
                    <a:ext cx="67850" cy="13301"/>
                  </a:xfrm>
                  <a:custGeom>
                    <a:rect b="b" l="l" r="r" t="t"/>
                    <a:pathLst>
                      <a:path extrusionOk="0" h="13301" w="67850">
                        <a:moveTo>
                          <a:pt x="67851" y="10977"/>
                        </a:moveTo>
                        <a:cubicBezTo>
                          <a:pt x="67184" y="12311"/>
                          <a:pt x="52992" y="4214"/>
                          <a:pt x="33751" y="4976"/>
                        </a:cubicBezTo>
                        <a:cubicBezTo>
                          <a:pt x="14416" y="5452"/>
                          <a:pt x="795" y="14501"/>
                          <a:pt x="33" y="13168"/>
                        </a:cubicBezTo>
                        <a:cubicBezTo>
                          <a:pt x="-348" y="12692"/>
                          <a:pt x="2605" y="9644"/>
                          <a:pt x="8415" y="6500"/>
                        </a:cubicBezTo>
                        <a:cubicBezTo>
                          <a:pt x="14225" y="3357"/>
                          <a:pt x="23274" y="309"/>
                          <a:pt x="33466" y="23"/>
                        </a:cubicBezTo>
                        <a:cubicBezTo>
                          <a:pt x="43752" y="-262"/>
                          <a:pt x="52897" y="2119"/>
                          <a:pt x="58897" y="4881"/>
                        </a:cubicBezTo>
                        <a:cubicBezTo>
                          <a:pt x="64993" y="7643"/>
                          <a:pt x="68041" y="10501"/>
                          <a:pt x="67755" y="10977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3"/>
                  <p:cNvSpPr/>
                  <p:nvPr/>
                </p:nvSpPr>
                <p:spPr>
                  <a:xfrm>
                    <a:off x="4951208" y="2587334"/>
                    <a:ext cx="49415" cy="10671"/>
                  </a:xfrm>
                  <a:custGeom>
                    <a:rect b="b" l="l" r="r" t="t"/>
                    <a:pathLst>
                      <a:path extrusionOk="0" h="10671" w="49415">
                        <a:moveTo>
                          <a:pt x="49416" y="8800"/>
                        </a:moveTo>
                        <a:cubicBezTo>
                          <a:pt x="48654" y="10038"/>
                          <a:pt x="38367" y="4323"/>
                          <a:pt x="24556" y="4990"/>
                        </a:cubicBezTo>
                        <a:cubicBezTo>
                          <a:pt x="10744" y="5276"/>
                          <a:pt x="838" y="11753"/>
                          <a:pt x="76" y="10514"/>
                        </a:cubicBezTo>
                        <a:cubicBezTo>
                          <a:pt x="-971" y="9657"/>
                          <a:pt x="8839" y="513"/>
                          <a:pt x="24365" y="37"/>
                        </a:cubicBezTo>
                        <a:cubicBezTo>
                          <a:pt x="39986" y="-630"/>
                          <a:pt x="50368" y="7943"/>
                          <a:pt x="49321" y="8800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3"/>
                <p:cNvSpPr/>
                <p:nvPr/>
              </p:nvSpPr>
              <p:spPr>
                <a:xfrm>
                  <a:off x="4658677" y="2963608"/>
                  <a:ext cx="235251" cy="165925"/>
                </a:xfrm>
                <a:custGeom>
                  <a:rect b="b" l="l" r="r" t="t"/>
                  <a:pathLst>
                    <a:path extrusionOk="0" h="165925" w="235251">
                      <a:moveTo>
                        <a:pt x="224504" y="81534"/>
                      </a:moveTo>
                      <a:cubicBezTo>
                        <a:pt x="217742" y="95536"/>
                        <a:pt x="214122" y="111062"/>
                        <a:pt x="214122" y="126587"/>
                      </a:cubicBezTo>
                      <a:cubicBezTo>
                        <a:pt x="173831" y="125254"/>
                        <a:pt x="139636" y="97441"/>
                        <a:pt x="110680" y="69342"/>
                      </a:cubicBezTo>
                      <a:cubicBezTo>
                        <a:pt x="81629" y="41338"/>
                        <a:pt x="38957" y="10382"/>
                        <a:pt x="0" y="0"/>
                      </a:cubicBezTo>
                      <a:cubicBezTo>
                        <a:pt x="31242" y="9049"/>
                        <a:pt x="58579" y="32861"/>
                        <a:pt x="81058" y="56388"/>
                      </a:cubicBezTo>
                      <a:cubicBezTo>
                        <a:pt x="103537" y="79820"/>
                        <a:pt x="123444" y="105823"/>
                        <a:pt x="147828" y="127254"/>
                      </a:cubicBezTo>
                      <a:cubicBezTo>
                        <a:pt x="172307" y="148590"/>
                        <a:pt x="202501" y="165545"/>
                        <a:pt x="234982" y="165925"/>
                      </a:cubicBezTo>
                      <a:cubicBezTo>
                        <a:pt x="236315" y="137446"/>
                        <a:pt x="232696" y="108775"/>
                        <a:pt x="224504" y="814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13"/>
                <p:cNvSpPr/>
                <p:nvPr/>
              </p:nvSpPr>
              <p:spPr>
                <a:xfrm>
                  <a:off x="4901088" y="3237261"/>
                  <a:ext cx="118300" cy="230505"/>
                </a:xfrm>
                <a:custGeom>
                  <a:rect b="b" l="l" r="r" t="t"/>
                  <a:pathLst>
                    <a:path extrusionOk="0" h="230505" w="118300">
                      <a:moveTo>
                        <a:pt x="8287" y="0"/>
                      </a:moveTo>
                      <a:cubicBezTo>
                        <a:pt x="11049" y="6668"/>
                        <a:pt x="0" y="127825"/>
                        <a:pt x="0" y="127825"/>
                      </a:cubicBezTo>
                      <a:lnTo>
                        <a:pt x="114586" y="230505"/>
                      </a:lnTo>
                      <a:lnTo>
                        <a:pt x="118300" y="86011"/>
                      </a:lnTo>
                      <a:lnTo>
                        <a:pt x="82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13"/>
                <p:cNvSpPr/>
                <p:nvPr/>
              </p:nvSpPr>
              <p:spPr>
                <a:xfrm>
                  <a:off x="5018436" y="3196875"/>
                  <a:ext cx="120967" cy="236410"/>
                </a:xfrm>
                <a:custGeom>
                  <a:rect b="b" l="l" r="r" t="t"/>
                  <a:pathLst>
                    <a:path extrusionOk="0" h="236410" w="120967">
                      <a:moveTo>
                        <a:pt x="17050" y="0"/>
                      </a:moveTo>
                      <a:cubicBezTo>
                        <a:pt x="19336" y="6858"/>
                        <a:pt x="0" y="127063"/>
                        <a:pt x="0" y="127063"/>
                      </a:cubicBezTo>
                      <a:lnTo>
                        <a:pt x="107252" y="236410"/>
                      </a:lnTo>
                      <a:lnTo>
                        <a:pt x="120968" y="92488"/>
                      </a:lnTo>
                      <a:lnTo>
                        <a:pt x="171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13"/>
                <p:cNvSpPr/>
                <p:nvPr/>
              </p:nvSpPr>
              <p:spPr>
                <a:xfrm>
                  <a:off x="5139308" y="3166586"/>
                  <a:ext cx="125063" cy="246316"/>
                </a:xfrm>
                <a:custGeom>
                  <a:rect b="b" l="l" r="r" t="t"/>
                  <a:pathLst>
                    <a:path extrusionOk="0" h="246316" w="125063">
                      <a:moveTo>
                        <a:pt x="37052" y="0"/>
                      </a:moveTo>
                      <a:cubicBezTo>
                        <a:pt x="38195" y="7049"/>
                        <a:pt x="0" y="123254"/>
                        <a:pt x="0" y="123254"/>
                      </a:cubicBezTo>
                      <a:lnTo>
                        <a:pt x="88678" y="246317"/>
                      </a:lnTo>
                      <a:lnTo>
                        <a:pt x="125063" y="105918"/>
                      </a:lnTo>
                      <a:lnTo>
                        <a:pt x="3705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13"/>
                <p:cNvSpPr/>
                <p:nvPr/>
              </p:nvSpPr>
              <p:spPr>
                <a:xfrm>
                  <a:off x="5181885" y="3104673"/>
                  <a:ext cx="116966" cy="223646"/>
                </a:xfrm>
                <a:custGeom>
                  <a:rect b="b" l="l" r="r" t="t"/>
                  <a:pathLst>
                    <a:path extrusionOk="0" h="223646" w="116966">
                      <a:moveTo>
                        <a:pt x="116967" y="223647"/>
                      </a:moveTo>
                      <a:lnTo>
                        <a:pt x="80105" y="75057"/>
                      </a:lnTo>
                      <a:cubicBezTo>
                        <a:pt x="80105" y="75057"/>
                        <a:pt x="4000" y="5906"/>
                        <a:pt x="0" y="0"/>
                      </a:cubicBezTo>
                      <a:lnTo>
                        <a:pt x="21336" y="71628"/>
                      </a:lnTo>
                      <a:lnTo>
                        <a:pt x="116967" y="2236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13"/>
                <p:cNvSpPr/>
                <p:nvPr/>
              </p:nvSpPr>
              <p:spPr>
                <a:xfrm>
                  <a:off x="5110447" y="3074193"/>
                  <a:ext cx="331113" cy="508158"/>
                </a:xfrm>
                <a:custGeom>
                  <a:rect b="b" l="l" r="r" t="t"/>
                  <a:pathLst>
                    <a:path extrusionOk="0" h="508158" w="331113">
                      <a:moveTo>
                        <a:pt x="0" y="95"/>
                      </a:moveTo>
                      <a:cubicBezTo>
                        <a:pt x="0" y="95"/>
                        <a:pt x="1810" y="1238"/>
                        <a:pt x="4953" y="3810"/>
                      </a:cubicBezTo>
                      <a:cubicBezTo>
                        <a:pt x="8001" y="6477"/>
                        <a:pt x="12859" y="10096"/>
                        <a:pt x="18383" y="15430"/>
                      </a:cubicBezTo>
                      <a:cubicBezTo>
                        <a:pt x="29908" y="25717"/>
                        <a:pt x="45720" y="41624"/>
                        <a:pt x="63722" y="62579"/>
                      </a:cubicBezTo>
                      <a:cubicBezTo>
                        <a:pt x="81725" y="83534"/>
                        <a:pt x="101537" y="109918"/>
                        <a:pt x="121920" y="140208"/>
                      </a:cubicBezTo>
                      <a:cubicBezTo>
                        <a:pt x="142208" y="170593"/>
                        <a:pt x="163163" y="204788"/>
                        <a:pt x="183833" y="241459"/>
                      </a:cubicBezTo>
                      <a:cubicBezTo>
                        <a:pt x="224695" y="314706"/>
                        <a:pt x="261747" y="380905"/>
                        <a:pt x="288893" y="429578"/>
                      </a:cubicBezTo>
                      <a:cubicBezTo>
                        <a:pt x="301943" y="453390"/>
                        <a:pt x="312515" y="472821"/>
                        <a:pt x="320230" y="486823"/>
                      </a:cubicBezTo>
                      <a:cubicBezTo>
                        <a:pt x="323660" y="493300"/>
                        <a:pt x="326422" y="498443"/>
                        <a:pt x="328517" y="502539"/>
                      </a:cubicBezTo>
                      <a:cubicBezTo>
                        <a:pt x="330327" y="506159"/>
                        <a:pt x="331280" y="508063"/>
                        <a:pt x="331089" y="508159"/>
                      </a:cubicBezTo>
                      <a:cubicBezTo>
                        <a:pt x="330898" y="508159"/>
                        <a:pt x="329755" y="506444"/>
                        <a:pt x="327660" y="503015"/>
                      </a:cubicBezTo>
                      <a:cubicBezTo>
                        <a:pt x="325279" y="499110"/>
                        <a:pt x="322326" y="494062"/>
                        <a:pt x="318516" y="487775"/>
                      </a:cubicBezTo>
                      <a:cubicBezTo>
                        <a:pt x="310515" y="473869"/>
                        <a:pt x="299371" y="454724"/>
                        <a:pt x="285845" y="431292"/>
                      </a:cubicBezTo>
                      <a:cubicBezTo>
                        <a:pt x="258413" y="382905"/>
                        <a:pt x="220980" y="316897"/>
                        <a:pt x="179546" y="243935"/>
                      </a:cubicBezTo>
                      <a:cubicBezTo>
                        <a:pt x="158877" y="207359"/>
                        <a:pt x="138113" y="173164"/>
                        <a:pt x="118110" y="142684"/>
                      </a:cubicBezTo>
                      <a:cubicBezTo>
                        <a:pt x="98012" y="112395"/>
                        <a:pt x="78581" y="85916"/>
                        <a:pt x="61055" y="64770"/>
                      </a:cubicBezTo>
                      <a:cubicBezTo>
                        <a:pt x="43529" y="43625"/>
                        <a:pt x="28194" y="27432"/>
                        <a:pt x="17145" y="16764"/>
                      </a:cubicBezTo>
                      <a:cubicBezTo>
                        <a:pt x="11811" y="11239"/>
                        <a:pt x="7239" y="7334"/>
                        <a:pt x="4382" y="4477"/>
                      </a:cubicBezTo>
                      <a:cubicBezTo>
                        <a:pt x="1429" y="1619"/>
                        <a:pt x="0" y="95"/>
                        <a:pt x="9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1" name="Google Shape;1331;p13"/>
              <p:cNvGrpSpPr/>
              <p:nvPr/>
            </p:nvGrpSpPr>
            <p:grpSpPr>
              <a:xfrm>
                <a:off x="4451498" y="3024556"/>
                <a:ext cx="1310840" cy="868227"/>
                <a:chOff x="4451498" y="3024556"/>
                <a:chExt cx="1310840" cy="868227"/>
              </a:xfrm>
            </p:grpSpPr>
            <p:grpSp>
              <p:nvGrpSpPr>
                <p:cNvPr id="1332" name="Google Shape;1332;p13"/>
                <p:cNvGrpSpPr/>
                <p:nvPr/>
              </p:nvGrpSpPr>
              <p:grpSpPr>
                <a:xfrm>
                  <a:off x="4451498" y="3024556"/>
                  <a:ext cx="1310840" cy="868227"/>
                  <a:chOff x="4451498" y="3024556"/>
                  <a:chExt cx="1310840" cy="868227"/>
                </a:xfrm>
              </p:grpSpPr>
              <p:sp>
                <p:nvSpPr>
                  <p:cNvPr id="1333" name="Google Shape;1333;p13"/>
                  <p:cNvSpPr/>
                  <p:nvPr/>
                </p:nvSpPr>
                <p:spPr>
                  <a:xfrm>
                    <a:off x="4451498" y="3024556"/>
                    <a:ext cx="566842" cy="739342"/>
                  </a:xfrm>
                  <a:custGeom>
                    <a:rect b="b" l="l" r="r" t="t"/>
                    <a:pathLst>
                      <a:path extrusionOk="0" h="739342" w="566842">
                        <a:moveTo>
                          <a:pt x="61065" y="5442"/>
                        </a:moveTo>
                        <a:cubicBezTo>
                          <a:pt x="61065" y="5442"/>
                          <a:pt x="-6943" y="51638"/>
                          <a:pt x="581" y="137077"/>
                        </a:cubicBezTo>
                        <a:cubicBezTo>
                          <a:pt x="8011" y="222516"/>
                          <a:pt x="79258" y="356438"/>
                          <a:pt x="124978" y="402063"/>
                        </a:cubicBezTo>
                        <a:cubicBezTo>
                          <a:pt x="170793" y="447783"/>
                          <a:pt x="397202" y="739343"/>
                          <a:pt x="397202" y="739343"/>
                        </a:cubicBezTo>
                        <a:lnTo>
                          <a:pt x="566843" y="529031"/>
                        </a:lnTo>
                        <a:lnTo>
                          <a:pt x="334718" y="152222"/>
                        </a:lnTo>
                        <a:cubicBezTo>
                          <a:pt x="334718" y="152222"/>
                          <a:pt x="173746" y="-33516"/>
                          <a:pt x="61065" y="5347"/>
                        </a:cubicBezTo>
                        <a:close/>
                      </a:path>
                    </a:pathLst>
                  </a:custGeom>
                  <a:solidFill>
                    <a:srgbClr val="FF725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4" name="Google Shape;1334;p13"/>
                  <p:cNvSpPr/>
                  <p:nvPr/>
                </p:nvSpPr>
                <p:spPr>
                  <a:xfrm>
                    <a:off x="4834709" y="3526631"/>
                    <a:ext cx="768847" cy="268625"/>
                  </a:xfrm>
                  <a:custGeom>
                    <a:rect b="b" l="l" r="r" t="t"/>
                    <a:pathLst>
                      <a:path extrusionOk="0" h="268625" w="768847">
                        <a:moveTo>
                          <a:pt x="3037" y="170307"/>
                        </a:moveTo>
                        <a:cubicBezTo>
                          <a:pt x="3037" y="170307"/>
                          <a:pt x="71998" y="256604"/>
                          <a:pt x="134578" y="267367"/>
                        </a:cubicBezTo>
                        <a:cubicBezTo>
                          <a:pt x="197157" y="278130"/>
                          <a:pt x="757798" y="216313"/>
                          <a:pt x="757798" y="216313"/>
                        </a:cubicBezTo>
                        <a:lnTo>
                          <a:pt x="768847" y="87058"/>
                        </a:lnTo>
                        <a:lnTo>
                          <a:pt x="177726" y="0"/>
                        </a:lnTo>
                        <a:cubicBezTo>
                          <a:pt x="177726" y="0"/>
                          <a:pt x="-27157" y="62579"/>
                          <a:pt x="3037" y="170307"/>
                        </a:cubicBezTo>
                        <a:close/>
                      </a:path>
                    </a:pathLst>
                  </a:custGeom>
                  <a:solidFill>
                    <a:srgbClr val="FFC4A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3"/>
                  <p:cNvSpPr/>
                  <p:nvPr/>
                </p:nvSpPr>
                <p:spPr>
                  <a:xfrm>
                    <a:off x="5547264" y="3609022"/>
                    <a:ext cx="215074" cy="283761"/>
                  </a:xfrm>
                  <a:custGeom>
                    <a:rect b="b" l="l" r="r" t="t"/>
                    <a:pathLst>
                      <a:path extrusionOk="0" h="283761" w="215074">
                        <a:moveTo>
                          <a:pt x="162115" y="21146"/>
                        </a:moveTo>
                        <a:cubicBezTo>
                          <a:pt x="151638" y="10668"/>
                          <a:pt x="42576" y="3524"/>
                          <a:pt x="42576" y="3524"/>
                        </a:cubicBezTo>
                        <a:lnTo>
                          <a:pt x="18097" y="0"/>
                        </a:lnTo>
                        <a:lnTo>
                          <a:pt x="0" y="113919"/>
                        </a:lnTo>
                        <a:lnTo>
                          <a:pt x="112681" y="175927"/>
                        </a:lnTo>
                        <a:lnTo>
                          <a:pt x="90964" y="240792"/>
                        </a:lnTo>
                        <a:lnTo>
                          <a:pt x="70104" y="240792"/>
                        </a:lnTo>
                        <a:cubicBezTo>
                          <a:pt x="49244" y="240792"/>
                          <a:pt x="47053" y="255461"/>
                          <a:pt x="49054" y="272129"/>
                        </a:cubicBezTo>
                        <a:cubicBezTo>
                          <a:pt x="51149" y="288893"/>
                          <a:pt x="136969" y="282607"/>
                          <a:pt x="136969" y="282607"/>
                        </a:cubicBezTo>
                        <a:lnTo>
                          <a:pt x="215074" y="155543"/>
                        </a:lnTo>
                        <a:cubicBezTo>
                          <a:pt x="215074" y="155543"/>
                          <a:pt x="172498" y="31528"/>
                          <a:pt x="162020" y="21050"/>
                        </a:cubicBezTo>
                        <a:close/>
                      </a:path>
                    </a:pathLst>
                  </a:custGeom>
                  <a:solidFill>
                    <a:srgbClr val="FFC4A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3"/>
                  <p:cNvSpPr/>
                  <p:nvPr/>
                </p:nvSpPr>
                <p:spPr>
                  <a:xfrm>
                    <a:off x="4744495" y="3431432"/>
                    <a:ext cx="237936" cy="43611"/>
                  </a:xfrm>
                  <a:custGeom>
                    <a:rect b="b" l="l" r="r" t="t"/>
                    <a:pathLst>
                      <a:path extrusionOk="0" h="43611" w="237936">
                        <a:moveTo>
                          <a:pt x="237937" y="43573"/>
                        </a:moveTo>
                        <a:cubicBezTo>
                          <a:pt x="237270" y="44335"/>
                          <a:pt x="227649" y="33667"/>
                          <a:pt x="207647" y="23285"/>
                        </a:cubicBezTo>
                        <a:cubicBezTo>
                          <a:pt x="187835" y="12712"/>
                          <a:pt x="157165" y="4330"/>
                          <a:pt x="122779" y="5092"/>
                        </a:cubicBezTo>
                        <a:cubicBezTo>
                          <a:pt x="88394" y="5854"/>
                          <a:pt x="57724" y="13379"/>
                          <a:pt x="35816" y="18808"/>
                        </a:cubicBezTo>
                        <a:cubicBezTo>
                          <a:pt x="13813" y="24428"/>
                          <a:pt x="193" y="28047"/>
                          <a:pt x="2" y="27285"/>
                        </a:cubicBezTo>
                        <a:cubicBezTo>
                          <a:pt x="-93" y="27000"/>
                          <a:pt x="3145" y="25666"/>
                          <a:pt x="9146" y="23571"/>
                        </a:cubicBezTo>
                        <a:cubicBezTo>
                          <a:pt x="15147" y="21475"/>
                          <a:pt x="23910" y="18618"/>
                          <a:pt x="34864" y="15379"/>
                        </a:cubicBezTo>
                        <a:cubicBezTo>
                          <a:pt x="56676" y="9093"/>
                          <a:pt x="87537" y="901"/>
                          <a:pt x="122684" y="44"/>
                        </a:cubicBezTo>
                        <a:cubicBezTo>
                          <a:pt x="157831" y="-718"/>
                          <a:pt x="189454" y="8521"/>
                          <a:pt x="209266" y="20142"/>
                        </a:cubicBezTo>
                        <a:cubicBezTo>
                          <a:pt x="219268" y="25857"/>
                          <a:pt x="226602" y="31667"/>
                          <a:pt x="231269" y="36144"/>
                        </a:cubicBezTo>
                        <a:cubicBezTo>
                          <a:pt x="235936" y="40621"/>
                          <a:pt x="238127" y="43383"/>
                          <a:pt x="237841" y="4357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3"/>
                  <p:cNvSpPr/>
                  <p:nvPr/>
                </p:nvSpPr>
                <p:spPr>
                  <a:xfrm>
                    <a:off x="5470725" y="3680351"/>
                    <a:ext cx="141498" cy="17842"/>
                  </a:xfrm>
                  <a:custGeom>
                    <a:rect b="b" l="l" r="r" t="t"/>
                    <a:pathLst>
                      <a:path extrusionOk="0" h="17842" w="141498">
                        <a:moveTo>
                          <a:pt x="141499" y="11919"/>
                        </a:moveTo>
                        <a:cubicBezTo>
                          <a:pt x="141499" y="11919"/>
                          <a:pt x="139689" y="13443"/>
                          <a:pt x="135689" y="13824"/>
                        </a:cubicBezTo>
                        <a:cubicBezTo>
                          <a:pt x="131688" y="14301"/>
                          <a:pt x="125878" y="13253"/>
                          <a:pt x="119306" y="10776"/>
                        </a:cubicBezTo>
                        <a:cubicBezTo>
                          <a:pt x="112829" y="8395"/>
                          <a:pt x="105494" y="4680"/>
                          <a:pt x="97112" y="4680"/>
                        </a:cubicBezTo>
                        <a:cubicBezTo>
                          <a:pt x="92921" y="4680"/>
                          <a:pt x="89111" y="6014"/>
                          <a:pt x="85873" y="9252"/>
                        </a:cubicBezTo>
                        <a:cubicBezTo>
                          <a:pt x="84158" y="10776"/>
                          <a:pt x="82349" y="12776"/>
                          <a:pt x="79967" y="14396"/>
                        </a:cubicBezTo>
                        <a:cubicBezTo>
                          <a:pt x="77586" y="16110"/>
                          <a:pt x="74348" y="17158"/>
                          <a:pt x="71395" y="17158"/>
                        </a:cubicBezTo>
                        <a:cubicBezTo>
                          <a:pt x="65299" y="17158"/>
                          <a:pt x="60441" y="14872"/>
                          <a:pt x="55869" y="13824"/>
                        </a:cubicBezTo>
                        <a:cubicBezTo>
                          <a:pt x="51392" y="12586"/>
                          <a:pt x="47106" y="12681"/>
                          <a:pt x="42820" y="13443"/>
                        </a:cubicBezTo>
                        <a:cubicBezTo>
                          <a:pt x="34343" y="14967"/>
                          <a:pt x="26342" y="18110"/>
                          <a:pt x="18912" y="17825"/>
                        </a:cubicBezTo>
                        <a:cubicBezTo>
                          <a:pt x="11673" y="17825"/>
                          <a:pt x="5958" y="15253"/>
                          <a:pt x="3005" y="12300"/>
                        </a:cubicBezTo>
                        <a:cubicBezTo>
                          <a:pt x="52" y="9347"/>
                          <a:pt x="-138" y="6966"/>
                          <a:pt x="52" y="6871"/>
                        </a:cubicBezTo>
                        <a:cubicBezTo>
                          <a:pt x="434" y="6680"/>
                          <a:pt x="1291" y="8681"/>
                          <a:pt x="4243" y="10776"/>
                        </a:cubicBezTo>
                        <a:cubicBezTo>
                          <a:pt x="7101" y="12872"/>
                          <a:pt x="12245" y="14681"/>
                          <a:pt x="18817" y="14205"/>
                        </a:cubicBezTo>
                        <a:cubicBezTo>
                          <a:pt x="25294" y="14015"/>
                          <a:pt x="32723" y="10776"/>
                          <a:pt x="41867" y="8776"/>
                        </a:cubicBezTo>
                        <a:cubicBezTo>
                          <a:pt x="46439" y="7824"/>
                          <a:pt x="51868" y="7538"/>
                          <a:pt x="56917" y="8967"/>
                        </a:cubicBezTo>
                        <a:cubicBezTo>
                          <a:pt x="61870" y="10205"/>
                          <a:pt x="66632" y="12110"/>
                          <a:pt x="71109" y="12110"/>
                        </a:cubicBezTo>
                        <a:cubicBezTo>
                          <a:pt x="75586" y="12205"/>
                          <a:pt x="78634" y="9157"/>
                          <a:pt x="82444" y="5538"/>
                        </a:cubicBezTo>
                        <a:cubicBezTo>
                          <a:pt x="86254" y="1728"/>
                          <a:pt x="92064" y="-178"/>
                          <a:pt x="96922" y="13"/>
                        </a:cubicBezTo>
                        <a:cubicBezTo>
                          <a:pt x="106828" y="394"/>
                          <a:pt x="114352" y="4776"/>
                          <a:pt x="120449" y="7442"/>
                        </a:cubicBezTo>
                        <a:cubicBezTo>
                          <a:pt x="126545" y="10205"/>
                          <a:pt x="131783" y="11634"/>
                          <a:pt x="135403" y="11824"/>
                        </a:cubicBezTo>
                        <a:cubicBezTo>
                          <a:pt x="139118" y="12110"/>
                          <a:pt x="141118" y="11443"/>
                          <a:pt x="141308" y="11824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8" name="Google Shape;1338;p13"/>
                  <p:cNvSpPr/>
                  <p:nvPr/>
                </p:nvSpPr>
                <p:spPr>
                  <a:xfrm>
                    <a:off x="5473621" y="3655748"/>
                    <a:ext cx="154414" cy="18522"/>
                  </a:xfrm>
                  <a:custGeom>
                    <a:rect b="b" l="l" r="r" t="t"/>
                    <a:pathLst>
                      <a:path extrusionOk="0" h="18522" w="154414">
                        <a:moveTo>
                          <a:pt x="154319" y="12234"/>
                        </a:moveTo>
                        <a:cubicBezTo>
                          <a:pt x="154319" y="12234"/>
                          <a:pt x="152986" y="14710"/>
                          <a:pt x="148414" y="15472"/>
                        </a:cubicBezTo>
                        <a:cubicBezTo>
                          <a:pt x="144032" y="16330"/>
                          <a:pt x="137365" y="14615"/>
                          <a:pt x="130888" y="10996"/>
                        </a:cubicBezTo>
                        <a:cubicBezTo>
                          <a:pt x="127554" y="9376"/>
                          <a:pt x="124030" y="7471"/>
                          <a:pt x="120124" y="6805"/>
                        </a:cubicBezTo>
                        <a:cubicBezTo>
                          <a:pt x="116219" y="5947"/>
                          <a:pt x="112505" y="7376"/>
                          <a:pt x="107742" y="9281"/>
                        </a:cubicBezTo>
                        <a:cubicBezTo>
                          <a:pt x="102980" y="11376"/>
                          <a:pt x="96883" y="11757"/>
                          <a:pt x="91359" y="10900"/>
                        </a:cubicBezTo>
                        <a:cubicBezTo>
                          <a:pt x="85835" y="10043"/>
                          <a:pt x="80405" y="8138"/>
                          <a:pt x="75071" y="6709"/>
                        </a:cubicBezTo>
                        <a:cubicBezTo>
                          <a:pt x="69737" y="5185"/>
                          <a:pt x="64498" y="4328"/>
                          <a:pt x="59736" y="5185"/>
                        </a:cubicBezTo>
                        <a:cubicBezTo>
                          <a:pt x="55069" y="5947"/>
                          <a:pt x="50973" y="8710"/>
                          <a:pt x="46877" y="11472"/>
                        </a:cubicBezTo>
                        <a:cubicBezTo>
                          <a:pt x="42781" y="14234"/>
                          <a:pt x="38495" y="16996"/>
                          <a:pt x="33733" y="17949"/>
                        </a:cubicBezTo>
                        <a:cubicBezTo>
                          <a:pt x="29065" y="19092"/>
                          <a:pt x="24494" y="18330"/>
                          <a:pt x="20779" y="17377"/>
                        </a:cubicBezTo>
                        <a:cubicBezTo>
                          <a:pt x="13254" y="15091"/>
                          <a:pt x="8206" y="11376"/>
                          <a:pt x="4872" y="8900"/>
                        </a:cubicBezTo>
                        <a:cubicBezTo>
                          <a:pt x="1538" y="6328"/>
                          <a:pt x="-176" y="4709"/>
                          <a:pt x="14" y="4423"/>
                        </a:cubicBezTo>
                        <a:cubicBezTo>
                          <a:pt x="205" y="4138"/>
                          <a:pt x="2300" y="5185"/>
                          <a:pt x="5920" y="7281"/>
                        </a:cubicBezTo>
                        <a:cubicBezTo>
                          <a:pt x="9539" y="9186"/>
                          <a:pt x="14778" y="12234"/>
                          <a:pt x="21731" y="13948"/>
                        </a:cubicBezTo>
                        <a:cubicBezTo>
                          <a:pt x="25160" y="14710"/>
                          <a:pt x="29065" y="14996"/>
                          <a:pt x="32875" y="13948"/>
                        </a:cubicBezTo>
                        <a:cubicBezTo>
                          <a:pt x="36686" y="12996"/>
                          <a:pt x="40400" y="10519"/>
                          <a:pt x="44401" y="7662"/>
                        </a:cubicBezTo>
                        <a:cubicBezTo>
                          <a:pt x="48401" y="4900"/>
                          <a:pt x="52973" y="1471"/>
                          <a:pt x="58974" y="423"/>
                        </a:cubicBezTo>
                        <a:cubicBezTo>
                          <a:pt x="64880" y="-625"/>
                          <a:pt x="70880" y="423"/>
                          <a:pt x="76405" y="1947"/>
                        </a:cubicBezTo>
                        <a:cubicBezTo>
                          <a:pt x="87454" y="5185"/>
                          <a:pt x="97550" y="8710"/>
                          <a:pt x="106218" y="4995"/>
                        </a:cubicBezTo>
                        <a:cubicBezTo>
                          <a:pt x="110504" y="3280"/>
                          <a:pt x="116124" y="1471"/>
                          <a:pt x="120982" y="2804"/>
                        </a:cubicBezTo>
                        <a:cubicBezTo>
                          <a:pt x="125744" y="3852"/>
                          <a:pt x="129364" y="6138"/>
                          <a:pt x="132602" y="7947"/>
                        </a:cubicBezTo>
                        <a:cubicBezTo>
                          <a:pt x="138794" y="11948"/>
                          <a:pt x="144318" y="13758"/>
                          <a:pt x="148319" y="13567"/>
                        </a:cubicBezTo>
                        <a:cubicBezTo>
                          <a:pt x="152224" y="13567"/>
                          <a:pt x="154129" y="11853"/>
                          <a:pt x="154414" y="12234"/>
                        </a:cubicBezTo>
                        <a:close/>
                      </a:path>
                    </a:pathLst>
                  </a:custGeom>
                  <a:solidFill>
                    <a:srgbClr val="DF94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9" name="Google Shape;1339;p13"/>
                  <p:cNvSpPr/>
                  <p:nvPr/>
                </p:nvSpPr>
                <p:spPr>
                  <a:xfrm>
                    <a:off x="4756910" y="3456073"/>
                    <a:ext cx="220472" cy="60885"/>
                  </a:xfrm>
                  <a:custGeom>
                    <a:rect b="b" l="l" r="r" t="t"/>
                    <a:pathLst>
                      <a:path extrusionOk="0" h="60885" w="220472">
                        <a:moveTo>
                          <a:pt x="15114" y="29791"/>
                        </a:moveTo>
                        <a:cubicBezTo>
                          <a:pt x="6922" y="34363"/>
                          <a:pt x="-2126" y="42269"/>
                          <a:pt x="446" y="51317"/>
                        </a:cubicBezTo>
                        <a:cubicBezTo>
                          <a:pt x="2255" y="57795"/>
                          <a:pt x="9875" y="61319"/>
                          <a:pt x="16638" y="60842"/>
                        </a:cubicBezTo>
                        <a:cubicBezTo>
                          <a:pt x="23401" y="60366"/>
                          <a:pt x="29592" y="57033"/>
                          <a:pt x="35593" y="53889"/>
                        </a:cubicBezTo>
                        <a:cubicBezTo>
                          <a:pt x="91981" y="24552"/>
                          <a:pt x="156846" y="11884"/>
                          <a:pt x="220092" y="17694"/>
                        </a:cubicBezTo>
                        <a:lnTo>
                          <a:pt x="220473" y="17694"/>
                        </a:lnTo>
                        <a:cubicBezTo>
                          <a:pt x="155036" y="-9642"/>
                          <a:pt x="77026" y="-5070"/>
                          <a:pt x="15209" y="2979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0" name="Google Shape;1340;p13"/>
                  <p:cNvSpPr/>
                  <p:nvPr/>
                </p:nvSpPr>
                <p:spPr>
                  <a:xfrm>
                    <a:off x="4530661" y="3268122"/>
                    <a:ext cx="147351" cy="203358"/>
                  </a:xfrm>
                  <a:custGeom>
                    <a:rect b="b" l="l" r="r" t="t"/>
                    <a:pathLst>
                      <a:path extrusionOk="0" h="203358" w="147351">
                        <a:moveTo>
                          <a:pt x="0" y="0"/>
                        </a:moveTo>
                        <a:cubicBezTo>
                          <a:pt x="4000" y="6001"/>
                          <a:pt x="20288" y="126492"/>
                          <a:pt x="20288" y="126492"/>
                        </a:cubicBezTo>
                        <a:lnTo>
                          <a:pt x="147352" y="203359"/>
                        </a:lnTo>
                        <a:lnTo>
                          <a:pt x="119348" y="61627"/>
                        </a:lnTo>
                        <a:lnTo>
                          <a:pt x="95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1" name="Google Shape;1341;p13"/>
                  <p:cNvSpPr/>
                  <p:nvPr/>
                </p:nvSpPr>
                <p:spPr>
                  <a:xfrm>
                    <a:off x="4631340" y="3204305"/>
                    <a:ext cx="147351" cy="203358"/>
                  </a:xfrm>
                  <a:custGeom>
                    <a:rect b="b" l="l" r="r" t="t"/>
                    <a:pathLst>
                      <a:path extrusionOk="0" h="203358" w="147351">
                        <a:moveTo>
                          <a:pt x="0" y="0"/>
                        </a:moveTo>
                        <a:cubicBezTo>
                          <a:pt x="4000" y="6001"/>
                          <a:pt x="20288" y="126492"/>
                          <a:pt x="20288" y="126492"/>
                        </a:cubicBezTo>
                        <a:lnTo>
                          <a:pt x="147352" y="203359"/>
                        </a:lnTo>
                        <a:lnTo>
                          <a:pt x="119348" y="61627"/>
                        </a:lnTo>
                        <a:lnTo>
                          <a:pt x="95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2" name="Google Shape;1342;p13"/>
                  <p:cNvSpPr/>
                  <p:nvPr/>
                </p:nvSpPr>
                <p:spPr>
                  <a:xfrm>
                    <a:off x="4730686" y="3138963"/>
                    <a:ext cx="152114" cy="200596"/>
                  </a:xfrm>
                  <a:custGeom>
                    <a:rect b="b" l="l" r="r" t="t"/>
                    <a:pathLst>
                      <a:path extrusionOk="0" h="200596" w="152114">
                        <a:moveTo>
                          <a:pt x="152114" y="200596"/>
                        </a:moveTo>
                        <a:lnTo>
                          <a:pt x="20288" y="126492"/>
                        </a:lnTo>
                        <a:cubicBezTo>
                          <a:pt x="20288" y="126492"/>
                          <a:pt x="4000" y="6001"/>
                          <a:pt x="0" y="0"/>
                        </a:cubicBezTo>
                        <a:lnTo>
                          <a:pt x="58198" y="46863"/>
                        </a:lnTo>
                        <a:lnTo>
                          <a:pt x="152114" y="2005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3" name="Google Shape;1343;p13"/>
                  <p:cNvSpPr/>
                  <p:nvPr/>
                </p:nvSpPr>
                <p:spPr>
                  <a:xfrm>
                    <a:off x="4597430" y="3057096"/>
                    <a:ext cx="354152" cy="380380"/>
                  </a:xfrm>
                  <a:custGeom>
                    <a:rect b="b" l="l" r="r" t="t"/>
                    <a:pathLst>
                      <a:path extrusionOk="0" h="380380" w="354152">
                        <a:moveTo>
                          <a:pt x="354140" y="380381"/>
                        </a:moveTo>
                        <a:cubicBezTo>
                          <a:pt x="354140" y="380381"/>
                          <a:pt x="352616" y="379143"/>
                          <a:pt x="350140" y="376571"/>
                        </a:cubicBezTo>
                        <a:cubicBezTo>
                          <a:pt x="347759" y="373904"/>
                          <a:pt x="343949" y="370189"/>
                          <a:pt x="339567" y="364855"/>
                        </a:cubicBezTo>
                        <a:cubicBezTo>
                          <a:pt x="330614" y="354473"/>
                          <a:pt x="318517" y="338757"/>
                          <a:pt x="305087" y="318278"/>
                        </a:cubicBezTo>
                        <a:cubicBezTo>
                          <a:pt x="291561" y="297799"/>
                          <a:pt x="276988" y="272558"/>
                          <a:pt x="261367" y="244269"/>
                        </a:cubicBezTo>
                        <a:cubicBezTo>
                          <a:pt x="245746" y="215979"/>
                          <a:pt x="228887" y="184737"/>
                          <a:pt x="209075" y="153305"/>
                        </a:cubicBezTo>
                        <a:cubicBezTo>
                          <a:pt x="189072" y="122063"/>
                          <a:pt x="166784" y="94345"/>
                          <a:pt x="143733" y="71961"/>
                        </a:cubicBezTo>
                        <a:cubicBezTo>
                          <a:pt x="120587" y="49768"/>
                          <a:pt x="96870" y="32718"/>
                          <a:pt x="75058" y="22146"/>
                        </a:cubicBezTo>
                        <a:cubicBezTo>
                          <a:pt x="53341" y="11382"/>
                          <a:pt x="34291" y="5858"/>
                          <a:pt x="20861" y="3572"/>
                        </a:cubicBezTo>
                        <a:cubicBezTo>
                          <a:pt x="7526" y="1095"/>
                          <a:pt x="-94" y="619"/>
                          <a:pt x="1" y="143"/>
                        </a:cubicBezTo>
                        <a:cubicBezTo>
                          <a:pt x="1" y="-48"/>
                          <a:pt x="1906" y="-48"/>
                          <a:pt x="5525" y="143"/>
                        </a:cubicBezTo>
                        <a:cubicBezTo>
                          <a:pt x="9145" y="524"/>
                          <a:pt x="14479" y="333"/>
                          <a:pt x="21242" y="1667"/>
                        </a:cubicBezTo>
                        <a:cubicBezTo>
                          <a:pt x="34862" y="3381"/>
                          <a:pt x="54389" y="8525"/>
                          <a:pt x="76582" y="19002"/>
                        </a:cubicBezTo>
                        <a:cubicBezTo>
                          <a:pt x="98966" y="29385"/>
                          <a:pt x="123254" y="46434"/>
                          <a:pt x="146876" y="68723"/>
                        </a:cubicBezTo>
                        <a:cubicBezTo>
                          <a:pt x="170403" y="91202"/>
                          <a:pt x="193073" y="119110"/>
                          <a:pt x="213266" y="150638"/>
                        </a:cubicBezTo>
                        <a:cubicBezTo>
                          <a:pt x="233268" y="182261"/>
                          <a:pt x="249937" y="213693"/>
                          <a:pt x="265367" y="242078"/>
                        </a:cubicBezTo>
                        <a:cubicBezTo>
                          <a:pt x="280703" y="270462"/>
                          <a:pt x="294895" y="295799"/>
                          <a:pt x="308039" y="316373"/>
                        </a:cubicBezTo>
                        <a:cubicBezTo>
                          <a:pt x="321089" y="336947"/>
                          <a:pt x="332614" y="352949"/>
                          <a:pt x="341091" y="363617"/>
                        </a:cubicBezTo>
                        <a:cubicBezTo>
                          <a:pt x="349568" y="374285"/>
                          <a:pt x="354426" y="380095"/>
                          <a:pt x="354140" y="38038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4" name="Google Shape;1344;p13"/>
                  <p:cNvSpPr/>
                  <p:nvPr/>
                </p:nvSpPr>
                <p:spPr>
                  <a:xfrm>
                    <a:off x="4788502" y="3742944"/>
                    <a:ext cx="831056" cy="83438"/>
                  </a:xfrm>
                  <a:custGeom>
                    <a:rect b="b" l="l" r="r" t="t"/>
                    <a:pathLst>
                      <a:path extrusionOk="0" h="83438" w="831056">
                        <a:moveTo>
                          <a:pt x="789337" y="83439"/>
                        </a:moveTo>
                        <a:lnTo>
                          <a:pt x="18288" y="81439"/>
                        </a:lnTo>
                        <a:lnTo>
                          <a:pt x="0" y="286"/>
                        </a:lnTo>
                        <a:lnTo>
                          <a:pt x="789337" y="0"/>
                        </a:lnTo>
                        <a:cubicBezTo>
                          <a:pt x="812387" y="0"/>
                          <a:pt x="831056" y="18669"/>
                          <a:pt x="831056" y="41719"/>
                        </a:cubicBezTo>
                        <a:lnTo>
                          <a:pt x="831056" y="41719"/>
                        </a:lnTo>
                        <a:cubicBezTo>
                          <a:pt x="831056" y="64770"/>
                          <a:pt x="812387" y="83439"/>
                          <a:pt x="789337" y="83439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45" name="Google Shape;1345;p13"/>
                <p:cNvSpPr/>
                <p:nvPr/>
              </p:nvSpPr>
              <p:spPr>
                <a:xfrm>
                  <a:off x="4872894" y="3469085"/>
                  <a:ext cx="184181" cy="65846"/>
                </a:xfrm>
                <a:custGeom>
                  <a:rect b="b" l="l" r="r" t="t"/>
                  <a:pathLst>
                    <a:path extrusionOk="0" h="65846" w="184181">
                      <a:moveTo>
                        <a:pt x="95" y="9635"/>
                      </a:moveTo>
                      <a:cubicBezTo>
                        <a:pt x="95" y="9063"/>
                        <a:pt x="11430" y="6396"/>
                        <a:pt x="30194" y="3443"/>
                      </a:cubicBezTo>
                      <a:cubicBezTo>
                        <a:pt x="48863" y="776"/>
                        <a:pt x="75629" y="-2462"/>
                        <a:pt x="104680" y="2872"/>
                      </a:cubicBezTo>
                      <a:cubicBezTo>
                        <a:pt x="133826" y="8396"/>
                        <a:pt x="157353" y="23732"/>
                        <a:pt x="169640" y="38591"/>
                      </a:cubicBezTo>
                      <a:cubicBezTo>
                        <a:pt x="175927" y="46020"/>
                        <a:pt x="179737" y="52878"/>
                        <a:pt x="181737" y="57831"/>
                      </a:cubicBezTo>
                      <a:cubicBezTo>
                        <a:pt x="183737" y="62784"/>
                        <a:pt x="184404" y="65737"/>
                        <a:pt x="184118" y="65832"/>
                      </a:cubicBezTo>
                      <a:cubicBezTo>
                        <a:pt x="183166" y="66308"/>
                        <a:pt x="179737" y="54593"/>
                        <a:pt x="166973" y="40972"/>
                      </a:cubicBezTo>
                      <a:cubicBezTo>
                        <a:pt x="154496" y="27256"/>
                        <a:pt x="131731" y="13064"/>
                        <a:pt x="103632" y="7825"/>
                      </a:cubicBezTo>
                      <a:cubicBezTo>
                        <a:pt x="75533" y="2586"/>
                        <a:pt x="49244" y="5158"/>
                        <a:pt x="30575" y="6968"/>
                      </a:cubicBezTo>
                      <a:cubicBezTo>
                        <a:pt x="11811" y="8968"/>
                        <a:pt x="95" y="10397"/>
                        <a:pt x="0" y="963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1346" name="Google Shape;1346;p13"/>
          <p:cNvPicPr preferRelativeResize="0"/>
          <p:nvPr/>
        </p:nvPicPr>
        <p:blipFill rotWithShape="1">
          <a:blip r:embed="rId4">
            <a:alphaModFix/>
          </a:blip>
          <a:srcRect b="63885" l="599" r="658" t="3931"/>
          <a:stretch/>
        </p:blipFill>
        <p:spPr>
          <a:xfrm>
            <a:off x="832569" y="922654"/>
            <a:ext cx="10109751" cy="414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13"/>
          <p:cNvSpPr txBox="1"/>
          <p:nvPr/>
        </p:nvSpPr>
        <p:spPr>
          <a:xfrm>
            <a:off x="7053070" y="965531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13"/>
          <p:cNvSpPr txBox="1"/>
          <p:nvPr/>
        </p:nvSpPr>
        <p:spPr>
          <a:xfrm>
            <a:off x="7392405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49" name="Google Shape;1349;p13"/>
          <p:cNvSpPr txBox="1"/>
          <p:nvPr/>
        </p:nvSpPr>
        <p:spPr>
          <a:xfrm>
            <a:off x="7854742" y="974733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13"/>
          <p:cNvSpPr txBox="1"/>
          <p:nvPr/>
        </p:nvSpPr>
        <p:spPr>
          <a:xfrm>
            <a:off x="8174674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51" name="Google Shape;1351;p13"/>
          <p:cNvSpPr txBox="1"/>
          <p:nvPr/>
        </p:nvSpPr>
        <p:spPr>
          <a:xfrm>
            <a:off x="865023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13"/>
          <p:cNvSpPr txBox="1"/>
          <p:nvPr/>
        </p:nvSpPr>
        <p:spPr>
          <a:xfrm>
            <a:off x="897016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53" name="Google Shape;1353;p13"/>
          <p:cNvSpPr txBox="1"/>
          <p:nvPr/>
        </p:nvSpPr>
        <p:spPr>
          <a:xfrm>
            <a:off x="9465134" y="993138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13"/>
          <p:cNvSpPr txBox="1"/>
          <p:nvPr/>
        </p:nvSpPr>
        <p:spPr>
          <a:xfrm>
            <a:off x="9785066" y="995076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55" name="Google Shape;1355;p13"/>
          <p:cNvSpPr txBox="1"/>
          <p:nvPr/>
        </p:nvSpPr>
        <p:spPr>
          <a:xfrm>
            <a:off x="1025092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13"/>
          <p:cNvSpPr txBox="1"/>
          <p:nvPr/>
        </p:nvSpPr>
        <p:spPr>
          <a:xfrm>
            <a:off x="1057085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4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14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3A1B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14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14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14"/>
          <p:cNvSpPr/>
          <p:nvPr/>
        </p:nvSpPr>
        <p:spPr>
          <a:xfrm>
            <a:off x="4527176" y="1884492"/>
            <a:ext cx="7664821" cy="4576297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14"/>
          <p:cNvSpPr/>
          <p:nvPr/>
        </p:nvSpPr>
        <p:spPr>
          <a:xfrm>
            <a:off x="2" y="1884492"/>
            <a:ext cx="6809813" cy="4576299"/>
          </a:xfrm>
          <a:prstGeom prst="homePlate">
            <a:avLst>
              <a:gd fmla="val 31858" name="adj"/>
            </a:avLst>
          </a:prstGeom>
          <a:solidFill>
            <a:srgbClr val="01C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14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8" name="Google Shape;1368;p14"/>
          <p:cNvSpPr txBox="1"/>
          <p:nvPr/>
        </p:nvSpPr>
        <p:spPr>
          <a:xfrm>
            <a:off x="358815" y="130088"/>
            <a:ext cx="39567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430</a:t>
            </a:r>
            <a:endParaRPr/>
          </a:p>
        </p:txBody>
      </p:sp>
      <p:sp>
        <p:nvSpPr>
          <p:cNvPr id="1369" name="Google Shape;1369;p14"/>
          <p:cNvSpPr txBox="1"/>
          <p:nvPr/>
        </p:nvSpPr>
        <p:spPr>
          <a:xfrm>
            <a:off x="8542117" y="141663"/>
            <a:ext cx="3337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112</a:t>
            </a:r>
            <a:endParaRPr/>
          </a:p>
        </p:txBody>
      </p:sp>
      <p:pic>
        <p:nvPicPr>
          <p:cNvPr id="1370" name="Google Shape;1370;p14"/>
          <p:cNvPicPr preferRelativeResize="0"/>
          <p:nvPr/>
        </p:nvPicPr>
        <p:blipFill rotWithShape="1">
          <a:blip r:embed="rId3">
            <a:alphaModFix/>
          </a:blip>
          <a:srcRect b="63326" l="432" r="390" t="1850"/>
          <a:stretch/>
        </p:blipFill>
        <p:spPr>
          <a:xfrm>
            <a:off x="832569" y="1335171"/>
            <a:ext cx="10109751" cy="44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14"/>
          <p:cNvSpPr txBox="1"/>
          <p:nvPr/>
        </p:nvSpPr>
        <p:spPr>
          <a:xfrm>
            <a:off x="7082950" y="3076936"/>
            <a:ext cx="466502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Apabila menderita </a:t>
            </a:r>
            <a:r>
              <a:rPr b="1" i="1" lang="en-US" sz="1600" u="none" cap="none" strike="noStrike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lebih dari satu </a:t>
            </a:r>
            <a:r>
              <a:rPr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penyakit kronis maka isikan jenis penyakit </a:t>
            </a:r>
            <a:r>
              <a:rPr b="1" i="1" lang="en-US" sz="1600" u="none" cap="none" strike="noStrike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yang paling berat </a:t>
            </a:r>
            <a:r>
              <a:rPr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dirasakan</a:t>
            </a: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Penyakit COVID-19 tidak dikategorikan penyakit kronis/ menahun.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Jika memiliki riwayat dan dinyatakan sembuh, maka tidak dinyatakan memiliki penyakit kronis.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Jika memiliki riwayat namun tidak merasakan gejala, maka tetap dinyatakan memiliki penyakit kronis.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14"/>
          <p:cNvSpPr/>
          <p:nvPr/>
        </p:nvSpPr>
        <p:spPr>
          <a:xfrm>
            <a:off x="7133901" y="2337231"/>
            <a:ext cx="4463239" cy="439535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Catatan Penting</a:t>
            </a:r>
            <a:endParaRPr b="1" i="0" sz="2000" u="none" cap="none" strike="noStrike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373" name="Google Shape;13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4073" y="2291828"/>
            <a:ext cx="530340" cy="5303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4"/>
          <p:cNvSpPr/>
          <p:nvPr/>
        </p:nvSpPr>
        <p:spPr>
          <a:xfrm>
            <a:off x="707769" y="3927328"/>
            <a:ext cx="4386520" cy="818139"/>
          </a:xfrm>
          <a:prstGeom prst="roundRect">
            <a:avLst>
              <a:gd fmla="val 39070" name="adj"/>
            </a:avLst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Penyakit kronis/menahun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14"/>
          <p:cNvSpPr txBox="1"/>
          <p:nvPr/>
        </p:nvSpPr>
        <p:spPr>
          <a:xfrm>
            <a:off x="848695" y="4779676"/>
            <a:ext cx="41046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Merupakan gangguan atau penyakit yang berlangsung lama (berbulan-bulan atau bertahun-tahun), tidak terjadi secara tiba-tiba/spontan, dan penyembuhannya memakan waktu yang lama. 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14"/>
          <p:cNvSpPr txBox="1"/>
          <p:nvPr/>
        </p:nvSpPr>
        <p:spPr>
          <a:xfrm>
            <a:off x="4094164" y="389807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pic>
        <p:nvPicPr>
          <p:cNvPr id="1377" name="Google Shape;13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211" y="2028388"/>
            <a:ext cx="2830502" cy="203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14"/>
          <p:cNvPicPr preferRelativeResize="0"/>
          <p:nvPr/>
        </p:nvPicPr>
        <p:blipFill rotWithShape="1">
          <a:blip r:embed="rId6">
            <a:alphaModFix/>
          </a:blip>
          <a:srcRect b="63885" l="599" r="658" t="3931"/>
          <a:stretch/>
        </p:blipFill>
        <p:spPr>
          <a:xfrm>
            <a:off x="832569" y="922654"/>
            <a:ext cx="10109751" cy="414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14"/>
          <p:cNvSpPr txBox="1"/>
          <p:nvPr/>
        </p:nvSpPr>
        <p:spPr>
          <a:xfrm>
            <a:off x="7053070" y="965531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14"/>
          <p:cNvSpPr txBox="1"/>
          <p:nvPr/>
        </p:nvSpPr>
        <p:spPr>
          <a:xfrm>
            <a:off x="7392405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81" name="Google Shape;1381;p14"/>
          <p:cNvSpPr txBox="1"/>
          <p:nvPr/>
        </p:nvSpPr>
        <p:spPr>
          <a:xfrm>
            <a:off x="7854742" y="974733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14"/>
          <p:cNvSpPr txBox="1"/>
          <p:nvPr/>
        </p:nvSpPr>
        <p:spPr>
          <a:xfrm>
            <a:off x="8174674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83" name="Google Shape;1383;p14"/>
          <p:cNvSpPr txBox="1"/>
          <p:nvPr/>
        </p:nvSpPr>
        <p:spPr>
          <a:xfrm>
            <a:off x="865023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14"/>
          <p:cNvSpPr txBox="1"/>
          <p:nvPr/>
        </p:nvSpPr>
        <p:spPr>
          <a:xfrm>
            <a:off x="897016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85" name="Google Shape;1385;p14"/>
          <p:cNvSpPr txBox="1"/>
          <p:nvPr/>
        </p:nvSpPr>
        <p:spPr>
          <a:xfrm>
            <a:off x="9465134" y="993138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14"/>
          <p:cNvSpPr txBox="1"/>
          <p:nvPr/>
        </p:nvSpPr>
        <p:spPr>
          <a:xfrm>
            <a:off x="9785066" y="995076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87" name="Google Shape;1387;p14"/>
          <p:cNvSpPr txBox="1"/>
          <p:nvPr/>
        </p:nvSpPr>
        <p:spPr>
          <a:xfrm>
            <a:off x="1025092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14"/>
          <p:cNvSpPr txBox="1"/>
          <p:nvPr/>
        </p:nvSpPr>
        <p:spPr>
          <a:xfrm>
            <a:off x="1057085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15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3A1B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15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15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15"/>
          <p:cNvSpPr/>
          <p:nvPr/>
        </p:nvSpPr>
        <p:spPr>
          <a:xfrm>
            <a:off x="6032594" y="1116524"/>
            <a:ext cx="6156000" cy="5319843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15"/>
          <p:cNvSpPr/>
          <p:nvPr/>
        </p:nvSpPr>
        <p:spPr>
          <a:xfrm>
            <a:off x="1" y="1116528"/>
            <a:ext cx="6120000" cy="5319842"/>
          </a:xfrm>
          <a:prstGeom prst="rect">
            <a:avLst/>
          </a:prstGeom>
          <a:solidFill>
            <a:srgbClr val="01C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15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0" name="Google Shape;1400;p15"/>
          <p:cNvSpPr txBox="1"/>
          <p:nvPr/>
        </p:nvSpPr>
        <p:spPr>
          <a:xfrm>
            <a:off x="358815" y="130088"/>
            <a:ext cx="39567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430</a:t>
            </a:r>
            <a:endParaRPr/>
          </a:p>
        </p:txBody>
      </p:sp>
      <p:sp>
        <p:nvSpPr>
          <p:cNvPr id="1401" name="Google Shape;1401;p15"/>
          <p:cNvSpPr txBox="1"/>
          <p:nvPr/>
        </p:nvSpPr>
        <p:spPr>
          <a:xfrm>
            <a:off x="8375864" y="141663"/>
            <a:ext cx="3759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112-114</a:t>
            </a:r>
            <a:endParaRPr/>
          </a:p>
        </p:txBody>
      </p:sp>
      <p:sp>
        <p:nvSpPr>
          <p:cNvPr id="1402" name="Google Shape;1402;p15"/>
          <p:cNvSpPr txBox="1"/>
          <p:nvPr/>
        </p:nvSpPr>
        <p:spPr>
          <a:xfrm>
            <a:off x="4094164" y="426555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sp>
        <p:nvSpPr>
          <p:cNvPr id="1403" name="Google Shape;1403;p15"/>
          <p:cNvSpPr/>
          <p:nvPr/>
        </p:nvSpPr>
        <p:spPr>
          <a:xfrm>
            <a:off x="3598073" y="941242"/>
            <a:ext cx="4463239" cy="439535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Pilihan Jawaban</a:t>
            </a:r>
            <a:endParaRPr b="1" i="0" sz="2000" u="none" cap="none" strike="noStrike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15"/>
          <p:cNvSpPr txBox="1"/>
          <p:nvPr/>
        </p:nvSpPr>
        <p:spPr>
          <a:xfrm>
            <a:off x="108483" y="1448489"/>
            <a:ext cx="5987517" cy="4970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ada: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anggota keluarga tidak memiliki penyakit kronis/menahun</a:t>
            </a:r>
            <a:endParaRPr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Hipertensi (Darah Tinggi):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peningkatan tekanan darah di dalam arteri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Rematik: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penyakit yang menyerang sendi dan bagian tubuh lainnya</a:t>
            </a:r>
            <a:endParaRPr b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Asma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keadaan saluran napas yang mengalami penyempitan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 jantung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bisa diakibatkan oleh penyempitan pembuluh darah</a:t>
            </a:r>
            <a:endParaRPr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Diabetes (Kencing Manis):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keadaan kadar gula dalam darah tinggi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Tuberk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ulosis (TBC):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penyakit yang disebabkan oleh kuman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mycobacterium tuberculosis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menyebabkan kerusakan terutama pada paru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Stroke: </a:t>
            </a:r>
            <a:r>
              <a:rPr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penyediaan darah ke bagian dari otak terganggu yang diakibatkan oleh tekanan darah tinggi/hipertensi</a:t>
            </a:r>
            <a:endParaRPr b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Kanker atau Tumor Ganas: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 yang mengalami </a:t>
            </a:r>
            <a:endParaRPr/>
          </a:p>
          <a:p>
            <a:pPr indent="0" lvl="0" marL="357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pertumbuhan tidak normal</a:t>
            </a:r>
            <a:endParaRPr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15"/>
          <p:cNvSpPr txBox="1"/>
          <p:nvPr/>
        </p:nvSpPr>
        <p:spPr>
          <a:xfrm>
            <a:off x="6164032" y="1463441"/>
            <a:ext cx="6027968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 startAt="10"/>
            </a:pPr>
            <a:r>
              <a:rPr b="1" lang="en-US" sz="1600" u="none" cap="none" strike="noStrike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Gagal Ginjal</a:t>
            </a: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penurunan fungsi ginjal yang irreversibel pada suatu derajat dimana memerlukan terapi pengganti ginjal yang tetap</a:t>
            </a:r>
            <a:endParaRPr b="1" i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 startAt="10"/>
            </a:pPr>
            <a:r>
              <a:rPr b="1" i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Haemophilia: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penyakit keturunan yang mengganggu proses pembekuan darah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 startAt="10"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HIV/AIDS: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infeksi virus yang menyerang sistem kekebalan tubuh dan melemahkannya sehingga menjadi rentan diserang penyakit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 startAt="10"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Kolesterol: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kadar kolesterol di dalam darah melebihi batas normal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 startAt="10"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Sirosis Hati: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cedera hati yang terjadi dalam jangka waktu lama dan menimbulkan kerusakan serius pada struktur hati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 startAt="10"/>
            </a:pPr>
            <a:r>
              <a:rPr b="1" i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Thalasemia: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kelainan darah karena kurangnya hemoglobin (Hb) yang normal pada sel darah merah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 startAt="10"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Leukimia: 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kanker darah akibat tubuh terlalu banyak memproduksi sel darah putih abnorma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 startAt="10"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Alzheimer: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merupakan penyebab paling umum dari demensia (kehilangan memori, perubahan suasana hati, masalah dengan komunikasi dan penalaran)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 startAt="10"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Lainnya: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seperti paru-paru/flek, dan sejenisnya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3A1B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650" y="2053509"/>
            <a:ext cx="9518089" cy="901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358815" y="130088"/>
            <a:ext cx="39435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427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8359240" y="141663"/>
            <a:ext cx="3759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105-106</a:t>
            </a:r>
            <a:endParaRPr/>
          </a:p>
        </p:txBody>
      </p:sp>
      <p:grpSp>
        <p:nvGrpSpPr>
          <p:cNvPr id="127" name="Google Shape;127;p2"/>
          <p:cNvGrpSpPr/>
          <p:nvPr/>
        </p:nvGrpSpPr>
        <p:grpSpPr>
          <a:xfrm>
            <a:off x="1280010" y="1658728"/>
            <a:ext cx="9558729" cy="424295"/>
            <a:chOff x="530151" y="1455692"/>
            <a:chExt cx="11022698" cy="479711"/>
          </a:xfrm>
        </p:grpSpPr>
        <p:pic>
          <p:nvPicPr>
            <p:cNvPr id="128" name="Google Shape;128;p2"/>
            <p:cNvPicPr preferRelativeResize="0"/>
            <p:nvPr/>
          </p:nvPicPr>
          <p:blipFill rotWithShape="1">
            <a:blip r:embed="rId4">
              <a:alphaModFix/>
            </a:blip>
            <a:srcRect b="6679" l="718" r="16769" t="7206"/>
            <a:stretch/>
          </p:blipFill>
          <p:spPr>
            <a:xfrm>
              <a:off x="530151" y="1455692"/>
              <a:ext cx="11022698" cy="479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"/>
            <p:cNvSpPr txBox="1"/>
            <p:nvPr/>
          </p:nvSpPr>
          <p:spPr>
            <a:xfrm>
              <a:off x="5178490" y="1530135"/>
              <a:ext cx="34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5536248" y="1523872"/>
              <a:ext cx="34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8371932" y="1529020"/>
              <a:ext cx="34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8729690" y="1522757"/>
              <a:ext cx="34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2"/>
          <p:cNvSpPr/>
          <p:nvPr/>
        </p:nvSpPr>
        <p:spPr>
          <a:xfrm>
            <a:off x="395809" y="3163912"/>
            <a:ext cx="3439206" cy="3200425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62184" y="2945258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291493" y="2979246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1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546316" y="3604574"/>
            <a:ext cx="3193515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Jika berat badan untuk tinggi badannya &lt;2 SD median standar pertumbuhan anak WHO.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lang="en-US" sz="16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Ciri-ciri kurang gizi:</a:t>
            </a:r>
            <a:endParaRPr/>
          </a:p>
          <a:p>
            <a:pPr indent="0" lvl="0" marL="263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Berpenampilan kurus, rambut kemerahan, perut kadang-kadang buncit, wajah </a:t>
            </a: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moon face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karena bengkak (</a:t>
            </a: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oedema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atau </a:t>
            </a: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monkeyface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(keriput), anak cengeng, kurang respons. 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1280010" y="3144893"/>
            <a:ext cx="2248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Kurang Gizi (</a:t>
            </a:r>
            <a:r>
              <a:rPr b="1" i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Wasting</a:t>
            </a: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4334102" y="3182931"/>
            <a:ext cx="3439206" cy="3181406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4100477" y="2964277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4229786" y="2998265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2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4484609" y="3704873"/>
            <a:ext cx="3193515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Ciri-ciri </a:t>
            </a:r>
            <a:r>
              <a:rPr b="1" i="1" lang="en-US" sz="16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stunting</a:t>
            </a:r>
            <a:r>
              <a:rPr b="1" lang="en-US" sz="16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Panjang atau tinggi badan kurang dari anak seusianya, proporsi tubuh cenderung normal, tetapi anak tampak lebih muda/kecil untuk seusianya, berat badan rendah untuk anak seusianya, pertumbuhan tulang tertunda.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5325308" y="3163912"/>
            <a:ext cx="17432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Kerdil (</a:t>
            </a:r>
            <a:r>
              <a:rPr b="1" i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Stunting</a:t>
            </a: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8292311" y="3207965"/>
            <a:ext cx="3439206" cy="1388250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8058686" y="2989310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8187995" y="3023298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3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8442818" y="3560087"/>
            <a:ext cx="31935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Apabila tidak ada catatan khusus atau tidak ada permasalahan terkait dengan kondisi gizi anak.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9283517" y="3188945"/>
            <a:ext cx="18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Tidak ada catatan</a:t>
            </a:r>
            <a:endParaRPr b="1"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8303200" y="4909032"/>
            <a:ext cx="3439206" cy="1421452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8069575" y="4690377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8198884" y="4724365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8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8371933" y="5261154"/>
            <a:ext cx="33595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Responden tidak mengetahui maksud dari pertanyaan atau responden tidak memiliki buku kontrol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9537599" y="4890012"/>
            <a:ext cx="1193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Tidak tahu</a:t>
            </a:r>
            <a:endParaRPr b="1"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5770880" y="652876"/>
            <a:ext cx="6339840" cy="894979"/>
          </a:xfrm>
          <a:prstGeom prst="roundRect">
            <a:avLst>
              <a:gd fmla="val 16667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860555" y="689421"/>
            <a:ext cx="623861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CATATAN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Kondisi gizi anak harus berdasarkan catatan, bukan pendugaan PPL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Hanya ditanyakan pada responden usia 0-4 tahun</a:t>
            </a:r>
            <a:endParaRPr b="1" i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616B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03A1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>
            <p:ph idx="12" type="sldNum"/>
          </p:nvPr>
        </p:nvSpPr>
        <p:spPr>
          <a:xfrm>
            <a:off x="1169600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358815" y="130088"/>
            <a:ext cx="4222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428a</a:t>
            </a:r>
            <a:endParaRPr/>
          </a:p>
        </p:txBody>
      </p:sp>
      <p:sp>
        <p:nvSpPr>
          <p:cNvPr id="163" name="Google Shape;163;p3"/>
          <p:cNvSpPr txBox="1"/>
          <p:nvPr/>
        </p:nvSpPr>
        <p:spPr>
          <a:xfrm>
            <a:off x="8392491" y="141663"/>
            <a:ext cx="3759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106-107</a:t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431177" y="2967135"/>
            <a:ext cx="5400000" cy="1598618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197553" y="2898952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326862" y="2932940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1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575104" y="3319258"/>
            <a:ext cx="51457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mampu melihat objek sama sekali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hanya dapat membedakan terang dan gelap, dan tidak bisa melihat warna dominan dan bentuk meskipun menggunakan alat bantu.</a:t>
            </a:r>
            <a:endParaRPr/>
          </a:p>
        </p:txBody>
      </p:sp>
      <p:sp>
        <p:nvSpPr>
          <p:cNvPr id="168" name="Google Shape;168;p3"/>
          <p:cNvSpPr txBox="1"/>
          <p:nvPr/>
        </p:nvSpPr>
        <p:spPr>
          <a:xfrm>
            <a:off x="2017652" y="2948116"/>
            <a:ext cx="23209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sama sekali tidak bisa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6355608" y="2960532"/>
            <a:ext cx="5400000" cy="2025911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6121984" y="2892350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6251293" y="2926338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3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6484802" y="3512652"/>
            <a:ext cx="52708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Apabila dalam jarak minimal 30 cm dengan penerangan yang cukup individu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dapat melihat objek meskipun terlihat samar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Termasuk rabun senja dan orang yang dapat melihat jelas dengan alat bantu khusus seperti lup (tidak termasuk kacamata/</a:t>
            </a: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 lens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7268574" y="2941514"/>
            <a:ext cx="44870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sedikit kesulitan, tapi tidak membutuhkan bantuan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433237" y="4783949"/>
            <a:ext cx="5400000" cy="1748632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199612" y="4715766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328921" y="4749754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2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510306" y="5204167"/>
            <a:ext cx="521055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Apabila dalam jarak minimal 30 cm dengan penerangan yang cukup, individu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hanya dapat melihat warna dominan dan tidak dapat mendefinisikan suatu benda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termasuk yang hanya dapat melihat objek seperti bayangan.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1227611" y="4764930"/>
            <a:ext cx="43340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banyak kesulitan dan membutuhkan bantuan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6361872" y="5255335"/>
            <a:ext cx="5400000" cy="1280297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6128248" y="5187152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6257557" y="5221140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4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6484802" y="5607458"/>
            <a:ext cx="51968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memiliki hambatan penglihatan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baik yang menggunakan kacamata/kontak lensa maupun yang tidak menggunakannya. </a:t>
            </a:r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7913178" y="5236316"/>
            <a:ext cx="24465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Tidak mengalami kesulitan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 b="782" l="599" r="658" t="3931"/>
          <a:stretch/>
        </p:blipFill>
        <p:spPr>
          <a:xfrm>
            <a:off x="743696" y="942221"/>
            <a:ext cx="10587921" cy="135647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/>
          <p:nvPr/>
        </p:nvSpPr>
        <p:spPr>
          <a:xfrm>
            <a:off x="2804989" y="2382050"/>
            <a:ext cx="6217920" cy="404052"/>
          </a:xfrm>
          <a:prstGeom prst="roundRect">
            <a:avLst>
              <a:gd fmla="val 16667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2988235" y="2337608"/>
            <a:ext cx="5914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“ Hanya untuk usia 2 tahun ke atas ”</a:t>
            </a:r>
            <a:endParaRPr/>
          </a:p>
        </p:txBody>
      </p:sp>
      <p:sp>
        <p:nvSpPr>
          <p:cNvPr id="187" name="Google Shape;187;p3"/>
          <p:cNvSpPr txBox="1"/>
          <p:nvPr/>
        </p:nvSpPr>
        <p:spPr>
          <a:xfrm>
            <a:off x="7258414" y="989562"/>
            <a:ext cx="299380" cy="32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7613798" y="1001862"/>
            <a:ext cx="29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9" name="Google Shape;189;p3"/>
          <p:cNvSpPr txBox="1"/>
          <p:nvPr/>
        </p:nvSpPr>
        <p:spPr>
          <a:xfrm>
            <a:off x="8098003" y="999722"/>
            <a:ext cx="299380" cy="32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8433067" y="1001862"/>
            <a:ext cx="29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8931123" y="1009882"/>
            <a:ext cx="299380" cy="32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9266187" y="1012022"/>
            <a:ext cx="29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9784563" y="1020042"/>
            <a:ext cx="299380" cy="32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10119627" y="1022182"/>
            <a:ext cx="29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10607523" y="1009882"/>
            <a:ext cx="299380" cy="32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10942587" y="1012022"/>
            <a:ext cx="29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3A1B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358815" y="130088"/>
            <a:ext cx="4229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428b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8409115" y="141663"/>
            <a:ext cx="3759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107-108</a:t>
            </a:r>
            <a:endParaRPr/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 b="5899" l="0" r="739" t="8156"/>
          <a:stretch/>
        </p:blipFill>
        <p:spPr>
          <a:xfrm>
            <a:off x="741719" y="1834011"/>
            <a:ext cx="10587921" cy="4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"/>
          <p:cNvSpPr/>
          <p:nvPr/>
        </p:nvSpPr>
        <p:spPr>
          <a:xfrm>
            <a:off x="431177" y="2520876"/>
            <a:ext cx="5400000" cy="1598618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197553" y="2302222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326862" y="2336210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1</a:t>
            </a:r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575104" y="2872999"/>
            <a:ext cx="51457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dapat mendengar apapun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(90dB atau pada semua tingkat desibel) meskipun menggunakan alat bantu. Komunikasi dilakukan dengan bahasa isyarat dan atau pembacaan gerak bibir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2017652" y="2501857"/>
            <a:ext cx="23209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sama sekali tidak bisa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6355608" y="2514273"/>
            <a:ext cx="5400000" cy="2053134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6121984" y="2295620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6251293" y="2329608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3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484802" y="3117193"/>
            <a:ext cx="52708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bisa mendengar suara pada kisaran 30-40 dB (suara berbisik-bisik) atau bunyi yang lembut/sedang</a:t>
            </a: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namun masih bisa mendengar suara yang keras meskipun tanpa diteriakkan ke telinga. Alat bantu pendengaran tidak dapat menaikkan fungsi pendengaran.</a:t>
            </a:r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7268574" y="2495255"/>
            <a:ext cx="44870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sedikit kesulitan, tapi tidak membutuhkan bantuan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433237" y="4392463"/>
            <a:ext cx="5400000" cy="1985149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199612" y="4173810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328921" y="4207798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2</a:t>
            </a:r>
            <a:endParaRPr/>
          </a:p>
        </p:txBody>
      </p:sp>
      <p:sp>
        <p:nvSpPr>
          <p:cNvPr id="222" name="Google Shape;222;p4"/>
          <p:cNvSpPr txBox="1"/>
          <p:nvPr/>
        </p:nvSpPr>
        <p:spPr>
          <a:xfrm>
            <a:off x="510306" y="4851592"/>
            <a:ext cx="531982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dapat mendengar suara di ruangan sunyi atau gelap</a:t>
            </a: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namun masih dapat menangkap bunyi tetapi tidak dapat menangkap isi pembicaraan. Berbicara dengan responden harus dengan berteriak jaraknya dekat.</a:t>
            </a:r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1227611" y="4373445"/>
            <a:ext cx="43340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banyak kesulitan dan membutuhkan bantuan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6361872" y="4873795"/>
            <a:ext cx="5400000" cy="1503817"/>
          </a:xfrm>
          <a:prstGeom prst="rect">
            <a:avLst/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6128248" y="4655141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6257557" y="4689129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4</a:t>
            </a:r>
            <a:endParaRPr/>
          </a:p>
        </p:txBody>
      </p:sp>
      <p:sp>
        <p:nvSpPr>
          <p:cNvPr id="227" name="Google Shape;227;p4"/>
          <p:cNvSpPr txBox="1"/>
          <p:nvPr/>
        </p:nvSpPr>
        <p:spPr>
          <a:xfrm>
            <a:off x="6484802" y="5225918"/>
            <a:ext cx="519689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Jika dengan menggunakan alat bantu dengar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dapat mendengar dengan jelas</a:t>
            </a: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 dapat membedakan siapa yang sedang berbicara, serta tahu arah suara dari sekitar dan lawan bicara.</a:t>
            </a:r>
            <a:endParaRPr/>
          </a:p>
        </p:txBody>
      </p:sp>
      <p:sp>
        <p:nvSpPr>
          <p:cNvPr id="228" name="Google Shape;228;p4"/>
          <p:cNvSpPr txBox="1"/>
          <p:nvPr/>
        </p:nvSpPr>
        <p:spPr>
          <a:xfrm>
            <a:off x="7913178" y="4854776"/>
            <a:ext cx="24465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Tidak mengalami kesulitan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5495447" y="666414"/>
            <a:ext cx="6217920" cy="404052"/>
          </a:xfrm>
          <a:prstGeom prst="roundRect">
            <a:avLst>
              <a:gd fmla="val 16667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5678693" y="621972"/>
            <a:ext cx="5914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 Hanya untuk usia 2 tahun ke atas ”</a:t>
            </a:r>
            <a:endParaRPr/>
          </a:p>
        </p:txBody>
      </p:sp>
      <p:pic>
        <p:nvPicPr>
          <p:cNvPr id="231" name="Google Shape;231;p4"/>
          <p:cNvPicPr preferRelativeResize="0"/>
          <p:nvPr/>
        </p:nvPicPr>
        <p:blipFill rotWithShape="1">
          <a:blip r:embed="rId4">
            <a:alphaModFix/>
          </a:blip>
          <a:srcRect b="41790" l="599" r="658" t="38831"/>
          <a:stretch/>
        </p:blipFill>
        <p:spPr>
          <a:xfrm>
            <a:off x="741719" y="1575281"/>
            <a:ext cx="10587921" cy="2758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4"/>
          <p:cNvGrpSpPr/>
          <p:nvPr/>
        </p:nvGrpSpPr>
        <p:grpSpPr>
          <a:xfrm>
            <a:off x="741719" y="1115694"/>
            <a:ext cx="10587921" cy="458151"/>
            <a:chOff x="743696" y="1420358"/>
            <a:chExt cx="10587921" cy="458151"/>
          </a:xfrm>
        </p:grpSpPr>
        <p:pic>
          <p:nvPicPr>
            <p:cNvPr id="233" name="Google Shape;233;p4"/>
            <p:cNvPicPr preferRelativeResize="0"/>
            <p:nvPr/>
          </p:nvPicPr>
          <p:blipFill rotWithShape="1">
            <a:blip r:embed="rId4">
              <a:alphaModFix/>
            </a:blip>
            <a:srcRect b="63885" l="599" r="658" t="3931"/>
            <a:stretch/>
          </p:blipFill>
          <p:spPr>
            <a:xfrm>
              <a:off x="743696" y="1420358"/>
              <a:ext cx="10587921" cy="458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4"/>
            <p:cNvSpPr txBox="1"/>
            <p:nvPr/>
          </p:nvSpPr>
          <p:spPr>
            <a:xfrm>
              <a:off x="7258414" y="1467699"/>
              <a:ext cx="299380" cy="326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7613798" y="1479999"/>
              <a:ext cx="299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8098003" y="1477859"/>
              <a:ext cx="299380" cy="326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 txBox="1"/>
            <p:nvPr/>
          </p:nvSpPr>
          <p:spPr>
            <a:xfrm>
              <a:off x="8433067" y="1479999"/>
              <a:ext cx="299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38" name="Google Shape;238;p4"/>
            <p:cNvSpPr txBox="1"/>
            <p:nvPr/>
          </p:nvSpPr>
          <p:spPr>
            <a:xfrm>
              <a:off x="8931123" y="1488019"/>
              <a:ext cx="299380" cy="326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66187" y="1490159"/>
              <a:ext cx="299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9784563" y="1498179"/>
              <a:ext cx="299380" cy="326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"/>
            <p:cNvSpPr txBox="1"/>
            <p:nvPr/>
          </p:nvSpPr>
          <p:spPr>
            <a:xfrm>
              <a:off x="10119627" y="1500319"/>
              <a:ext cx="299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42" name="Google Shape;242;p4"/>
            <p:cNvSpPr txBox="1"/>
            <p:nvPr/>
          </p:nvSpPr>
          <p:spPr>
            <a:xfrm>
              <a:off x="10607523" y="1488019"/>
              <a:ext cx="299380" cy="326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 txBox="1"/>
            <p:nvPr/>
          </p:nvSpPr>
          <p:spPr>
            <a:xfrm>
              <a:off x="10942587" y="1490159"/>
              <a:ext cx="299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616B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03A1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 txBox="1"/>
          <p:nvPr>
            <p:ph idx="12" type="sldNum"/>
          </p:nvPr>
        </p:nvSpPr>
        <p:spPr>
          <a:xfrm>
            <a:off x="1169600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358815" y="130088"/>
            <a:ext cx="42019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428c</a:t>
            </a:r>
            <a:endParaRPr/>
          </a:p>
        </p:txBody>
      </p:sp>
      <p:sp>
        <p:nvSpPr>
          <p:cNvPr id="252" name="Google Shape;252;p5"/>
          <p:cNvSpPr txBox="1"/>
          <p:nvPr/>
        </p:nvSpPr>
        <p:spPr>
          <a:xfrm>
            <a:off x="8542117" y="141663"/>
            <a:ext cx="3337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108</a:t>
            </a:r>
            <a:endParaRPr/>
          </a:p>
        </p:txBody>
      </p:sp>
      <p:sp>
        <p:nvSpPr>
          <p:cNvPr id="253" name="Google Shape;253;p5"/>
          <p:cNvSpPr/>
          <p:nvPr/>
        </p:nvSpPr>
        <p:spPr>
          <a:xfrm>
            <a:off x="431177" y="2820721"/>
            <a:ext cx="5400000" cy="1598618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197553" y="2602067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"/>
          <p:cNvSpPr txBox="1"/>
          <p:nvPr/>
        </p:nvSpPr>
        <p:spPr>
          <a:xfrm>
            <a:off x="326862" y="2636055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1</a:t>
            </a:r>
            <a:endParaRPr/>
          </a:p>
        </p:txBody>
      </p:sp>
      <p:sp>
        <p:nvSpPr>
          <p:cNvPr id="256" name="Google Shape;256;p5"/>
          <p:cNvSpPr txBox="1"/>
          <p:nvPr/>
        </p:nvSpPr>
        <p:spPr>
          <a:xfrm>
            <a:off x="575104" y="3172844"/>
            <a:ext cx="51457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mampu menggerakkan tubuh fisik bagian bawah total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Dapat terlihat pula pada individu yang terbaring di tempat tidur (</a:t>
            </a: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Bedridden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akibat bawaan lahir maupun sakit kronis.</a:t>
            </a:r>
            <a:endParaRPr/>
          </a:p>
        </p:txBody>
      </p:sp>
      <p:sp>
        <p:nvSpPr>
          <p:cNvPr id="257" name="Google Shape;257;p5"/>
          <p:cNvSpPr txBox="1"/>
          <p:nvPr/>
        </p:nvSpPr>
        <p:spPr>
          <a:xfrm>
            <a:off x="2017652" y="2801702"/>
            <a:ext cx="23209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sama sekali tidak bisa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6355608" y="2814118"/>
            <a:ext cx="5400000" cy="1914927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6027934" y="2595465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"/>
          <p:cNvSpPr txBox="1"/>
          <p:nvPr/>
        </p:nvSpPr>
        <p:spPr>
          <a:xfrm>
            <a:off x="6157243" y="2629453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3</a:t>
            </a:r>
            <a:endParaRPr/>
          </a:p>
        </p:txBody>
      </p:sp>
      <p:sp>
        <p:nvSpPr>
          <p:cNvPr id="261" name="Google Shape;261;p5"/>
          <p:cNvSpPr txBox="1"/>
          <p:nvPr/>
        </p:nvSpPr>
        <p:spPr>
          <a:xfrm>
            <a:off x="6484802" y="3270286"/>
            <a:ext cx="52708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Dapat berjalan di tanah datar sejauh 50 meter atau mendaki/berjalan menurun sebanyak 2 langkah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tanpa menggunakan alat bantu atau tanpa bantuan orang lain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Namun alat bantu seperti tongkat dapat bermanfaat untuk mendukung aktivitas harian.</a:t>
            </a:r>
            <a:endParaRPr/>
          </a:p>
        </p:txBody>
      </p:sp>
      <p:sp>
        <p:nvSpPr>
          <p:cNvPr id="262" name="Google Shape;262;p5"/>
          <p:cNvSpPr txBox="1"/>
          <p:nvPr/>
        </p:nvSpPr>
        <p:spPr>
          <a:xfrm>
            <a:off x="7017366" y="2795100"/>
            <a:ext cx="47800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sedikit kesulitan, tapi tidak membutuhkan bantuan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433237" y="4748064"/>
            <a:ext cx="5400000" cy="1708690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199612" y="4529410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5"/>
          <p:cNvSpPr txBox="1"/>
          <p:nvPr/>
        </p:nvSpPr>
        <p:spPr>
          <a:xfrm>
            <a:off x="328921" y="4563398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2</a:t>
            </a:r>
            <a:endParaRPr/>
          </a:p>
        </p:txBody>
      </p:sp>
      <p:sp>
        <p:nvSpPr>
          <p:cNvPr id="266" name="Google Shape;266;p5"/>
          <p:cNvSpPr txBox="1"/>
          <p:nvPr/>
        </p:nvSpPr>
        <p:spPr>
          <a:xfrm>
            <a:off x="510306" y="5100187"/>
            <a:ext cx="5210557" cy="128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Dapat berjalan di tanah datar sejauh 50 meter atau mendaki/berjalan menurun sebanyak 2 langkah dengan </a:t>
            </a:r>
            <a:r>
              <a:rPr b="1" lang="en-US" sz="155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menggunakan alat bantu atau dengan bantuan orang lain</a:t>
            </a:r>
            <a:r>
              <a:rPr lang="en-US" sz="15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Alat bantu seperti kursi roda atau tongkat membantu mobilitas namun tidak meningkatkan fungsi fisik bagian bawah. </a:t>
            </a:r>
            <a:endParaRPr/>
          </a:p>
        </p:txBody>
      </p:sp>
      <p:sp>
        <p:nvSpPr>
          <p:cNvPr id="267" name="Google Shape;267;p5"/>
          <p:cNvSpPr txBox="1"/>
          <p:nvPr/>
        </p:nvSpPr>
        <p:spPr>
          <a:xfrm>
            <a:off x="1227611" y="4729045"/>
            <a:ext cx="43340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Ya, banyak kesulitan dan membutuhkan bantuan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6361872" y="5120407"/>
            <a:ext cx="5400000" cy="1323439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6028973" y="4901753"/>
            <a:ext cx="1062182" cy="437309"/>
          </a:xfrm>
          <a:prstGeom prst="roundRect">
            <a:avLst>
              <a:gd fmla="val 50000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5"/>
          <p:cNvSpPr txBox="1"/>
          <p:nvPr/>
        </p:nvSpPr>
        <p:spPr>
          <a:xfrm>
            <a:off x="6158282" y="4935741"/>
            <a:ext cx="829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4</a:t>
            </a:r>
            <a:endParaRPr/>
          </a:p>
        </p:txBody>
      </p:sp>
      <p:sp>
        <p:nvSpPr>
          <p:cNvPr id="271" name="Google Shape;271;p5"/>
          <p:cNvSpPr txBox="1"/>
          <p:nvPr/>
        </p:nvSpPr>
        <p:spPr>
          <a:xfrm>
            <a:off x="6484802" y="5472530"/>
            <a:ext cx="51968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 yang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memiliki hambatan/kesulitan berjalan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 tanah datar sejauh 50 meter atau mendaki/berjalan menurun sebanyak 2 langkah.</a:t>
            </a:r>
            <a:endParaRPr/>
          </a:p>
        </p:txBody>
      </p:sp>
      <p:sp>
        <p:nvSpPr>
          <p:cNvPr id="272" name="Google Shape;272;p5"/>
          <p:cNvSpPr txBox="1"/>
          <p:nvPr/>
        </p:nvSpPr>
        <p:spPr>
          <a:xfrm>
            <a:off x="7913178" y="5101388"/>
            <a:ext cx="24465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Tidak mengalami kesulitan</a:t>
            </a:r>
            <a:endParaRPr b="1" sz="16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2804989" y="2037828"/>
            <a:ext cx="6217920" cy="404052"/>
          </a:xfrm>
          <a:prstGeom prst="roundRect">
            <a:avLst>
              <a:gd fmla="val 16667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5"/>
          <p:cNvSpPr txBox="1"/>
          <p:nvPr/>
        </p:nvSpPr>
        <p:spPr>
          <a:xfrm>
            <a:off x="2988235" y="1993386"/>
            <a:ext cx="5914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“ Hanya untuk usia 2 tahun ke atas ”</a:t>
            </a:r>
            <a:endParaRPr/>
          </a:p>
        </p:txBody>
      </p:sp>
      <p:grpSp>
        <p:nvGrpSpPr>
          <p:cNvPr id="275" name="Google Shape;275;p5"/>
          <p:cNvGrpSpPr/>
          <p:nvPr/>
        </p:nvGrpSpPr>
        <p:grpSpPr>
          <a:xfrm>
            <a:off x="820084" y="922654"/>
            <a:ext cx="10122236" cy="1029612"/>
            <a:chOff x="728644" y="892174"/>
            <a:chExt cx="10600996" cy="1136796"/>
          </a:xfrm>
        </p:grpSpPr>
        <p:grpSp>
          <p:nvGrpSpPr>
            <p:cNvPr id="276" name="Google Shape;276;p5"/>
            <p:cNvGrpSpPr/>
            <p:nvPr/>
          </p:nvGrpSpPr>
          <p:grpSpPr>
            <a:xfrm>
              <a:off x="728644" y="1345169"/>
              <a:ext cx="10600996" cy="683801"/>
              <a:chOff x="546968" y="1091714"/>
              <a:chExt cx="11189267" cy="714814"/>
            </a:xfrm>
          </p:grpSpPr>
          <p:pic>
            <p:nvPicPr>
              <p:cNvPr id="277" name="Google Shape;277;p5"/>
              <p:cNvPicPr preferRelativeResize="0"/>
              <p:nvPr/>
            </p:nvPicPr>
            <p:blipFill rotWithShape="1">
              <a:blip r:embed="rId3">
                <a:alphaModFix/>
              </a:blip>
              <a:srcRect b="8311" l="431" r="951" t="10981"/>
              <a:stretch/>
            </p:blipFill>
            <p:spPr>
              <a:xfrm>
                <a:off x="546968" y="1363659"/>
                <a:ext cx="11189267" cy="4428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Google Shape;278;p5"/>
              <p:cNvPicPr preferRelativeResize="0"/>
              <p:nvPr/>
            </p:nvPicPr>
            <p:blipFill rotWithShape="1">
              <a:blip r:embed="rId4">
                <a:alphaModFix/>
              </a:blip>
              <a:srcRect b="41790" l="599" r="658" t="38831"/>
              <a:stretch/>
            </p:blipFill>
            <p:spPr>
              <a:xfrm>
                <a:off x="574443" y="1091714"/>
                <a:ext cx="11139286" cy="2902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9" name="Google Shape;279;p5"/>
            <p:cNvGrpSpPr/>
            <p:nvPr/>
          </p:nvGrpSpPr>
          <p:grpSpPr>
            <a:xfrm>
              <a:off x="741719" y="892174"/>
              <a:ext cx="10587921" cy="458151"/>
              <a:chOff x="743696" y="1420358"/>
              <a:chExt cx="10587921" cy="458151"/>
            </a:xfrm>
          </p:grpSpPr>
          <p:pic>
            <p:nvPicPr>
              <p:cNvPr id="280" name="Google Shape;280;p5"/>
              <p:cNvPicPr preferRelativeResize="0"/>
              <p:nvPr/>
            </p:nvPicPr>
            <p:blipFill rotWithShape="1">
              <a:blip r:embed="rId4">
                <a:alphaModFix/>
              </a:blip>
              <a:srcRect b="63885" l="599" r="658" t="3931"/>
              <a:stretch/>
            </p:blipFill>
            <p:spPr>
              <a:xfrm>
                <a:off x="743696" y="1420358"/>
                <a:ext cx="10587921" cy="4581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" name="Google Shape;281;p5"/>
              <p:cNvSpPr txBox="1"/>
              <p:nvPr/>
            </p:nvSpPr>
            <p:spPr>
              <a:xfrm>
                <a:off x="7258414" y="1467699"/>
                <a:ext cx="299380" cy="326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 txBox="1"/>
              <p:nvPr/>
            </p:nvSpPr>
            <p:spPr>
              <a:xfrm>
                <a:off x="7613798" y="1479999"/>
                <a:ext cx="2993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83" name="Google Shape;283;p5"/>
              <p:cNvSpPr txBox="1"/>
              <p:nvPr/>
            </p:nvSpPr>
            <p:spPr>
              <a:xfrm>
                <a:off x="8098003" y="1477859"/>
                <a:ext cx="299380" cy="326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 txBox="1"/>
              <p:nvPr/>
            </p:nvSpPr>
            <p:spPr>
              <a:xfrm>
                <a:off x="8433067" y="1479999"/>
                <a:ext cx="2993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85" name="Google Shape;285;p5"/>
              <p:cNvSpPr txBox="1"/>
              <p:nvPr/>
            </p:nvSpPr>
            <p:spPr>
              <a:xfrm>
                <a:off x="8931123" y="1488019"/>
                <a:ext cx="299380" cy="326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 txBox="1"/>
              <p:nvPr/>
            </p:nvSpPr>
            <p:spPr>
              <a:xfrm>
                <a:off x="9266187" y="1490159"/>
                <a:ext cx="2993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87" name="Google Shape;287;p5"/>
              <p:cNvSpPr txBox="1"/>
              <p:nvPr/>
            </p:nvSpPr>
            <p:spPr>
              <a:xfrm>
                <a:off x="9784563" y="1498179"/>
                <a:ext cx="299380" cy="326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 txBox="1"/>
              <p:nvPr/>
            </p:nvSpPr>
            <p:spPr>
              <a:xfrm>
                <a:off x="10119627" y="1500319"/>
                <a:ext cx="2993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89" name="Google Shape;289;p5"/>
              <p:cNvSpPr txBox="1"/>
              <p:nvPr/>
            </p:nvSpPr>
            <p:spPr>
              <a:xfrm>
                <a:off x="10607523" y="1488019"/>
                <a:ext cx="299380" cy="326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5"/>
              <p:cNvSpPr txBox="1"/>
              <p:nvPr/>
            </p:nvSpPr>
            <p:spPr>
              <a:xfrm>
                <a:off x="10942587" y="1490159"/>
                <a:ext cx="2993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3A1B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6"/>
          <p:cNvSpPr txBox="1"/>
          <p:nvPr/>
        </p:nvSpPr>
        <p:spPr>
          <a:xfrm>
            <a:off x="358815" y="130088"/>
            <a:ext cx="4229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428d</a:t>
            </a:r>
            <a:endParaRPr/>
          </a:p>
        </p:txBody>
      </p:sp>
      <p:sp>
        <p:nvSpPr>
          <p:cNvPr id="301" name="Google Shape;301;p6"/>
          <p:cNvSpPr txBox="1"/>
          <p:nvPr/>
        </p:nvSpPr>
        <p:spPr>
          <a:xfrm>
            <a:off x="8375864" y="141663"/>
            <a:ext cx="3759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108-109</a:t>
            </a:r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406594" y="2380228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686315" y="2404434"/>
            <a:ext cx="50137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1. Ya, sama sekali tidak bisa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6"/>
          <p:cNvSpPr txBox="1"/>
          <p:nvPr/>
        </p:nvSpPr>
        <p:spPr>
          <a:xfrm>
            <a:off x="547771" y="2844505"/>
            <a:ext cx="5238416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r>
              <a:rPr b="1" lang="en-US" sz="15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ma sekali tidak dapat mengambil atau menggenggam atau memungut </a:t>
            </a:r>
            <a:r>
              <a:rPr b="0" lang="en-US" sz="1500" u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benda kecil (seperti koin), termasuk kedua tangan individu sama sekali tidak dapat digunakan untuk mengangkat benda yang lebih besar. 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500" u="none" strike="noStrike">
                <a:solidFill>
                  <a:srgbClr val="27496D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1" lang="en-US" sz="1500" u="none" strike="noStrike">
                <a:solidFill>
                  <a:srgbClr val="27496D"/>
                </a:solidFill>
                <a:latin typeface="Calibri"/>
                <a:ea typeface="Calibri"/>
                <a:cs typeface="Calibri"/>
                <a:sym typeface="Calibri"/>
              </a:rPr>
              <a:t>Pada usia anak, </a:t>
            </a:r>
            <a:r>
              <a:rPr b="0" i="1" lang="en-US" sz="1500" u="none" strike="noStrike">
                <a:solidFill>
                  <a:srgbClr val="27496D"/>
                </a:solidFill>
                <a:latin typeface="Calibri"/>
                <a:ea typeface="Calibri"/>
                <a:cs typeface="Calibri"/>
                <a:sym typeface="Calibri"/>
              </a:rPr>
              <a:t>berkaitan dengan hambatan dalam menulis, memotong, menyusun puzzle, menggambar, atau memasukkan balok sesuai bentuknya.”</a:t>
            </a:r>
            <a:endParaRPr i="1" sz="1500">
              <a:solidFill>
                <a:srgbClr val="2749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401974" y="4795546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6"/>
          <p:cNvSpPr txBox="1"/>
          <p:nvPr/>
        </p:nvSpPr>
        <p:spPr>
          <a:xfrm>
            <a:off x="681696" y="4819752"/>
            <a:ext cx="50183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2. Ya, banyak kesulitan dan membutuhkan bantuan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6"/>
          <p:cNvSpPr txBox="1"/>
          <p:nvPr/>
        </p:nvSpPr>
        <p:spPr>
          <a:xfrm>
            <a:off x="681697" y="5287531"/>
            <a:ext cx="51830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Mengalami banyak kesulitan dan membutuhkan bantuan </a:t>
            </a:r>
            <a:r>
              <a:rPr lang="en-US" sz="15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dalam mengambil atau menggenggam atau memungut benda kecil (seperti koin) dan mengangkat benda yang lebih besar seperti botol air 2 liter sampai ke pinggang.</a:t>
            </a:r>
            <a:endParaRPr i="1" sz="15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6"/>
          <p:cNvSpPr/>
          <p:nvPr/>
        </p:nvSpPr>
        <p:spPr>
          <a:xfrm>
            <a:off x="6257848" y="2375609"/>
            <a:ext cx="5522761" cy="608981"/>
          </a:xfrm>
          <a:prstGeom prst="roundRect">
            <a:avLst>
              <a:gd fmla="val 50000" name="adj"/>
            </a:avLst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6537571" y="2399816"/>
            <a:ext cx="5113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3. Ya, sedikit kesulitan tapi tidak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membutuhkan bantuan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6"/>
          <p:cNvSpPr txBox="1"/>
          <p:nvPr/>
        </p:nvSpPr>
        <p:spPr>
          <a:xfrm>
            <a:off x="6486769" y="3151732"/>
            <a:ext cx="5201455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Mengalami hambatan ringan mengambil atau menggenggam atau memungut </a:t>
            </a:r>
            <a:r>
              <a:rPr lang="en-US" sz="15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benda kecil (seperti koin) dan mengangkat benda yang lebih besar seperti botol air 2 liter sampai ke pinggang namun </a:t>
            </a:r>
            <a:r>
              <a:rPr b="1" lang="en-US" sz="15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tidak membutuhkan bantuan </a:t>
            </a:r>
            <a:r>
              <a:rPr lang="en-US" sz="15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dan masih bisa melakukannya meskipun membutuhkan waktu.</a:t>
            </a:r>
            <a:endParaRPr sz="1500" u="none" strike="noStrike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6253228" y="4790928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6532949" y="4815134"/>
            <a:ext cx="50121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4. Tidak mengalami kesulitan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6449826" y="5292149"/>
            <a:ext cx="52430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Tidak memiliki hambatan mengambil atau menggenggam atau memungut </a:t>
            </a:r>
            <a:r>
              <a:rPr lang="en-US" sz="15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benda kecil (seperti koin) dan dapat mengangkat benda yang lebih besar tanpa bantuan orang lain dan tanpa jeda waktu.</a:t>
            </a:r>
            <a:endParaRPr i="1" sz="15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6"/>
          <p:cNvSpPr/>
          <p:nvPr/>
        </p:nvSpPr>
        <p:spPr>
          <a:xfrm>
            <a:off x="449258" y="2851201"/>
            <a:ext cx="5400000" cy="1847450"/>
          </a:xfrm>
          <a:prstGeom prst="rect">
            <a:avLst/>
          </a:prstGeom>
          <a:noFill/>
          <a:ln cap="flat" cmpd="sng" w="19050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6"/>
          <p:cNvSpPr/>
          <p:nvPr/>
        </p:nvSpPr>
        <p:spPr>
          <a:xfrm>
            <a:off x="6354589" y="3068323"/>
            <a:ext cx="5400000" cy="1630328"/>
          </a:xfrm>
          <a:prstGeom prst="rect">
            <a:avLst/>
          </a:prstGeom>
          <a:noFill/>
          <a:ln cap="flat" cmpd="sng" w="19050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6"/>
          <p:cNvSpPr/>
          <p:nvPr/>
        </p:nvSpPr>
        <p:spPr>
          <a:xfrm>
            <a:off x="444636" y="5253151"/>
            <a:ext cx="5400000" cy="1153551"/>
          </a:xfrm>
          <a:prstGeom prst="rect">
            <a:avLst/>
          </a:prstGeom>
          <a:noFill/>
          <a:ln cap="flat" cmpd="sng" w="19050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"/>
          <p:cNvSpPr/>
          <p:nvPr/>
        </p:nvSpPr>
        <p:spPr>
          <a:xfrm>
            <a:off x="6354589" y="5258765"/>
            <a:ext cx="5400000" cy="1153551"/>
          </a:xfrm>
          <a:prstGeom prst="rect">
            <a:avLst/>
          </a:prstGeom>
          <a:noFill/>
          <a:ln cap="flat" cmpd="sng" w="19050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6"/>
          <p:cNvSpPr/>
          <p:nvPr/>
        </p:nvSpPr>
        <p:spPr>
          <a:xfrm>
            <a:off x="2804989" y="1870188"/>
            <a:ext cx="6217920" cy="404052"/>
          </a:xfrm>
          <a:prstGeom prst="roundRect">
            <a:avLst>
              <a:gd fmla="val 16667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6"/>
          <p:cNvSpPr txBox="1"/>
          <p:nvPr/>
        </p:nvSpPr>
        <p:spPr>
          <a:xfrm>
            <a:off x="2988235" y="1807274"/>
            <a:ext cx="5914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“ Hanya untuk usia 2 tahun ke atas ”</a:t>
            </a:r>
            <a:endParaRPr/>
          </a:p>
        </p:txBody>
      </p:sp>
      <p:grpSp>
        <p:nvGrpSpPr>
          <p:cNvPr id="320" name="Google Shape;320;p6"/>
          <p:cNvGrpSpPr/>
          <p:nvPr/>
        </p:nvGrpSpPr>
        <p:grpSpPr>
          <a:xfrm>
            <a:off x="1357909" y="902334"/>
            <a:ext cx="9767291" cy="933339"/>
            <a:chOff x="829589" y="922654"/>
            <a:chExt cx="10112731" cy="1023136"/>
          </a:xfrm>
        </p:grpSpPr>
        <p:grpSp>
          <p:nvGrpSpPr>
            <p:cNvPr id="321" name="Google Shape;321;p6"/>
            <p:cNvGrpSpPr/>
            <p:nvPr/>
          </p:nvGrpSpPr>
          <p:grpSpPr>
            <a:xfrm>
              <a:off x="829589" y="922654"/>
              <a:ext cx="10112731" cy="1023136"/>
              <a:chOff x="829589" y="922654"/>
              <a:chExt cx="10112731" cy="1023136"/>
            </a:xfrm>
          </p:grpSpPr>
          <p:grpSp>
            <p:nvGrpSpPr>
              <p:cNvPr id="322" name="Google Shape;322;p6"/>
              <p:cNvGrpSpPr/>
              <p:nvPr/>
            </p:nvGrpSpPr>
            <p:grpSpPr>
              <a:xfrm>
                <a:off x="829589" y="1336808"/>
                <a:ext cx="10109752" cy="608982"/>
                <a:chOff x="574442" y="1051074"/>
                <a:chExt cx="10986937" cy="717745"/>
              </a:xfrm>
            </p:grpSpPr>
            <p:pic>
              <p:nvPicPr>
                <p:cNvPr id="323" name="Google Shape;323;p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261" l="433" r="847" t="10983"/>
                <a:stretch/>
              </p:blipFill>
              <p:spPr>
                <a:xfrm>
                  <a:off x="574442" y="1323705"/>
                  <a:ext cx="10986937" cy="4451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4" name="Google Shape;324;p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1790" l="599" r="658" t="38831"/>
                <a:stretch/>
              </p:blipFill>
              <p:spPr>
                <a:xfrm>
                  <a:off x="574443" y="1051074"/>
                  <a:ext cx="10986936" cy="2862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25" name="Google Shape;325;p6"/>
              <p:cNvPicPr preferRelativeResize="0"/>
              <p:nvPr/>
            </p:nvPicPr>
            <p:blipFill rotWithShape="1">
              <a:blip r:embed="rId4">
                <a:alphaModFix/>
              </a:blip>
              <a:srcRect b="63885" l="599" r="658" t="3931"/>
              <a:stretch/>
            </p:blipFill>
            <p:spPr>
              <a:xfrm>
                <a:off x="832569" y="922654"/>
                <a:ext cx="10109751" cy="4149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6" name="Google Shape;326;p6"/>
            <p:cNvSpPr txBox="1"/>
            <p:nvPr/>
          </p:nvSpPr>
          <p:spPr>
            <a:xfrm>
              <a:off x="7053070" y="965531"/>
              <a:ext cx="285859" cy="295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"/>
            <p:cNvSpPr txBox="1"/>
            <p:nvPr/>
          </p:nvSpPr>
          <p:spPr>
            <a:xfrm>
              <a:off x="7392405" y="976672"/>
              <a:ext cx="285859" cy="33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28" name="Google Shape;328;p6"/>
            <p:cNvSpPr txBox="1"/>
            <p:nvPr/>
          </p:nvSpPr>
          <p:spPr>
            <a:xfrm>
              <a:off x="7854742" y="974733"/>
              <a:ext cx="285859" cy="295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"/>
            <p:cNvSpPr txBox="1"/>
            <p:nvPr/>
          </p:nvSpPr>
          <p:spPr>
            <a:xfrm>
              <a:off x="8174674" y="976672"/>
              <a:ext cx="285859" cy="33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30" name="Google Shape;330;p6"/>
            <p:cNvSpPr txBox="1"/>
            <p:nvPr/>
          </p:nvSpPr>
          <p:spPr>
            <a:xfrm>
              <a:off x="8650237" y="983936"/>
              <a:ext cx="285859" cy="295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"/>
            <p:cNvSpPr txBox="1"/>
            <p:nvPr/>
          </p:nvSpPr>
          <p:spPr>
            <a:xfrm>
              <a:off x="8970169" y="985874"/>
              <a:ext cx="285859" cy="33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32" name="Google Shape;332;p6"/>
            <p:cNvSpPr txBox="1"/>
            <p:nvPr/>
          </p:nvSpPr>
          <p:spPr>
            <a:xfrm>
              <a:off x="9465134" y="993138"/>
              <a:ext cx="285859" cy="295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"/>
            <p:cNvSpPr txBox="1"/>
            <p:nvPr/>
          </p:nvSpPr>
          <p:spPr>
            <a:xfrm>
              <a:off x="9785066" y="995076"/>
              <a:ext cx="285859" cy="33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34" name="Google Shape;334;p6"/>
            <p:cNvSpPr txBox="1"/>
            <p:nvPr/>
          </p:nvSpPr>
          <p:spPr>
            <a:xfrm>
              <a:off x="10250927" y="983936"/>
              <a:ext cx="285859" cy="295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 txBox="1"/>
            <p:nvPr/>
          </p:nvSpPr>
          <p:spPr>
            <a:xfrm>
              <a:off x="10570859" y="985874"/>
              <a:ext cx="285859" cy="33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616B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03A1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7"/>
          <p:cNvCxnSpPr/>
          <p:nvPr/>
        </p:nvCxnSpPr>
        <p:spPr>
          <a:xfrm>
            <a:off x="514456" y="3144240"/>
            <a:ext cx="0" cy="3600000"/>
          </a:xfrm>
          <a:prstGeom prst="straightConnector1">
            <a:avLst/>
          </a:prstGeom>
          <a:noFill/>
          <a:ln cap="flat" cmpd="sng" w="9525">
            <a:solidFill>
              <a:srgbClr val="0C7B93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p7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7"/>
          <p:cNvSpPr txBox="1"/>
          <p:nvPr/>
        </p:nvSpPr>
        <p:spPr>
          <a:xfrm>
            <a:off x="358815" y="130088"/>
            <a:ext cx="42148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428e</a:t>
            </a:r>
            <a:endParaRPr/>
          </a:p>
        </p:txBody>
      </p:sp>
      <p:sp>
        <p:nvSpPr>
          <p:cNvPr id="345" name="Google Shape;345;p7"/>
          <p:cNvSpPr txBox="1"/>
          <p:nvPr/>
        </p:nvSpPr>
        <p:spPr>
          <a:xfrm>
            <a:off x="8542117" y="141663"/>
            <a:ext cx="3337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109</a:t>
            </a: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387135" y="3549447"/>
            <a:ext cx="269138" cy="2691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7"/>
          <p:cNvSpPr txBox="1"/>
          <p:nvPr/>
        </p:nvSpPr>
        <p:spPr>
          <a:xfrm>
            <a:off x="666857" y="3468947"/>
            <a:ext cx="52384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Sama sekali tidak dapat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belajar, memahami informasi, atau mengikuti aktivitas belajar akibat gangguan kognitif atau intelektual.</a:t>
            </a:r>
            <a:endParaRPr/>
          </a:p>
        </p:txBody>
      </p:sp>
      <p:sp>
        <p:nvSpPr>
          <p:cNvPr id="348" name="Google Shape;348;p7"/>
          <p:cNvSpPr/>
          <p:nvPr/>
        </p:nvSpPr>
        <p:spPr>
          <a:xfrm>
            <a:off x="382515" y="5497617"/>
            <a:ext cx="269138" cy="2691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 txBox="1"/>
          <p:nvPr/>
        </p:nvSpPr>
        <p:spPr>
          <a:xfrm>
            <a:off x="662238" y="5387210"/>
            <a:ext cx="51830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Memiliki banyak kesulitan/gangguan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belajar, memahami informasi, atau mengikuti aktivitas belajar akibat gangguan kognitif atau intelektual, namun masih dapat mengikuti.</a:t>
            </a:r>
            <a:endParaRPr/>
          </a:p>
        </p:txBody>
      </p:sp>
      <p:cxnSp>
        <p:nvCxnSpPr>
          <p:cNvPr id="350" name="Google Shape;350;p7"/>
          <p:cNvCxnSpPr/>
          <p:nvPr/>
        </p:nvCxnSpPr>
        <p:spPr>
          <a:xfrm>
            <a:off x="6365710" y="3139622"/>
            <a:ext cx="0" cy="3600000"/>
          </a:xfrm>
          <a:prstGeom prst="straightConnector1">
            <a:avLst/>
          </a:prstGeom>
          <a:noFill/>
          <a:ln cap="flat" cmpd="sng" w="9525">
            <a:solidFill>
              <a:srgbClr val="0C7B93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7"/>
          <p:cNvSpPr/>
          <p:nvPr/>
        </p:nvSpPr>
        <p:spPr>
          <a:xfrm>
            <a:off x="6238389" y="3579290"/>
            <a:ext cx="269138" cy="2691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6518111" y="3500975"/>
            <a:ext cx="520145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Memiliki kesulitan/gangguan ringan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dalam belajar, memahami informasi, atau mengikuti aktivitas belajar akibat gangguan kognitif atau intelektual.</a:t>
            </a:r>
            <a:endParaRPr i="1" sz="180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6242648" y="5504084"/>
            <a:ext cx="269138" cy="2691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7"/>
          <p:cNvSpPr txBox="1"/>
          <p:nvPr/>
        </p:nvSpPr>
        <p:spPr>
          <a:xfrm>
            <a:off x="6522370" y="5382589"/>
            <a:ext cx="52430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memiliki kesulitan/gangguan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dalam belajar, memahami informasi, atau mengikuti aktivitas belajar akibat gangguan kognitif atau intelektual.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7"/>
          <p:cNvSpPr/>
          <p:nvPr/>
        </p:nvSpPr>
        <p:spPr>
          <a:xfrm>
            <a:off x="2804989" y="2171781"/>
            <a:ext cx="6217920" cy="404052"/>
          </a:xfrm>
          <a:prstGeom prst="roundRect">
            <a:avLst>
              <a:gd fmla="val 16667" name="adj"/>
            </a:avLst>
          </a:prstGeom>
          <a:solidFill>
            <a:srgbClr val="AFF6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7"/>
          <p:cNvSpPr txBox="1"/>
          <p:nvPr/>
        </p:nvSpPr>
        <p:spPr>
          <a:xfrm>
            <a:off x="2988235" y="2118103"/>
            <a:ext cx="5914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“ Hanya untuk usia 2 tahun ke atas ”</a:t>
            </a: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387135" y="2877073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7"/>
          <p:cNvSpPr txBox="1"/>
          <p:nvPr/>
        </p:nvSpPr>
        <p:spPr>
          <a:xfrm>
            <a:off x="666857" y="2901279"/>
            <a:ext cx="30328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1. Ya, sama sekali tidak bisa</a:t>
            </a:r>
            <a:endParaRPr b="1" sz="16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382515" y="4866804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7"/>
          <p:cNvSpPr txBox="1"/>
          <p:nvPr/>
        </p:nvSpPr>
        <p:spPr>
          <a:xfrm>
            <a:off x="662237" y="4891010"/>
            <a:ext cx="50183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2. Ya, banyak kesulitan dan membutuhkan bantuan</a:t>
            </a:r>
            <a:endParaRPr b="1" sz="16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7"/>
          <p:cNvSpPr/>
          <p:nvPr/>
        </p:nvSpPr>
        <p:spPr>
          <a:xfrm>
            <a:off x="6238389" y="2745454"/>
            <a:ext cx="5522761" cy="608981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7"/>
          <p:cNvSpPr txBox="1"/>
          <p:nvPr/>
        </p:nvSpPr>
        <p:spPr>
          <a:xfrm>
            <a:off x="6518112" y="2769661"/>
            <a:ext cx="5113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3. Ya, sedikit kesulitan tapi tidak membutuhkan bantuan</a:t>
            </a:r>
            <a:endParaRPr b="1" sz="16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7"/>
          <p:cNvSpPr/>
          <p:nvPr/>
        </p:nvSpPr>
        <p:spPr>
          <a:xfrm>
            <a:off x="6242648" y="4863690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7"/>
          <p:cNvSpPr txBox="1"/>
          <p:nvPr/>
        </p:nvSpPr>
        <p:spPr>
          <a:xfrm>
            <a:off x="6522370" y="4887896"/>
            <a:ext cx="31309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4. Tidak mengalami kesulitan</a:t>
            </a:r>
            <a:endParaRPr b="1" sz="16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7"/>
          <p:cNvGrpSpPr/>
          <p:nvPr/>
        </p:nvGrpSpPr>
        <p:grpSpPr>
          <a:xfrm>
            <a:off x="1014897" y="922654"/>
            <a:ext cx="10123367" cy="1149531"/>
            <a:chOff x="818953" y="922654"/>
            <a:chExt cx="10123367" cy="1149531"/>
          </a:xfrm>
        </p:grpSpPr>
        <p:pic>
          <p:nvPicPr>
            <p:cNvPr id="366" name="Google Shape;366;p7"/>
            <p:cNvPicPr preferRelativeResize="0"/>
            <p:nvPr/>
          </p:nvPicPr>
          <p:blipFill rotWithShape="1">
            <a:blip r:embed="rId3">
              <a:alphaModFix/>
            </a:blip>
            <a:srcRect b="5361" l="728" r="447" t="10361"/>
            <a:stretch/>
          </p:blipFill>
          <p:spPr>
            <a:xfrm>
              <a:off x="818953" y="1583637"/>
              <a:ext cx="10123367" cy="488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7"/>
            <p:cNvPicPr preferRelativeResize="0"/>
            <p:nvPr/>
          </p:nvPicPr>
          <p:blipFill rotWithShape="1">
            <a:blip r:embed="rId4">
              <a:alphaModFix/>
            </a:blip>
            <a:srcRect b="41790" l="599" r="658" t="38831"/>
            <a:stretch/>
          </p:blipFill>
          <p:spPr>
            <a:xfrm>
              <a:off x="818953" y="1334461"/>
              <a:ext cx="10123367" cy="2637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7"/>
            <p:cNvPicPr preferRelativeResize="0"/>
            <p:nvPr/>
          </p:nvPicPr>
          <p:blipFill rotWithShape="1">
            <a:blip r:embed="rId4">
              <a:alphaModFix/>
            </a:blip>
            <a:srcRect b="63885" l="599" r="658" t="3931"/>
            <a:stretch/>
          </p:blipFill>
          <p:spPr>
            <a:xfrm>
              <a:off x="832569" y="922654"/>
              <a:ext cx="10109751" cy="4149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7"/>
          <p:cNvSpPr txBox="1"/>
          <p:nvPr/>
        </p:nvSpPr>
        <p:spPr>
          <a:xfrm>
            <a:off x="7259898" y="965531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7"/>
          <p:cNvSpPr txBox="1"/>
          <p:nvPr/>
        </p:nvSpPr>
        <p:spPr>
          <a:xfrm>
            <a:off x="7599233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71" name="Google Shape;371;p7"/>
          <p:cNvSpPr txBox="1"/>
          <p:nvPr/>
        </p:nvSpPr>
        <p:spPr>
          <a:xfrm>
            <a:off x="8061570" y="974733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7"/>
          <p:cNvSpPr txBox="1"/>
          <p:nvPr/>
        </p:nvSpPr>
        <p:spPr>
          <a:xfrm>
            <a:off x="8381502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3" name="Google Shape;373;p7"/>
          <p:cNvSpPr txBox="1"/>
          <p:nvPr/>
        </p:nvSpPr>
        <p:spPr>
          <a:xfrm>
            <a:off x="8857065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7"/>
          <p:cNvSpPr txBox="1"/>
          <p:nvPr/>
        </p:nvSpPr>
        <p:spPr>
          <a:xfrm>
            <a:off x="9176997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75" name="Google Shape;375;p7"/>
          <p:cNvSpPr txBox="1"/>
          <p:nvPr/>
        </p:nvSpPr>
        <p:spPr>
          <a:xfrm>
            <a:off x="9671962" y="993138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7"/>
          <p:cNvSpPr txBox="1"/>
          <p:nvPr/>
        </p:nvSpPr>
        <p:spPr>
          <a:xfrm>
            <a:off x="9991894" y="995076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77" name="Google Shape;377;p7"/>
          <p:cNvSpPr txBox="1"/>
          <p:nvPr/>
        </p:nvSpPr>
        <p:spPr>
          <a:xfrm>
            <a:off x="10457755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7"/>
          <p:cNvSpPr txBox="1"/>
          <p:nvPr/>
        </p:nvSpPr>
        <p:spPr>
          <a:xfrm>
            <a:off x="10777687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8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3A1B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8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8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8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8"/>
          <p:cNvSpPr txBox="1"/>
          <p:nvPr/>
        </p:nvSpPr>
        <p:spPr>
          <a:xfrm>
            <a:off x="358815" y="130088"/>
            <a:ext cx="41378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428f</a:t>
            </a:r>
            <a:endParaRPr/>
          </a:p>
        </p:txBody>
      </p:sp>
      <p:sp>
        <p:nvSpPr>
          <p:cNvPr id="390" name="Google Shape;390;p8"/>
          <p:cNvSpPr txBox="1"/>
          <p:nvPr/>
        </p:nvSpPr>
        <p:spPr>
          <a:xfrm>
            <a:off x="8409117" y="141663"/>
            <a:ext cx="3759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109-110</a:t>
            </a:r>
            <a:endParaRPr/>
          </a:p>
        </p:txBody>
      </p:sp>
      <p:sp>
        <p:nvSpPr>
          <p:cNvPr id="391" name="Google Shape;391;p8"/>
          <p:cNvSpPr/>
          <p:nvPr/>
        </p:nvSpPr>
        <p:spPr>
          <a:xfrm>
            <a:off x="231494" y="2581314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8"/>
          <p:cNvSpPr txBox="1"/>
          <p:nvPr/>
        </p:nvSpPr>
        <p:spPr>
          <a:xfrm>
            <a:off x="511215" y="2605520"/>
            <a:ext cx="50137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1. Ya, sama sekali tidak bisa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8"/>
          <p:cNvSpPr txBox="1"/>
          <p:nvPr/>
        </p:nvSpPr>
        <p:spPr>
          <a:xfrm>
            <a:off x="372671" y="3172051"/>
            <a:ext cx="5238416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Responden yang </a:t>
            </a:r>
            <a:r>
              <a:rPr b="1"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jauh lebih banyak </a:t>
            </a:r>
            <a:r>
              <a:rPr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menendang/menggigit/memukul anak/orang dewasa dibandingkan dengan penduduk lain pada usia yang sama.</a:t>
            </a:r>
            <a:endParaRPr i="1" sz="17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226874" y="4626981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8"/>
          <p:cNvSpPr txBox="1"/>
          <p:nvPr/>
        </p:nvSpPr>
        <p:spPr>
          <a:xfrm>
            <a:off x="506596" y="4651187"/>
            <a:ext cx="50183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2. Ya, banyak kesulitan dan membutuhkan bantuan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8"/>
          <p:cNvSpPr txBox="1"/>
          <p:nvPr/>
        </p:nvSpPr>
        <p:spPr>
          <a:xfrm>
            <a:off x="166840" y="5118966"/>
            <a:ext cx="5522761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Responden yang </a:t>
            </a:r>
            <a:r>
              <a:rPr b="1"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lebih banyak </a:t>
            </a:r>
            <a:r>
              <a:rPr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menendang/menggigit/memukul anak/orang dewasa dibandingkan dengan anak-anak lain pada usia yang sama.</a:t>
            </a:r>
            <a:endParaRPr i="1" sz="17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8"/>
          <p:cNvSpPr/>
          <p:nvPr/>
        </p:nvSpPr>
        <p:spPr>
          <a:xfrm>
            <a:off x="6082748" y="2576695"/>
            <a:ext cx="5522761" cy="608981"/>
          </a:xfrm>
          <a:prstGeom prst="roundRect">
            <a:avLst>
              <a:gd fmla="val 50000" name="adj"/>
            </a:avLst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9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8"/>
          <p:cNvSpPr txBox="1"/>
          <p:nvPr/>
        </p:nvSpPr>
        <p:spPr>
          <a:xfrm>
            <a:off x="6362471" y="2600902"/>
            <a:ext cx="5113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3. Ya, sedikit kesulitan tapi tidak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membutuhkan bantuan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8"/>
          <p:cNvSpPr txBox="1"/>
          <p:nvPr/>
        </p:nvSpPr>
        <p:spPr>
          <a:xfrm>
            <a:off x="6311669" y="3352818"/>
            <a:ext cx="520145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Responden </a:t>
            </a:r>
            <a:r>
              <a:rPr b="1"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lebih banyak (namun tidak terlalu jauh berbeda) </a:t>
            </a:r>
            <a:r>
              <a:rPr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menendang/menggigit/memukul anak/orang dewasa dibandingkan dengan penduduk lain pada usia yang sama.</a:t>
            </a:r>
            <a:endParaRPr sz="1700" u="none" strike="noStrike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6078128" y="4622363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0161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8"/>
          <p:cNvSpPr txBox="1"/>
          <p:nvPr/>
        </p:nvSpPr>
        <p:spPr>
          <a:xfrm>
            <a:off x="6357849" y="4646569"/>
            <a:ext cx="50121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4. Tidak mengalami kesulitan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8"/>
          <p:cNvSpPr txBox="1"/>
          <p:nvPr/>
        </p:nvSpPr>
        <p:spPr>
          <a:xfrm>
            <a:off x="6274726" y="5191679"/>
            <a:ext cx="524303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Responden yang </a:t>
            </a:r>
            <a:r>
              <a:rPr b="1"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tidak pernah </a:t>
            </a:r>
            <a:r>
              <a:rPr lang="en-US" sz="17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atau berperilaku relatif sama dengan anak-anak lain pada usia yang sama.</a:t>
            </a:r>
            <a:endParaRPr i="1" sz="17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274158" y="3052287"/>
            <a:ext cx="5400000" cy="1412647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6179489" y="3269409"/>
            <a:ext cx="5400000" cy="1222182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8"/>
          <p:cNvSpPr/>
          <p:nvPr/>
        </p:nvSpPr>
        <p:spPr>
          <a:xfrm>
            <a:off x="269536" y="5084587"/>
            <a:ext cx="5400000" cy="999372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8"/>
          <p:cNvSpPr/>
          <p:nvPr/>
        </p:nvSpPr>
        <p:spPr>
          <a:xfrm>
            <a:off x="6179489" y="5090201"/>
            <a:ext cx="5400000" cy="993758"/>
          </a:xfrm>
          <a:prstGeom prst="rect">
            <a:avLst/>
          </a:prstGeom>
          <a:noFill/>
          <a:ln cap="flat" cmpd="sng" w="28575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8"/>
          <p:cNvSpPr/>
          <p:nvPr/>
        </p:nvSpPr>
        <p:spPr>
          <a:xfrm>
            <a:off x="2804989" y="2011116"/>
            <a:ext cx="6217920" cy="404052"/>
          </a:xfrm>
          <a:prstGeom prst="roundRect">
            <a:avLst>
              <a:gd fmla="val 16667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 txBox="1"/>
          <p:nvPr/>
        </p:nvSpPr>
        <p:spPr>
          <a:xfrm>
            <a:off x="2988235" y="1966674"/>
            <a:ext cx="5914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“ Hanya untuk usia 2 tahun ke atas ”</a:t>
            </a:r>
            <a:endParaRPr/>
          </a:p>
        </p:txBody>
      </p:sp>
      <p:grpSp>
        <p:nvGrpSpPr>
          <p:cNvPr id="409" name="Google Shape;409;p8"/>
          <p:cNvGrpSpPr/>
          <p:nvPr/>
        </p:nvGrpSpPr>
        <p:grpSpPr>
          <a:xfrm>
            <a:off x="843578" y="1305575"/>
            <a:ext cx="10098742" cy="624261"/>
            <a:chOff x="759270" y="1051074"/>
            <a:chExt cx="10669546" cy="752203"/>
          </a:xfrm>
        </p:grpSpPr>
        <p:pic>
          <p:nvPicPr>
            <p:cNvPr id="410" name="Google Shape;410;p8"/>
            <p:cNvPicPr preferRelativeResize="0"/>
            <p:nvPr/>
          </p:nvPicPr>
          <p:blipFill rotWithShape="1">
            <a:blip r:embed="rId3">
              <a:alphaModFix/>
            </a:blip>
            <a:srcRect b="41790" l="599" r="658" t="38831"/>
            <a:stretch/>
          </p:blipFill>
          <p:spPr>
            <a:xfrm>
              <a:off x="759270" y="1051074"/>
              <a:ext cx="10668080" cy="277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8"/>
            <p:cNvPicPr preferRelativeResize="0"/>
            <p:nvPr/>
          </p:nvPicPr>
          <p:blipFill rotWithShape="1">
            <a:blip r:embed="rId4">
              <a:alphaModFix/>
            </a:blip>
            <a:srcRect b="8716" l="901" r="1098" t="5586"/>
            <a:stretch/>
          </p:blipFill>
          <p:spPr>
            <a:xfrm>
              <a:off x="760736" y="1305011"/>
              <a:ext cx="10668080" cy="4982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2" name="Google Shape;412;p8"/>
          <p:cNvPicPr preferRelativeResize="0"/>
          <p:nvPr/>
        </p:nvPicPr>
        <p:blipFill rotWithShape="1">
          <a:blip r:embed="rId3">
            <a:alphaModFix/>
          </a:blip>
          <a:srcRect b="63885" l="599" r="658" t="3931"/>
          <a:stretch/>
        </p:blipFill>
        <p:spPr>
          <a:xfrm>
            <a:off x="832569" y="922654"/>
            <a:ext cx="10109751" cy="41495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8"/>
          <p:cNvSpPr txBox="1"/>
          <p:nvPr/>
        </p:nvSpPr>
        <p:spPr>
          <a:xfrm>
            <a:off x="7053070" y="965531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8"/>
          <p:cNvSpPr txBox="1"/>
          <p:nvPr/>
        </p:nvSpPr>
        <p:spPr>
          <a:xfrm>
            <a:off x="7392405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5" name="Google Shape;415;p8"/>
          <p:cNvSpPr txBox="1"/>
          <p:nvPr/>
        </p:nvSpPr>
        <p:spPr>
          <a:xfrm>
            <a:off x="7854742" y="974733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8"/>
          <p:cNvSpPr txBox="1"/>
          <p:nvPr/>
        </p:nvSpPr>
        <p:spPr>
          <a:xfrm>
            <a:off x="8174674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17" name="Google Shape;417;p8"/>
          <p:cNvSpPr txBox="1"/>
          <p:nvPr/>
        </p:nvSpPr>
        <p:spPr>
          <a:xfrm>
            <a:off x="865023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8"/>
          <p:cNvSpPr txBox="1"/>
          <p:nvPr/>
        </p:nvSpPr>
        <p:spPr>
          <a:xfrm>
            <a:off x="897016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19" name="Google Shape;419;p8"/>
          <p:cNvSpPr txBox="1"/>
          <p:nvPr/>
        </p:nvSpPr>
        <p:spPr>
          <a:xfrm>
            <a:off x="9465134" y="993138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8"/>
          <p:cNvSpPr txBox="1"/>
          <p:nvPr/>
        </p:nvSpPr>
        <p:spPr>
          <a:xfrm>
            <a:off x="9785066" y="995076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21" name="Google Shape;421;p8"/>
          <p:cNvSpPr txBox="1"/>
          <p:nvPr/>
        </p:nvSpPr>
        <p:spPr>
          <a:xfrm>
            <a:off x="1025092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8"/>
          <p:cNvSpPr txBox="1"/>
          <p:nvPr/>
        </p:nvSpPr>
        <p:spPr>
          <a:xfrm>
            <a:off x="1057085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616B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9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03A1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-11575" y="-49066"/>
            <a:ext cx="5105864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9"/>
          <p:cNvCxnSpPr/>
          <p:nvPr/>
        </p:nvCxnSpPr>
        <p:spPr>
          <a:xfrm>
            <a:off x="514456" y="2883672"/>
            <a:ext cx="0" cy="3780000"/>
          </a:xfrm>
          <a:prstGeom prst="straightConnector1">
            <a:avLst/>
          </a:prstGeom>
          <a:noFill/>
          <a:ln cap="flat" cmpd="sng" w="9525">
            <a:solidFill>
              <a:srgbClr val="0C7B93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430" name="Google Shape;430;p9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p9"/>
          <p:cNvSpPr txBox="1"/>
          <p:nvPr/>
        </p:nvSpPr>
        <p:spPr>
          <a:xfrm>
            <a:off x="358815" y="130088"/>
            <a:ext cx="42148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PERTANYAAN 428g</a:t>
            </a:r>
            <a:endParaRPr/>
          </a:p>
        </p:txBody>
      </p:sp>
      <p:sp>
        <p:nvSpPr>
          <p:cNvPr id="432" name="Google Shape;432;p9"/>
          <p:cNvSpPr txBox="1"/>
          <p:nvPr/>
        </p:nvSpPr>
        <p:spPr>
          <a:xfrm>
            <a:off x="8542117" y="141663"/>
            <a:ext cx="3337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110</a:t>
            </a:r>
            <a:endParaRPr/>
          </a:p>
        </p:txBody>
      </p:sp>
      <p:sp>
        <p:nvSpPr>
          <p:cNvPr id="433" name="Google Shape;433;p9"/>
          <p:cNvSpPr/>
          <p:nvPr/>
        </p:nvSpPr>
        <p:spPr>
          <a:xfrm>
            <a:off x="387135" y="2586785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9"/>
          <p:cNvSpPr txBox="1"/>
          <p:nvPr/>
        </p:nvSpPr>
        <p:spPr>
          <a:xfrm>
            <a:off x="666857" y="2610991"/>
            <a:ext cx="30328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1. Ya, sama sekali tidak bisa</a:t>
            </a:r>
            <a:endParaRPr b="1" sz="16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425880" y="3113253"/>
            <a:ext cx="180000" cy="18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9"/>
          <p:cNvSpPr txBox="1"/>
          <p:nvPr/>
        </p:nvSpPr>
        <p:spPr>
          <a:xfrm>
            <a:off x="666857" y="3051062"/>
            <a:ext cx="5286752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Sama sekali tidak dapat berkomunikasi secara verbal.</a:t>
            </a:r>
            <a:r>
              <a:rPr b="1"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Dalam memahami perkataan orang lain, </a:t>
            </a:r>
            <a:r>
              <a:rPr b="1" i="1"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individu tidak dapat mendengar dengan jelas </a:t>
            </a: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 sulit memahami suara lawan bicara meskipun sudah dikatakan dengan suara yang keras.</a:t>
            </a:r>
            <a:endParaRPr/>
          </a:p>
        </p:txBody>
      </p:sp>
      <p:sp>
        <p:nvSpPr>
          <p:cNvPr id="437" name="Google Shape;437;p9"/>
          <p:cNvSpPr/>
          <p:nvPr/>
        </p:nvSpPr>
        <p:spPr>
          <a:xfrm>
            <a:off x="382515" y="4462216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9"/>
          <p:cNvSpPr txBox="1"/>
          <p:nvPr/>
        </p:nvSpPr>
        <p:spPr>
          <a:xfrm>
            <a:off x="662237" y="4486422"/>
            <a:ext cx="50183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2. Ya, banyak kesulitan dan membutuhkan bantuan</a:t>
            </a:r>
            <a:endParaRPr b="1" sz="16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9"/>
          <p:cNvSpPr txBox="1"/>
          <p:nvPr/>
        </p:nvSpPr>
        <p:spPr>
          <a:xfrm>
            <a:off x="662238" y="4903246"/>
            <a:ext cx="5183004" cy="1759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dapat mendengar dengan jelas </a:t>
            </a: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 sulit memahami suara lawan bicara meskipun sudah dikatakan dengan suara yang keras.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Dapat mengeluarkan suara berupa kata bermakna namun </a:t>
            </a:r>
            <a:r>
              <a:rPr b="1" i="1"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terucap dengan jelas dan sangat sulit dipahami oleh lawan bicara </a:t>
            </a: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walaupun dengan suara yang keras (mis: gagap atau sengau).</a:t>
            </a:r>
            <a:endParaRPr/>
          </a:p>
        </p:txBody>
      </p:sp>
      <p:cxnSp>
        <p:nvCxnSpPr>
          <p:cNvPr id="440" name="Google Shape;440;p9"/>
          <p:cNvCxnSpPr/>
          <p:nvPr/>
        </p:nvCxnSpPr>
        <p:spPr>
          <a:xfrm>
            <a:off x="6365710" y="2879054"/>
            <a:ext cx="0" cy="3060000"/>
          </a:xfrm>
          <a:prstGeom prst="straightConnector1">
            <a:avLst/>
          </a:prstGeom>
          <a:noFill/>
          <a:ln cap="flat" cmpd="sng" w="9525">
            <a:solidFill>
              <a:srgbClr val="0C7B93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441" name="Google Shape;441;p9"/>
          <p:cNvSpPr/>
          <p:nvPr/>
        </p:nvSpPr>
        <p:spPr>
          <a:xfrm>
            <a:off x="6238389" y="2582166"/>
            <a:ext cx="5522761" cy="608981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9"/>
          <p:cNvSpPr txBox="1"/>
          <p:nvPr/>
        </p:nvSpPr>
        <p:spPr>
          <a:xfrm>
            <a:off x="6518112" y="2606373"/>
            <a:ext cx="5113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3. Ya, sedikit kesulitan tapi tidak membutuhkan bantuan</a:t>
            </a:r>
            <a:endParaRPr b="1" sz="16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9"/>
          <p:cNvSpPr txBox="1"/>
          <p:nvPr/>
        </p:nvSpPr>
        <p:spPr>
          <a:xfrm>
            <a:off x="6518111" y="3240407"/>
            <a:ext cx="520145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dapat langsung menangkap makna </a:t>
            </a: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dari perkataan lawan bicara, perlu sedikit upaya untuk memahami lawan bicara.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Dapat mengeluarkan suara berupa kata bermakna namun </a:t>
            </a:r>
            <a:r>
              <a:rPr b="1" i="1"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terucap dengan jelas dan masih mudah dipahami</a:t>
            </a: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Contoh: Gagap ringan, bibir sumbing, stroke ringan.</a:t>
            </a:r>
            <a:endParaRPr/>
          </a:p>
        </p:txBody>
      </p:sp>
      <p:sp>
        <p:nvSpPr>
          <p:cNvPr id="444" name="Google Shape;444;p9"/>
          <p:cNvSpPr/>
          <p:nvPr/>
        </p:nvSpPr>
        <p:spPr>
          <a:xfrm>
            <a:off x="6242648" y="4852802"/>
            <a:ext cx="5522761" cy="406208"/>
          </a:xfrm>
          <a:prstGeom prst="roundRect">
            <a:avLst>
              <a:gd fmla="val 50000" name="adj"/>
            </a:avLst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9"/>
          <p:cNvSpPr txBox="1"/>
          <p:nvPr/>
        </p:nvSpPr>
        <p:spPr>
          <a:xfrm>
            <a:off x="6522370" y="4877008"/>
            <a:ext cx="31309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Kode 4. Tidak mengalami kesulitan</a:t>
            </a:r>
            <a:endParaRPr b="1" sz="16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9"/>
          <p:cNvSpPr txBox="1"/>
          <p:nvPr/>
        </p:nvSpPr>
        <p:spPr>
          <a:xfrm>
            <a:off x="6522370" y="5317079"/>
            <a:ext cx="52430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Tidak memiliki hambatan berkomunikasi </a:t>
            </a: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secara verbal dengan orang lain.</a:t>
            </a:r>
            <a:endParaRPr/>
          </a:p>
        </p:txBody>
      </p:sp>
      <p:grpSp>
        <p:nvGrpSpPr>
          <p:cNvPr id="447" name="Google Shape;447;p9"/>
          <p:cNvGrpSpPr/>
          <p:nvPr/>
        </p:nvGrpSpPr>
        <p:grpSpPr>
          <a:xfrm>
            <a:off x="788549" y="1314878"/>
            <a:ext cx="10153771" cy="605115"/>
            <a:chOff x="788549" y="1314878"/>
            <a:chExt cx="10687128" cy="716448"/>
          </a:xfrm>
        </p:grpSpPr>
        <p:pic>
          <p:nvPicPr>
            <p:cNvPr id="448" name="Google Shape;448;p9"/>
            <p:cNvPicPr preferRelativeResize="0"/>
            <p:nvPr/>
          </p:nvPicPr>
          <p:blipFill rotWithShape="1">
            <a:blip r:embed="rId3">
              <a:alphaModFix/>
            </a:blip>
            <a:srcRect b="41790" l="599" r="658" t="38831"/>
            <a:stretch/>
          </p:blipFill>
          <p:spPr>
            <a:xfrm>
              <a:off x="807597" y="1314878"/>
              <a:ext cx="10668080" cy="277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9"/>
            <p:cNvPicPr preferRelativeResize="0"/>
            <p:nvPr/>
          </p:nvPicPr>
          <p:blipFill rotWithShape="1">
            <a:blip r:embed="rId4">
              <a:alphaModFix/>
            </a:blip>
            <a:srcRect b="7327" l="360" r="269" t="9507"/>
            <a:stretch/>
          </p:blipFill>
          <p:spPr>
            <a:xfrm>
              <a:off x="788549" y="1569029"/>
              <a:ext cx="10687128" cy="4622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" name="Google Shape;450;p9"/>
          <p:cNvSpPr/>
          <p:nvPr/>
        </p:nvSpPr>
        <p:spPr>
          <a:xfrm>
            <a:off x="423300" y="3489718"/>
            <a:ext cx="180000" cy="18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423300" y="5011362"/>
            <a:ext cx="180000" cy="18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420720" y="5729443"/>
            <a:ext cx="180000" cy="18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6281990" y="3341361"/>
            <a:ext cx="180000" cy="18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6271661" y="3872476"/>
            <a:ext cx="180000" cy="18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6276830" y="5420714"/>
            <a:ext cx="180000" cy="18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9"/>
          <p:cNvPicPr preferRelativeResize="0"/>
          <p:nvPr/>
        </p:nvPicPr>
        <p:blipFill rotWithShape="1">
          <a:blip r:embed="rId3">
            <a:alphaModFix/>
          </a:blip>
          <a:srcRect b="63885" l="599" r="658" t="3931"/>
          <a:stretch/>
        </p:blipFill>
        <p:spPr>
          <a:xfrm>
            <a:off x="832569" y="922654"/>
            <a:ext cx="10109751" cy="41495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9"/>
          <p:cNvSpPr txBox="1"/>
          <p:nvPr/>
        </p:nvSpPr>
        <p:spPr>
          <a:xfrm>
            <a:off x="7053070" y="965531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9"/>
          <p:cNvSpPr txBox="1"/>
          <p:nvPr/>
        </p:nvSpPr>
        <p:spPr>
          <a:xfrm>
            <a:off x="7392405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9" name="Google Shape;459;p9"/>
          <p:cNvSpPr txBox="1"/>
          <p:nvPr/>
        </p:nvSpPr>
        <p:spPr>
          <a:xfrm>
            <a:off x="7854742" y="974733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9"/>
          <p:cNvSpPr txBox="1"/>
          <p:nvPr/>
        </p:nvSpPr>
        <p:spPr>
          <a:xfrm>
            <a:off x="8174674" y="976672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61" name="Google Shape;461;p9"/>
          <p:cNvSpPr txBox="1"/>
          <p:nvPr/>
        </p:nvSpPr>
        <p:spPr>
          <a:xfrm>
            <a:off x="865023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9"/>
          <p:cNvSpPr txBox="1"/>
          <p:nvPr/>
        </p:nvSpPr>
        <p:spPr>
          <a:xfrm>
            <a:off x="897016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63" name="Google Shape;463;p9"/>
          <p:cNvSpPr txBox="1"/>
          <p:nvPr/>
        </p:nvSpPr>
        <p:spPr>
          <a:xfrm>
            <a:off x="9465134" y="993138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9785066" y="995076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65" name="Google Shape;465;p9"/>
          <p:cNvSpPr txBox="1"/>
          <p:nvPr/>
        </p:nvSpPr>
        <p:spPr>
          <a:xfrm>
            <a:off x="10250927" y="983936"/>
            <a:ext cx="285859" cy="29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9"/>
          <p:cNvSpPr txBox="1"/>
          <p:nvPr/>
        </p:nvSpPr>
        <p:spPr>
          <a:xfrm>
            <a:off x="10570859" y="985874"/>
            <a:ext cx="285859" cy="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67" name="Google Shape;467;p9"/>
          <p:cNvSpPr/>
          <p:nvPr/>
        </p:nvSpPr>
        <p:spPr>
          <a:xfrm>
            <a:off x="2804989" y="2008493"/>
            <a:ext cx="6217920" cy="404052"/>
          </a:xfrm>
          <a:prstGeom prst="roundRect">
            <a:avLst>
              <a:gd fmla="val 16667" name="adj"/>
            </a:avLst>
          </a:prstGeom>
          <a:solidFill>
            <a:srgbClr val="AFF6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9"/>
          <p:cNvSpPr txBox="1"/>
          <p:nvPr/>
        </p:nvSpPr>
        <p:spPr>
          <a:xfrm>
            <a:off x="2988235" y="1954815"/>
            <a:ext cx="5914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“ Hanya untuk usia 5 tahun ke atas 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2022-07-24T08:24:17Z</dcterms:created>
  <dc:creator>I Made Giri Suyasa</dc:creator>
</cp:coreProperties>
</file>