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>
        <p:scale>
          <a:sx n="100" d="100"/>
          <a:sy n="100" d="100"/>
        </p:scale>
        <p:origin x="-5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54823-0961-4856-B97A-C147775DD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RASPBERRY PI LIBRARIES </a:t>
            </a:r>
            <a:br>
              <a:rPr lang="es-AR" dirty="0"/>
            </a:br>
            <a:r>
              <a:rPr lang="es-AR" dirty="0"/>
              <a:t>PROGRAMACIÓN I – 22.06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E3F969-D18D-4147-8930-4A774FB9C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436" y="5408853"/>
            <a:ext cx="10572000" cy="1263388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s-AR" dirty="0"/>
              <a:t>DISPLAY</a:t>
            </a:r>
          </a:p>
          <a:p>
            <a:pPr marL="342900" indent="-342900">
              <a:buAutoNum type="arabicParenR"/>
            </a:pPr>
            <a:r>
              <a:rPr lang="es-AR" dirty="0"/>
              <a:t>JOYSTICK</a:t>
            </a:r>
          </a:p>
          <a:p>
            <a:pPr marL="342900" indent="-342900">
              <a:buAutoNum type="arabicParenR"/>
            </a:pPr>
            <a:r>
              <a:rPr lang="es-AR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184676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2E991-C307-4988-9CDD-7B6FA163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joy_update</a:t>
            </a:r>
            <a:r>
              <a:rPr lang="es-ES" dirty="0"/>
              <a:t>(</a:t>
            </a:r>
            <a:r>
              <a:rPr lang="es-ES" dirty="0" err="1"/>
              <a:t>void</a:t>
            </a:r>
            <a:r>
              <a:rPr lang="es-ES" dirty="0"/>
              <a:t>);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C5D7A-6B0E-474D-B72E-32B83E9E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se llama </a:t>
            </a:r>
            <a:r>
              <a:rPr lang="es-ES" b="1" dirty="0"/>
              <a:t>se miden </a:t>
            </a:r>
            <a:r>
              <a:rPr lang="es-ES" dirty="0"/>
              <a:t>las coordenadas del </a:t>
            </a:r>
            <a:r>
              <a:rPr lang="es-ES" i="1" dirty="0"/>
              <a:t>joystick</a:t>
            </a:r>
            <a:r>
              <a:rPr lang="es-ES" dirty="0"/>
              <a:t> </a:t>
            </a:r>
            <a:r>
              <a:rPr lang="es-ES" b="1" dirty="0"/>
              <a:t>en ese momento</a:t>
            </a:r>
            <a:r>
              <a:rPr lang="es-ES" dirty="0"/>
              <a:t>. </a:t>
            </a:r>
          </a:p>
          <a:p>
            <a:r>
              <a:rPr lang="es-ES" dirty="0"/>
              <a:t>Luego podemos obtener esas coordenadas usando </a:t>
            </a:r>
            <a:r>
              <a:rPr lang="es-ES" dirty="0" err="1"/>
              <a:t>joy_get_coord</a:t>
            </a:r>
            <a:r>
              <a:rPr lang="es-ES" dirty="0"/>
              <a:t>() o </a:t>
            </a:r>
            <a:r>
              <a:rPr lang="es-ES" dirty="0" err="1"/>
              <a:t>joy_get_switch</a:t>
            </a:r>
            <a:r>
              <a:rPr lang="es-ES" dirty="0"/>
              <a:t>().</a:t>
            </a:r>
          </a:p>
          <a:p>
            <a:r>
              <a:rPr lang="es-ES" dirty="0"/>
              <a:t>Ejemplo: </a:t>
            </a:r>
            <a:r>
              <a:rPr lang="es-ES" dirty="0" err="1"/>
              <a:t>joy_update</a:t>
            </a:r>
            <a:r>
              <a:rPr lang="es-ES" dirty="0"/>
              <a:t>();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140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8541F-9FE4-4DB0-9D85-3713D5DF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jcoord_t</a:t>
            </a:r>
            <a:r>
              <a:rPr lang="en-US" dirty="0"/>
              <a:t> </a:t>
            </a:r>
            <a:r>
              <a:rPr lang="en-US" dirty="0" err="1"/>
              <a:t>joy_get_coord</a:t>
            </a:r>
            <a:r>
              <a:rPr lang="en-US" dirty="0"/>
              <a:t>(void);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FD419-557E-4B91-A286-6BCCCF36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Devuelve las coordenadas del </a:t>
            </a:r>
            <a:r>
              <a:rPr lang="es-AR" i="1" dirty="0"/>
              <a:t>joystick</a:t>
            </a:r>
            <a:r>
              <a:rPr lang="es-AR" dirty="0"/>
              <a:t> medidas en la última llamada a </a:t>
            </a:r>
            <a:r>
              <a:rPr lang="es-AR" dirty="0" err="1"/>
              <a:t>joy_update</a:t>
            </a:r>
            <a:r>
              <a:rPr lang="es-AR" dirty="0"/>
              <a:t>(). </a:t>
            </a:r>
          </a:p>
          <a:p>
            <a:r>
              <a:rPr lang="es-AR" dirty="0"/>
              <a:t>La estructura </a:t>
            </a:r>
            <a:r>
              <a:rPr lang="es-AR" dirty="0" err="1"/>
              <a:t>jcoord_t</a:t>
            </a:r>
            <a:r>
              <a:rPr lang="es-AR" dirty="0"/>
              <a:t> contiene las coordenadas x e y para el </a:t>
            </a:r>
            <a:r>
              <a:rPr lang="es-AR" i="1" dirty="0"/>
              <a:t>joystick</a:t>
            </a:r>
            <a:r>
              <a:rPr lang="es-AR" dirty="0"/>
              <a:t>. No confundir con el tipo de datos </a:t>
            </a:r>
            <a:r>
              <a:rPr lang="es-AR" dirty="0" err="1"/>
              <a:t>dcoord_t</a:t>
            </a:r>
            <a:r>
              <a:rPr lang="es-AR" dirty="0"/>
              <a:t> que se usa para las coordenadas en el display.</a:t>
            </a:r>
          </a:p>
          <a:p>
            <a:r>
              <a:rPr lang="es-AR" dirty="0"/>
              <a:t>Ejemplo: </a:t>
            </a:r>
            <a:r>
              <a:rPr lang="es-AR" dirty="0" err="1"/>
              <a:t>jcoord_t</a:t>
            </a:r>
            <a:r>
              <a:rPr lang="es-AR" dirty="0"/>
              <a:t> </a:t>
            </a:r>
            <a:r>
              <a:rPr lang="es-AR" dirty="0" err="1"/>
              <a:t>myCoords</a:t>
            </a:r>
            <a:r>
              <a:rPr lang="es-AR" dirty="0"/>
              <a:t>;</a:t>
            </a:r>
          </a:p>
          <a:p>
            <a:pPr marL="0" indent="0">
              <a:buNone/>
            </a:pPr>
            <a:r>
              <a:rPr lang="es-AR" dirty="0"/>
              <a:t>			</a:t>
            </a:r>
            <a:r>
              <a:rPr lang="es-AR" dirty="0" err="1"/>
              <a:t>myCoords</a:t>
            </a:r>
            <a:r>
              <a:rPr lang="es-AR" dirty="0"/>
              <a:t> = </a:t>
            </a:r>
            <a:r>
              <a:rPr lang="es-AR" dirty="0" err="1"/>
              <a:t>joy_get_coord</a:t>
            </a:r>
            <a:r>
              <a:rPr lang="es-A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5736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018D2-AFA1-4C9B-B107-CF05F6DE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jswitch_t</a:t>
            </a:r>
            <a:r>
              <a:rPr lang="en-US" dirty="0"/>
              <a:t> </a:t>
            </a:r>
            <a:r>
              <a:rPr lang="en-US" dirty="0" err="1"/>
              <a:t>joy_get_switch</a:t>
            </a:r>
            <a:r>
              <a:rPr lang="en-US" dirty="0"/>
              <a:t>(void);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95D4C-BDE3-48AF-82B1-C74A1AE7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Devuelve el estado del </a:t>
            </a:r>
            <a:r>
              <a:rPr lang="es-AR" i="1" dirty="0" err="1"/>
              <a:t>switch</a:t>
            </a:r>
            <a:r>
              <a:rPr lang="es-AR" dirty="0"/>
              <a:t> medido en la última llamada a </a:t>
            </a:r>
            <a:r>
              <a:rPr lang="es-AR" dirty="0" err="1"/>
              <a:t>joy_update</a:t>
            </a:r>
            <a:r>
              <a:rPr lang="es-AR" dirty="0"/>
              <a:t>(). </a:t>
            </a:r>
          </a:p>
          <a:p>
            <a:r>
              <a:rPr lang="es-AR" dirty="0" err="1"/>
              <a:t>jswitch_t</a:t>
            </a:r>
            <a:r>
              <a:rPr lang="es-AR" dirty="0"/>
              <a:t> tiene dos valores posibles: J_NOPRESS o J_PRESS. </a:t>
            </a:r>
          </a:p>
          <a:p>
            <a:r>
              <a:rPr lang="es-AR" dirty="0"/>
              <a:t>Ejemplo: </a:t>
            </a:r>
            <a:r>
              <a:rPr lang="es-AR" dirty="0" err="1"/>
              <a:t>jswitch_t</a:t>
            </a:r>
            <a:r>
              <a:rPr lang="es-AR" dirty="0"/>
              <a:t> </a:t>
            </a:r>
            <a:r>
              <a:rPr lang="es-AR" dirty="0" err="1"/>
              <a:t>mySwitch</a:t>
            </a:r>
            <a:r>
              <a:rPr lang="es-AR" dirty="0"/>
              <a:t>;</a:t>
            </a:r>
          </a:p>
          <a:p>
            <a:pPr marL="0" indent="0">
              <a:buNone/>
            </a:pPr>
            <a:r>
              <a:rPr lang="es-AR" dirty="0"/>
              <a:t>			</a:t>
            </a:r>
            <a:r>
              <a:rPr lang="es-AR" dirty="0" err="1"/>
              <a:t>mySwitch</a:t>
            </a:r>
            <a:r>
              <a:rPr lang="es-AR" dirty="0"/>
              <a:t> = </a:t>
            </a:r>
            <a:r>
              <a:rPr lang="es-AR" dirty="0" err="1"/>
              <a:t>joy_get_switch</a:t>
            </a:r>
            <a:r>
              <a:rPr lang="es-AR" dirty="0"/>
              <a:t>();</a:t>
            </a:r>
          </a:p>
          <a:p>
            <a:pPr marL="457200" lvl="1" indent="0">
              <a:buNone/>
            </a:pPr>
            <a:r>
              <a:rPr lang="es-AR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3569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FEF1EB-AA61-4C4C-B04E-22B3EB54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s-AR" sz="3200" dirty="0"/>
              <a:t>Ejemplo: </a:t>
            </a:r>
            <a:r>
              <a:rPr lang="es-AR" sz="3200" dirty="0" err="1"/>
              <a:t>testJoy</a:t>
            </a:r>
            <a:endParaRPr lang="es-AR" sz="3200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727DB245-5C6D-472B-AC86-FC21CA08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testJoy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imprime</a:t>
            </a:r>
            <a:r>
              <a:rPr lang="en-US" sz="1600" dirty="0">
                <a:solidFill>
                  <a:srgbClr val="FFFFFF"/>
                </a:solidFill>
              </a:rPr>
              <a:t> las </a:t>
            </a:r>
            <a:r>
              <a:rPr lang="en-US" sz="1600" dirty="0" err="1">
                <a:solidFill>
                  <a:srgbClr val="FFFFFF"/>
                </a:solidFill>
              </a:rPr>
              <a:t>coordenadas</a:t>
            </a:r>
            <a:r>
              <a:rPr lang="en-US" sz="1600" dirty="0">
                <a:solidFill>
                  <a:srgbClr val="FFFFFF"/>
                </a:solidFill>
              </a:rPr>
              <a:t> del joystick. </a:t>
            </a:r>
            <a:r>
              <a:rPr lang="en-US" sz="1600" dirty="0" err="1">
                <a:solidFill>
                  <a:srgbClr val="FFFFFF"/>
                </a:solidFill>
              </a:rPr>
              <a:t>Termina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cuando</a:t>
            </a:r>
            <a:r>
              <a:rPr lang="en-US" sz="1600" dirty="0">
                <a:solidFill>
                  <a:srgbClr val="FFFFFF"/>
                </a:solidFill>
              </a:rPr>
              <a:t> se </a:t>
            </a:r>
            <a:r>
              <a:rPr lang="en-US" sz="1600" dirty="0" err="1">
                <a:solidFill>
                  <a:srgbClr val="FFFFFF"/>
                </a:solidFill>
              </a:rPr>
              <a:t>presiona</a:t>
            </a:r>
            <a:r>
              <a:rPr lang="en-US" sz="1600" dirty="0">
                <a:solidFill>
                  <a:srgbClr val="FFFFFF"/>
                </a:solidFill>
              </a:rPr>
              <a:t> el switch.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Usen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este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ejemplo</a:t>
            </a:r>
            <a:r>
              <a:rPr lang="en-US" sz="1600" dirty="0">
                <a:solidFill>
                  <a:srgbClr val="FFFFFF"/>
                </a:solidFill>
              </a:rPr>
              <a:t> para </a:t>
            </a:r>
            <a:r>
              <a:rPr lang="en-US" sz="1600" dirty="0" err="1">
                <a:solidFill>
                  <a:srgbClr val="FFFFFF"/>
                </a:solidFill>
              </a:rPr>
              <a:t>probar</a:t>
            </a:r>
            <a:r>
              <a:rPr lang="en-US" sz="1600" dirty="0">
                <a:solidFill>
                  <a:srgbClr val="FFFFFF"/>
                </a:solidFill>
              </a:rPr>
              <a:t> que el joystick </a:t>
            </a:r>
            <a:r>
              <a:rPr lang="en-US" sz="1600" dirty="0" err="1">
                <a:solidFill>
                  <a:srgbClr val="FFFFFF"/>
                </a:solidFill>
              </a:rPr>
              <a:t>funciona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correctamente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E4EEE5-4C68-4DA2-A26A-A41301CC7DC4}"/>
              </a:ext>
            </a:extLst>
          </p:cNvPr>
          <p:cNvSpPr/>
          <p:nvPr/>
        </p:nvSpPr>
        <p:spPr>
          <a:xfrm>
            <a:off x="4760114" y="809625"/>
            <a:ext cx="7308061" cy="5235575"/>
          </a:xfrm>
          <a:prstGeom prst="rect">
            <a:avLst/>
          </a:prstGeom>
          <a:solidFill>
            <a:srgbClr val="1E1E1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509BCA19-FFCC-4022-95BC-31B0FE76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114" y="1437224"/>
            <a:ext cx="7308061" cy="398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45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A4D4F-1FB1-446F-8222-D6373255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BB868-A366-4648-B30D-B38ADA23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La librería que usamos para el audio se llama </a:t>
            </a:r>
            <a:r>
              <a:rPr lang="es-AR" dirty="0" err="1"/>
              <a:t>libaudio</a:t>
            </a:r>
            <a:r>
              <a:rPr lang="es-AR" dirty="0"/>
              <a:t>. Ustedes cuentan con el código objeto (</a:t>
            </a:r>
            <a:r>
              <a:rPr lang="es-AR" dirty="0" err="1"/>
              <a:t>libaudio.o</a:t>
            </a:r>
            <a:r>
              <a:rPr lang="es-AR" dirty="0"/>
              <a:t>) y el </a:t>
            </a:r>
            <a:r>
              <a:rPr lang="es-AR" dirty="0" err="1"/>
              <a:t>header</a:t>
            </a:r>
            <a:r>
              <a:rPr lang="es-AR" dirty="0"/>
              <a:t> (</a:t>
            </a:r>
            <a:r>
              <a:rPr lang="es-AR" dirty="0" err="1"/>
              <a:t>libaudio.h</a:t>
            </a:r>
            <a:r>
              <a:rPr lang="es-AR" dirty="0"/>
              <a:t>).</a:t>
            </a:r>
          </a:p>
          <a:p>
            <a:r>
              <a:rPr lang="es-AR" dirty="0"/>
              <a:t>Permite reproducir audio de forma no bloqueante. Los archivos deben ser .</a:t>
            </a:r>
            <a:r>
              <a:rPr lang="es-AR" dirty="0" err="1"/>
              <a:t>wav</a:t>
            </a:r>
            <a:r>
              <a:rPr lang="es-AR" dirty="0"/>
              <a:t>.</a:t>
            </a:r>
          </a:p>
          <a:p>
            <a:r>
              <a:rPr lang="es-AR" dirty="0"/>
              <a:t>En </a:t>
            </a:r>
            <a:r>
              <a:rPr lang="es-AR" dirty="0" err="1"/>
              <a:t>libaudio.h</a:t>
            </a:r>
            <a:r>
              <a:rPr lang="es-AR" dirty="0"/>
              <a:t> pueden ver que la librería proporciona seis funciones.</a:t>
            </a:r>
          </a:p>
        </p:txBody>
      </p:sp>
    </p:spTree>
    <p:extLst>
      <p:ext uri="{BB962C8B-B14F-4D97-AF65-F5344CB8AC3E}">
        <p14:creationId xmlns:p14="http://schemas.microsoft.com/office/powerpoint/2010/main" val="48833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E8BF1-7FF0-406F-B410-264A3093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  <a:latin typeface="Arial" pitchFamily="34" charset="0"/>
              </a:rPr>
              <a:t>int</a:t>
            </a:r>
            <a:r>
              <a:rPr lang="es-ES" dirty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es-ES" dirty="0" err="1">
                <a:solidFill>
                  <a:schemeClr val="tx1"/>
                </a:solidFill>
                <a:latin typeface="Arial" pitchFamily="34" charset="0"/>
              </a:rPr>
              <a:t>init_sound</a:t>
            </a:r>
            <a:r>
              <a:rPr lang="es-ES" dirty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Arial" pitchFamily="34" charset="0"/>
              </a:rPr>
              <a:t>void</a:t>
            </a:r>
            <a:r>
              <a:rPr lang="es-ES" dirty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45893-A887-43A1-9460-6AC08CFF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Inicializa la librería. Por lo tanto, debe llamarse una sola vez al principio.</a:t>
            </a:r>
          </a:p>
          <a:p>
            <a:r>
              <a:rPr lang="es-AR" dirty="0"/>
              <a:t>Ejemplo: </a:t>
            </a:r>
            <a:r>
              <a:rPr lang="es-AR" dirty="0" err="1"/>
              <a:t>init_sound</a:t>
            </a:r>
            <a:r>
              <a:rPr lang="es-A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268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556BA-8D17-4CC2-B05D-8D804BB4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24329"/>
            <a:ext cx="11681012" cy="97045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  <a:latin typeface="Arial" pitchFamily="34" charset="0"/>
              </a:rPr>
              <a:t>int</a:t>
            </a:r>
            <a:r>
              <a:rPr lang="es-ES" dirty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es-ES" dirty="0" err="1">
                <a:solidFill>
                  <a:schemeClr val="tx1"/>
                </a:solidFill>
                <a:latin typeface="Arial" pitchFamily="34" charset="0"/>
              </a:rPr>
              <a:t>set_file_to_play</a:t>
            </a:r>
            <a:r>
              <a:rPr lang="es-ES" dirty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Arial" pitchFamily="34" charset="0"/>
              </a:rPr>
              <a:t>const</a:t>
            </a:r>
            <a:r>
              <a:rPr lang="es-E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itchFamily="34" charset="0"/>
              </a:rPr>
              <a:t>char</a:t>
            </a:r>
            <a:r>
              <a:rPr lang="es-ES" dirty="0">
                <a:solidFill>
                  <a:schemeClr val="tx1"/>
                </a:solidFill>
                <a:latin typeface="Arial" pitchFamily="34" charset="0"/>
              </a:rPr>
              <a:t> *</a:t>
            </a:r>
            <a:r>
              <a:rPr lang="es-ES" dirty="0" err="1">
                <a:solidFill>
                  <a:schemeClr val="tx1"/>
                </a:solidFill>
                <a:latin typeface="Arial" pitchFamily="34" charset="0"/>
              </a:rPr>
              <a:t>music_path</a:t>
            </a:r>
            <a:r>
              <a:rPr lang="es-ES" dirty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007AFC-A94B-4937-9F91-7F9C819C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Abre el archivo a reproducir indicado por </a:t>
            </a:r>
            <a:r>
              <a:rPr lang="es-AR" dirty="0" err="1"/>
              <a:t>music_path</a:t>
            </a:r>
            <a:r>
              <a:rPr lang="es-AR" dirty="0"/>
              <a:t> (no lo reproduce).</a:t>
            </a:r>
          </a:p>
          <a:p>
            <a:r>
              <a:rPr lang="es-AR" dirty="0"/>
              <a:t>Recordemos que el formato de audio debe ser .</a:t>
            </a:r>
            <a:r>
              <a:rPr lang="es-AR" dirty="0" err="1"/>
              <a:t>wav</a:t>
            </a:r>
            <a:r>
              <a:rPr lang="es-AR" dirty="0"/>
              <a:t>.</a:t>
            </a:r>
          </a:p>
          <a:p>
            <a:r>
              <a:rPr lang="es-AR" dirty="0"/>
              <a:t>Ejemplo: </a:t>
            </a:r>
            <a:r>
              <a:rPr lang="es-AR" dirty="0" err="1"/>
              <a:t>char</a:t>
            </a:r>
            <a:r>
              <a:rPr lang="es-AR" dirty="0"/>
              <a:t> </a:t>
            </a:r>
            <a:r>
              <a:rPr lang="es-AR" dirty="0" err="1"/>
              <a:t>mySong</a:t>
            </a:r>
            <a:r>
              <a:rPr lang="es-AR" dirty="0"/>
              <a:t>[] = “song.wav”;</a:t>
            </a:r>
          </a:p>
          <a:p>
            <a:pPr marL="0" indent="0">
              <a:buNone/>
            </a:pPr>
            <a:r>
              <a:rPr lang="es-AR" dirty="0"/>
              <a:t>			</a:t>
            </a:r>
            <a:r>
              <a:rPr lang="es-AR" dirty="0" err="1"/>
              <a:t>set_file_to_play</a:t>
            </a:r>
            <a:r>
              <a:rPr lang="es-AR" dirty="0"/>
              <a:t>(</a:t>
            </a:r>
            <a:r>
              <a:rPr lang="es-AR" dirty="0" err="1"/>
              <a:t>mySong</a:t>
            </a:r>
            <a:r>
              <a:rPr lang="es-A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562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CF106-2879-43FC-B2F6-0D422BB8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play_sound</a:t>
            </a:r>
            <a:r>
              <a:rPr lang="es-AR" dirty="0"/>
              <a:t>(</a:t>
            </a:r>
            <a:r>
              <a:rPr lang="es-AR" dirty="0" err="1"/>
              <a:t>void</a:t>
            </a:r>
            <a:r>
              <a:rPr lang="es-AR" dirty="0"/>
              <a:t>);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7EC9E-138D-4E98-B306-5E2D8D7B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Inicia la reproducción del archivo de audio. Como ya dijimos, no es bloqueante.</a:t>
            </a:r>
          </a:p>
          <a:p>
            <a:r>
              <a:rPr lang="es-AR" dirty="0"/>
              <a:t>Ejemplo: </a:t>
            </a:r>
            <a:r>
              <a:rPr lang="es-AR" dirty="0" err="1"/>
              <a:t>play_sound</a:t>
            </a:r>
            <a:r>
              <a:rPr lang="es-A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94618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559F1-7124-42FC-A864-2521066E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pause_sound</a:t>
            </a:r>
            <a:r>
              <a:rPr lang="es-AR" dirty="0"/>
              <a:t>(</a:t>
            </a:r>
            <a:r>
              <a:rPr lang="es-AR" dirty="0" err="1"/>
              <a:t>void</a:t>
            </a:r>
            <a:r>
              <a:rPr lang="es-AR" dirty="0"/>
              <a:t>);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7D914-0EDA-44A4-96D3-C0255588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Pausa la reproducción del archivo de audio.</a:t>
            </a:r>
          </a:p>
          <a:p>
            <a:r>
              <a:rPr lang="es-AR" dirty="0"/>
              <a:t>Ejemplo: </a:t>
            </a:r>
            <a:r>
              <a:rPr lang="es-AR" dirty="0" err="1"/>
              <a:t>pause_sound</a:t>
            </a:r>
            <a:r>
              <a:rPr lang="es-A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7202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95761-100F-4938-8DBE-CFDA9614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stop_sound</a:t>
            </a:r>
            <a:r>
              <a:rPr lang="es-AR" dirty="0"/>
              <a:t>(</a:t>
            </a:r>
            <a:r>
              <a:rPr lang="es-AR" dirty="0" err="1"/>
              <a:t>void</a:t>
            </a:r>
            <a:r>
              <a:rPr lang="es-AR" dirty="0"/>
              <a:t>);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82DCD-8D52-4DA6-AE68-E13B200A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Se detiene la reproducción del archivo de audio y se cierra el mismo.</a:t>
            </a:r>
          </a:p>
          <a:p>
            <a:r>
              <a:rPr lang="es-AR" dirty="0"/>
              <a:t>Se usa para terminar la reproducción.</a:t>
            </a:r>
          </a:p>
          <a:p>
            <a:r>
              <a:rPr lang="es-AR" dirty="0"/>
              <a:t>Ejemplo: </a:t>
            </a:r>
            <a:r>
              <a:rPr lang="es-AR" dirty="0" err="1"/>
              <a:t>stop_sound</a:t>
            </a:r>
            <a:r>
              <a:rPr lang="es-A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565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E73F6-5859-4F20-83F0-7CD32EC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 (MATRIZ DE LEDS)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0AE77-C59E-45DC-8192-5BF1868C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librería que usaremos para la matriz de </a:t>
            </a:r>
            <a:r>
              <a:rPr lang="es-ES" dirty="0" err="1"/>
              <a:t>LEDs</a:t>
            </a:r>
            <a:r>
              <a:rPr lang="es-ES" dirty="0"/>
              <a:t> se llama </a:t>
            </a:r>
            <a:r>
              <a:rPr lang="es-ES" dirty="0" err="1"/>
              <a:t>disdrv</a:t>
            </a:r>
            <a:r>
              <a:rPr lang="es-ES" dirty="0"/>
              <a:t>. Ustedes cuentan con el código objeto (</a:t>
            </a:r>
            <a:r>
              <a:rPr lang="es-ES" dirty="0" err="1"/>
              <a:t>disdrv.o</a:t>
            </a:r>
            <a:r>
              <a:rPr lang="es-ES" dirty="0"/>
              <a:t>) y con el </a:t>
            </a:r>
            <a:r>
              <a:rPr lang="es-ES" i="1" dirty="0" err="1"/>
              <a:t>header</a:t>
            </a:r>
            <a:r>
              <a:rPr lang="es-ES" dirty="0"/>
              <a:t> (</a:t>
            </a:r>
            <a:r>
              <a:rPr lang="es-ES" dirty="0" err="1"/>
              <a:t>disdrv.h</a:t>
            </a:r>
            <a:r>
              <a:rPr lang="es-ES" dirty="0"/>
              <a:t>). </a:t>
            </a:r>
            <a:endParaRPr lang="es-AR" dirty="0"/>
          </a:p>
          <a:p>
            <a:r>
              <a:rPr lang="es-ES" dirty="0"/>
              <a:t>La matriz de </a:t>
            </a:r>
            <a:r>
              <a:rPr lang="es-ES" dirty="0" err="1"/>
              <a:t>LEDs</a:t>
            </a:r>
            <a:r>
              <a:rPr lang="es-ES" dirty="0"/>
              <a:t> es de 16 x 16. Es importante tener en cuenta que el origen (0,0) está el extremo superior izquierdo.</a:t>
            </a:r>
            <a:endParaRPr lang="es-AR" dirty="0"/>
          </a:p>
          <a:p>
            <a:r>
              <a:rPr lang="es-ES" dirty="0"/>
              <a:t>En el </a:t>
            </a:r>
            <a:r>
              <a:rPr lang="es-ES" i="1" dirty="0" err="1"/>
              <a:t>header</a:t>
            </a:r>
            <a:r>
              <a:rPr lang="es-ES" dirty="0"/>
              <a:t> están definidas algunas constantes de interés, como los valores máximo y mínimo de las coordenadas x e y.</a:t>
            </a:r>
            <a:endParaRPr lang="es-AR" dirty="0"/>
          </a:p>
          <a:p>
            <a:r>
              <a:rPr lang="es-ES" dirty="0"/>
              <a:t>En </a:t>
            </a:r>
            <a:r>
              <a:rPr lang="es-ES" dirty="0" err="1"/>
              <a:t>disdrv.h</a:t>
            </a:r>
            <a:r>
              <a:rPr lang="es-ES" dirty="0"/>
              <a:t> pueden ver que la librería proporciona cuatro funciones.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487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71468-A2CD-4D69-84E9-506EDB6D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player_status</a:t>
            </a:r>
            <a:r>
              <a:rPr lang="es-AR" dirty="0"/>
              <a:t>(</a:t>
            </a:r>
            <a:r>
              <a:rPr lang="es-AR" dirty="0" err="1"/>
              <a:t>void</a:t>
            </a:r>
            <a:r>
              <a:rPr lang="es-AR" dirty="0"/>
              <a:t>);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891E1-7F38-4EA8-854E-FA5D150E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Devuelve el estado del sistema. Hay seis estados posibles:</a:t>
            </a:r>
          </a:p>
          <a:p>
            <a:pPr lvl="1"/>
            <a:r>
              <a:rPr lang="es-AR" b="1" dirty="0"/>
              <a:t>NO_INIT</a:t>
            </a:r>
            <a:r>
              <a:rPr lang="es-AR" dirty="0"/>
              <a:t>: sistema no inicializado -no se invocó </a:t>
            </a:r>
            <a:r>
              <a:rPr lang="es-AR" dirty="0" err="1"/>
              <a:t>init_sound</a:t>
            </a:r>
            <a:r>
              <a:rPr lang="es-AR" dirty="0"/>
              <a:t>()-.</a:t>
            </a:r>
          </a:p>
          <a:p>
            <a:pPr lvl="1"/>
            <a:r>
              <a:rPr lang="es-AR" b="1" dirty="0"/>
              <a:t>READY</a:t>
            </a:r>
            <a:r>
              <a:rPr lang="es-AR" dirty="0"/>
              <a:t>: sistema inicializado, listo para usar.</a:t>
            </a:r>
          </a:p>
          <a:p>
            <a:pPr lvl="1"/>
            <a:r>
              <a:rPr lang="es-AR" b="1" dirty="0"/>
              <a:t>STOPPED</a:t>
            </a:r>
            <a:r>
              <a:rPr lang="es-AR" dirty="0"/>
              <a:t>: archivo de audio listo para ser reproducido.</a:t>
            </a:r>
          </a:p>
          <a:p>
            <a:pPr lvl="1"/>
            <a:r>
              <a:rPr lang="es-AR" b="1" dirty="0"/>
              <a:t>PLAYING</a:t>
            </a:r>
            <a:r>
              <a:rPr lang="es-AR" dirty="0"/>
              <a:t>: reproduciendo audio.</a:t>
            </a:r>
          </a:p>
          <a:p>
            <a:pPr lvl="1"/>
            <a:r>
              <a:rPr lang="es-AR" b="1" dirty="0"/>
              <a:t>PAUSED</a:t>
            </a:r>
            <a:r>
              <a:rPr lang="es-AR" dirty="0"/>
              <a:t>: reproducción pausada.</a:t>
            </a:r>
          </a:p>
          <a:p>
            <a:pPr lvl="1"/>
            <a:r>
              <a:rPr lang="es-AR" b="1" dirty="0"/>
              <a:t>FINISHED</a:t>
            </a:r>
            <a:r>
              <a:rPr lang="es-AR" dirty="0"/>
              <a:t>: el archivo terminó de ser reproducido.</a:t>
            </a:r>
          </a:p>
        </p:txBody>
      </p:sp>
    </p:spTree>
    <p:extLst>
      <p:ext uri="{BB962C8B-B14F-4D97-AF65-F5344CB8AC3E}">
        <p14:creationId xmlns:p14="http://schemas.microsoft.com/office/powerpoint/2010/main" val="277612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C11EF8-7582-430B-AF97-4AF6F01F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s-AR" sz="3200" dirty="0"/>
              <a:t>Ejemplo: </a:t>
            </a:r>
            <a:r>
              <a:rPr lang="es-AR" sz="3200" dirty="0" err="1"/>
              <a:t>testAudio</a:t>
            </a:r>
            <a:endParaRPr lang="es-AR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4B5767-D5CC-4094-A570-C37F5E05F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testAudio</a:t>
            </a:r>
            <a:r>
              <a:rPr lang="en-US" sz="1600" dirty="0">
                <a:solidFill>
                  <a:srgbClr val="FFFFFF"/>
                </a:solidFill>
              </a:rPr>
              <a:t> reproduce el soundtrack de Mario Bros por un </a:t>
            </a:r>
            <a:r>
              <a:rPr lang="en-US" sz="1600" dirty="0" err="1">
                <a:solidFill>
                  <a:srgbClr val="FFFFFF"/>
                </a:solidFill>
              </a:rPr>
              <a:t>minuto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Usen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este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ejemplo</a:t>
            </a:r>
            <a:r>
              <a:rPr lang="en-US" sz="1600" dirty="0">
                <a:solidFill>
                  <a:srgbClr val="FFFFFF"/>
                </a:solidFill>
              </a:rPr>
              <a:t> para </a:t>
            </a:r>
            <a:r>
              <a:rPr lang="en-US" sz="1600" dirty="0" err="1">
                <a:solidFill>
                  <a:srgbClr val="FFFFFF"/>
                </a:solidFill>
              </a:rPr>
              <a:t>probar</a:t>
            </a:r>
            <a:r>
              <a:rPr lang="en-US" sz="1600" dirty="0">
                <a:solidFill>
                  <a:srgbClr val="FFFFFF"/>
                </a:solidFill>
              </a:rPr>
              <a:t> que el audio </a:t>
            </a:r>
            <a:r>
              <a:rPr lang="en-US" sz="1600" dirty="0" err="1">
                <a:solidFill>
                  <a:srgbClr val="FFFFFF"/>
                </a:solidFill>
              </a:rPr>
              <a:t>funciona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correctamente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66E7D6C-1F15-434B-8A86-6F677761B89F}"/>
              </a:ext>
            </a:extLst>
          </p:cNvPr>
          <p:cNvGrpSpPr/>
          <p:nvPr/>
        </p:nvGrpSpPr>
        <p:grpSpPr>
          <a:xfrm>
            <a:off x="4694096" y="783951"/>
            <a:ext cx="7437765" cy="5433531"/>
            <a:chOff x="4694096" y="783951"/>
            <a:chExt cx="7437765" cy="543353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D3D5DDC-C528-4809-BB01-39C49F255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4096" y="783951"/>
              <a:ext cx="7437765" cy="5433531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0D5EF61-9C98-4071-A1F0-DE8DED3EE7E3}"/>
                </a:ext>
              </a:extLst>
            </p:cNvPr>
            <p:cNvSpPr/>
            <p:nvPr/>
          </p:nvSpPr>
          <p:spPr>
            <a:xfrm>
              <a:off x="8061960" y="5402580"/>
              <a:ext cx="160020" cy="335280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295702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BA11D-700A-4023-A1C0-8F7D677A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disp_init</a:t>
            </a:r>
            <a:r>
              <a:rPr lang="es-AR" dirty="0"/>
              <a:t>(</a:t>
            </a:r>
            <a:r>
              <a:rPr lang="es-AR" dirty="0" err="1"/>
              <a:t>void</a:t>
            </a:r>
            <a:r>
              <a:rPr lang="es-AR" dirty="0"/>
              <a:t>);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552E81-3923-45A7-AFA6-896040C8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Sirve para inicializar el display. </a:t>
            </a:r>
          </a:p>
          <a:p>
            <a:r>
              <a:rPr lang="es-ES" dirty="0"/>
              <a:t>Debe ser llamada únicamente una vez antes de empezar a usarlo. </a:t>
            </a:r>
          </a:p>
          <a:p>
            <a:r>
              <a:rPr lang="es-ES" dirty="0"/>
              <a:t>Ejemplo: </a:t>
            </a:r>
            <a:r>
              <a:rPr lang="es-ES" dirty="0" err="1"/>
              <a:t>disp_init</a:t>
            </a:r>
            <a:r>
              <a:rPr lang="es-ES" dirty="0"/>
              <a:t>();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89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F4893-C949-40A2-BE34-DD29B723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disp_clear</a:t>
            </a:r>
            <a:r>
              <a:rPr lang="es-ES" dirty="0"/>
              <a:t>(</a:t>
            </a:r>
            <a:r>
              <a:rPr lang="es-ES" dirty="0" err="1"/>
              <a:t>void</a:t>
            </a:r>
            <a:r>
              <a:rPr lang="es-ES" dirty="0"/>
              <a:t>);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37A8B-F5D8-45D6-BA7A-6EB37B10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Permite, al mismo tiempo, borrar todo el contenido del </a:t>
            </a:r>
            <a:r>
              <a:rPr lang="es-ES" i="1" dirty="0"/>
              <a:t>buffer</a:t>
            </a:r>
            <a:r>
              <a:rPr lang="es-ES" dirty="0"/>
              <a:t> y apagar todos los LEDS </a:t>
            </a:r>
          </a:p>
          <a:p>
            <a:r>
              <a:rPr lang="es-ES" dirty="0"/>
              <a:t>Nota: en el </a:t>
            </a:r>
            <a:r>
              <a:rPr lang="es-ES" i="1" dirty="0"/>
              <a:t>buffer</a:t>
            </a:r>
            <a:r>
              <a:rPr lang="es-ES" dirty="0"/>
              <a:t> se van almacenando los cambios hechos con </a:t>
            </a:r>
            <a:r>
              <a:rPr lang="es-ES" dirty="0" err="1"/>
              <a:t>disp_write</a:t>
            </a:r>
            <a:r>
              <a:rPr lang="es-ES" dirty="0"/>
              <a:t>().</a:t>
            </a:r>
          </a:p>
          <a:p>
            <a:r>
              <a:rPr lang="es-ES" dirty="0"/>
              <a:t>Ejemplo: </a:t>
            </a:r>
            <a:r>
              <a:rPr lang="es-ES" dirty="0" err="1"/>
              <a:t>disp_clear</a:t>
            </a:r>
            <a:r>
              <a:rPr lang="es-ES" dirty="0"/>
              <a:t>();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8044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97D0E-D7BD-49EE-BD0F-A7CC3D7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2" y="447188"/>
            <a:ext cx="11501718" cy="970450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disp_write</a:t>
            </a:r>
            <a:r>
              <a:rPr lang="en-US" dirty="0"/>
              <a:t>(</a:t>
            </a:r>
            <a:r>
              <a:rPr lang="en-US" dirty="0" err="1"/>
              <a:t>dcoord_t</a:t>
            </a:r>
            <a:r>
              <a:rPr lang="en-US" dirty="0"/>
              <a:t> </a:t>
            </a:r>
            <a:r>
              <a:rPr lang="en-US" dirty="0" err="1"/>
              <a:t>coord</a:t>
            </a:r>
            <a:r>
              <a:rPr lang="en-US" dirty="0"/>
              <a:t>, </a:t>
            </a:r>
            <a:r>
              <a:rPr lang="en-US" dirty="0" err="1"/>
              <a:t>dlevel_t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);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8EA5E-91AA-45DC-80CE-A7E173A0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Prende o apaga (según val) el LED indicado en coord.</a:t>
            </a:r>
          </a:p>
          <a:p>
            <a:r>
              <a:rPr lang="es-AR" dirty="0" err="1"/>
              <a:t>dcoord_t</a:t>
            </a:r>
            <a:r>
              <a:rPr lang="es-AR" dirty="0"/>
              <a:t> es una estructura que contiene las coordenadas x e y. </a:t>
            </a:r>
          </a:p>
          <a:p>
            <a:r>
              <a:rPr lang="es-AR" dirty="0" err="1"/>
              <a:t>dlevel_t</a:t>
            </a:r>
            <a:r>
              <a:rPr lang="es-AR" dirty="0"/>
              <a:t> tiene dos valores posibles: D_OFF o D_ON, para apagado o prendido.</a:t>
            </a:r>
          </a:p>
          <a:p>
            <a:r>
              <a:rPr lang="es-AR" dirty="0" err="1"/>
              <a:t>disp_write</a:t>
            </a:r>
            <a:r>
              <a:rPr lang="es-AR" dirty="0"/>
              <a:t>() escribe en el </a:t>
            </a:r>
            <a:r>
              <a:rPr lang="es-AR" i="1" dirty="0"/>
              <a:t>buffer. P</a:t>
            </a:r>
            <a:r>
              <a:rPr lang="es-AR" dirty="0"/>
              <a:t>or lo tanto, las llamadas a </a:t>
            </a:r>
            <a:r>
              <a:rPr lang="es-AR" dirty="0" err="1"/>
              <a:t>disp_write</a:t>
            </a:r>
            <a:r>
              <a:rPr lang="es-AR" dirty="0"/>
              <a:t>() no se ven automáticamente en el display. Para eso debemos usar </a:t>
            </a:r>
            <a:r>
              <a:rPr lang="es-AR" dirty="0" err="1"/>
              <a:t>disp_update</a:t>
            </a:r>
            <a:r>
              <a:rPr lang="es-AR" dirty="0"/>
              <a:t>(). </a:t>
            </a:r>
          </a:p>
          <a:p>
            <a:r>
              <a:rPr lang="es-AR" dirty="0"/>
              <a:t>Ejemplo: </a:t>
            </a:r>
            <a:r>
              <a:rPr lang="es-AR" dirty="0" err="1"/>
              <a:t>dcoord_t</a:t>
            </a:r>
            <a:r>
              <a:rPr lang="es-AR" dirty="0"/>
              <a:t> </a:t>
            </a:r>
            <a:r>
              <a:rPr lang="es-AR" dirty="0" err="1"/>
              <a:t>myPoint</a:t>
            </a:r>
            <a:r>
              <a:rPr lang="es-AR" dirty="0"/>
              <a:t> = {1,5};</a:t>
            </a:r>
          </a:p>
          <a:p>
            <a:pPr marL="0" indent="0">
              <a:buNone/>
            </a:pPr>
            <a:r>
              <a:rPr lang="es-AR" dirty="0"/>
              <a:t>			</a:t>
            </a:r>
            <a:r>
              <a:rPr lang="es-AR" dirty="0" err="1"/>
              <a:t>disp_write</a:t>
            </a:r>
            <a:r>
              <a:rPr lang="es-AR" dirty="0"/>
              <a:t>(</a:t>
            </a:r>
            <a:r>
              <a:rPr lang="es-AR" dirty="0" err="1"/>
              <a:t>myPoint</a:t>
            </a:r>
            <a:r>
              <a:rPr lang="es-AR" dirty="0"/>
              <a:t>, D_ON);</a:t>
            </a:r>
          </a:p>
        </p:txBody>
      </p:sp>
    </p:spTree>
    <p:extLst>
      <p:ext uri="{BB962C8B-B14F-4D97-AF65-F5344CB8AC3E}">
        <p14:creationId xmlns:p14="http://schemas.microsoft.com/office/powerpoint/2010/main" val="90934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FD77B-8E50-4E7C-BB84-FF9782D4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disp_update</a:t>
            </a:r>
            <a:r>
              <a:rPr lang="es-AR" dirty="0"/>
              <a:t>(</a:t>
            </a:r>
            <a:r>
              <a:rPr lang="es-AR" dirty="0" err="1"/>
              <a:t>void</a:t>
            </a:r>
            <a:r>
              <a:rPr lang="es-AR" dirty="0"/>
              <a:t>);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39584-A666-450C-A366-D53836E7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Actualiza el display con el contenido del </a:t>
            </a:r>
            <a:r>
              <a:rPr lang="es-AR" i="1" dirty="0"/>
              <a:t>buffer</a:t>
            </a:r>
            <a:r>
              <a:rPr lang="es-AR" dirty="0"/>
              <a:t>. </a:t>
            </a:r>
          </a:p>
          <a:p>
            <a:r>
              <a:rPr lang="es-AR" dirty="0"/>
              <a:t>Notemos que con múltiples llamadas a </a:t>
            </a:r>
            <a:r>
              <a:rPr lang="es-AR" dirty="0" err="1"/>
              <a:t>disp_write</a:t>
            </a:r>
            <a:r>
              <a:rPr lang="es-AR" dirty="0"/>
              <a:t>() podemos modificar muchos LEDS y luego mostrar el resultado con una llamada a </a:t>
            </a:r>
            <a:r>
              <a:rPr lang="es-AR" dirty="0" err="1"/>
              <a:t>disp_update</a:t>
            </a:r>
            <a:r>
              <a:rPr lang="es-AR" dirty="0"/>
              <a:t>().</a:t>
            </a:r>
          </a:p>
          <a:p>
            <a:r>
              <a:rPr lang="es-AR" dirty="0"/>
              <a:t>Ejemplo: </a:t>
            </a:r>
            <a:r>
              <a:rPr lang="es-AR" dirty="0" err="1"/>
              <a:t>disp_update</a:t>
            </a:r>
            <a:r>
              <a:rPr lang="es-AR" dirty="0"/>
              <a:t>();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720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F77DC-F09A-41B2-B46E-21E642DA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s-AR" sz="3200" dirty="0"/>
              <a:t>Ejemplo: </a:t>
            </a:r>
            <a:r>
              <a:rPr lang="es-AR" sz="3200" dirty="0" err="1"/>
              <a:t>testDisp</a:t>
            </a:r>
            <a:endParaRPr lang="es-AR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3F444B-5181-4A70-BCCB-499D85AB4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 err="1"/>
              <a:t>testDisp</a:t>
            </a:r>
            <a:r>
              <a:rPr lang="en-US" sz="1600" dirty="0"/>
              <a:t> </a:t>
            </a:r>
            <a:r>
              <a:rPr lang="en-US" sz="1600" dirty="0" err="1"/>
              <a:t>enciende</a:t>
            </a:r>
            <a:r>
              <a:rPr lang="en-US" sz="1600" dirty="0"/>
              <a:t> </a:t>
            </a:r>
            <a:r>
              <a:rPr lang="en-US" sz="1600" dirty="0" err="1"/>
              <a:t>todo</a:t>
            </a:r>
            <a:r>
              <a:rPr lang="en-US" sz="1600" dirty="0"/>
              <a:t> el display, de a un LED, y por </a:t>
            </a:r>
            <a:r>
              <a:rPr lang="en-US" sz="1600" dirty="0" err="1"/>
              <a:t>filas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Usen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ejemplo</a:t>
            </a:r>
            <a:r>
              <a:rPr lang="en-US" sz="1600" dirty="0"/>
              <a:t> para </a:t>
            </a:r>
            <a:r>
              <a:rPr lang="en-US" sz="1600" dirty="0" err="1"/>
              <a:t>probar</a:t>
            </a:r>
            <a:r>
              <a:rPr lang="en-US" sz="1600" dirty="0"/>
              <a:t> que el display </a:t>
            </a:r>
            <a:r>
              <a:rPr lang="en-US" sz="1600" dirty="0" err="1"/>
              <a:t>funciona</a:t>
            </a:r>
            <a:r>
              <a:rPr lang="en-US" sz="1600" dirty="0"/>
              <a:t> </a:t>
            </a:r>
            <a:r>
              <a:rPr lang="en-US" sz="1600" dirty="0" err="1"/>
              <a:t>correctamente</a:t>
            </a:r>
            <a:r>
              <a:rPr lang="en-US" sz="1600" dirty="0"/>
              <a:t>.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B69872-3AD7-447A-B248-E6A29F1B0BF0}"/>
              </a:ext>
            </a:extLst>
          </p:cNvPr>
          <p:cNvSpPr/>
          <p:nvPr/>
        </p:nvSpPr>
        <p:spPr>
          <a:xfrm>
            <a:off x="4780432" y="875489"/>
            <a:ext cx="7266616" cy="5169711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38DCB55-9FAA-4103-9327-23F85740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432" y="1324340"/>
            <a:ext cx="7266616" cy="42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5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EBE11-DFF9-4490-B956-5CAD288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JOYSTICK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2D014-F0A8-4D9A-873B-E098D83E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La librería para el </a:t>
            </a:r>
            <a:r>
              <a:rPr lang="es-AR" i="1" dirty="0"/>
              <a:t>joystick</a:t>
            </a:r>
            <a:r>
              <a:rPr lang="es-AR" dirty="0"/>
              <a:t> es </a:t>
            </a:r>
            <a:r>
              <a:rPr lang="es-AR" dirty="0" err="1"/>
              <a:t>joydrv</a:t>
            </a:r>
            <a:r>
              <a:rPr lang="es-AR" dirty="0"/>
              <a:t>. Ustedes cuentan con el código objeto (</a:t>
            </a:r>
            <a:r>
              <a:rPr lang="es-AR" dirty="0" err="1"/>
              <a:t>joydrv.o</a:t>
            </a:r>
            <a:r>
              <a:rPr lang="es-AR" dirty="0"/>
              <a:t>) y con el </a:t>
            </a:r>
            <a:r>
              <a:rPr lang="es-AR" i="1" dirty="0" err="1"/>
              <a:t>header</a:t>
            </a:r>
            <a:r>
              <a:rPr lang="es-AR" dirty="0"/>
              <a:t> (</a:t>
            </a:r>
            <a:r>
              <a:rPr lang="es-AR" dirty="0" err="1"/>
              <a:t>joydrv.h</a:t>
            </a:r>
            <a:r>
              <a:rPr lang="es-AR" dirty="0"/>
              <a:t>).</a:t>
            </a:r>
          </a:p>
          <a:p>
            <a:r>
              <a:rPr lang="es-AR" dirty="0"/>
              <a:t>El </a:t>
            </a:r>
            <a:r>
              <a:rPr lang="es-AR" i="1" dirty="0"/>
              <a:t>joystick</a:t>
            </a:r>
            <a:r>
              <a:rPr lang="es-AR" dirty="0"/>
              <a:t> se puede mover en el plano </a:t>
            </a:r>
            <a:r>
              <a:rPr lang="es-AR" i="1" dirty="0" err="1"/>
              <a:t>xy</a:t>
            </a:r>
            <a:r>
              <a:rPr lang="es-AR" dirty="0"/>
              <a:t>. Las coordenadas van entre JOY_MAX_NEG (-127) y JOY_MAX_POS (128), constantes útiles y definidas en el </a:t>
            </a:r>
            <a:r>
              <a:rPr lang="es-AR" i="1" dirty="0" err="1"/>
              <a:t>header</a:t>
            </a:r>
            <a:r>
              <a:rPr lang="es-AR" dirty="0"/>
              <a:t>.</a:t>
            </a:r>
          </a:p>
          <a:p>
            <a:r>
              <a:rPr lang="es-AR" dirty="0"/>
              <a:t>Además, tiene un interruptor (</a:t>
            </a:r>
            <a:r>
              <a:rPr lang="es-AR" i="1" dirty="0" err="1"/>
              <a:t>switch</a:t>
            </a:r>
            <a:r>
              <a:rPr lang="es-AR" dirty="0"/>
              <a:t>), que se activa al presionarlo.</a:t>
            </a:r>
          </a:p>
          <a:p>
            <a:r>
              <a:rPr lang="es-ES" dirty="0"/>
              <a:t>En </a:t>
            </a:r>
            <a:r>
              <a:rPr lang="es-ES" dirty="0" err="1"/>
              <a:t>joydrv.h</a:t>
            </a:r>
            <a:r>
              <a:rPr lang="es-ES" dirty="0"/>
              <a:t> pueden ver que la librería proporciona cuatro funciones.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40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41900-F6F2-41D1-AC32-434045B0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joy_init</a:t>
            </a:r>
            <a:r>
              <a:rPr lang="es-AR" dirty="0"/>
              <a:t>(</a:t>
            </a:r>
            <a:r>
              <a:rPr lang="es-AR" dirty="0" err="1"/>
              <a:t>void</a:t>
            </a:r>
            <a:r>
              <a:rPr lang="es-AR" dirty="0"/>
              <a:t>);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C5C98C-2568-4C7C-B3DE-5B907F1E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Sirve para inicializar el </a:t>
            </a:r>
            <a:r>
              <a:rPr lang="es-ES" i="1" dirty="0"/>
              <a:t>joystick</a:t>
            </a:r>
            <a:r>
              <a:rPr lang="es-ES" dirty="0"/>
              <a:t>. </a:t>
            </a:r>
          </a:p>
          <a:p>
            <a:r>
              <a:rPr lang="es-ES" dirty="0"/>
              <a:t>Por lo tanto, debe llamarse únicamente una vez antes de empezar a usarlo.</a:t>
            </a:r>
          </a:p>
          <a:p>
            <a:r>
              <a:rPr lang="es-ES" dirty="0"/>
              <a:t>Ejemplo: </a:t>
            </a:r>
            <a:r>
              <a:rPr lang="es-ES" dirty="0" err="1"/>
              <a:t>joy_init</a:t>
            </a:r>
            <a:r>
              <a:rPr lang="es-ES" dirty="0"/>
              <a:t>(); 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6414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1068</Words>
  <Application>Microsoft Office PowerPoint</Application>
  <PresentationFormat>Panorámica</PresentationFormat>
  <Paragraphs>91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2</vt:lpstr>
      <vt:lpstr>Citable</vt:lpstr>
      <vt:lpstr>RASPBERRY PI LIBRARIES  PROGRAMACIÓN I – 22.06</vt:lpstr>
      <vt:lpstr>DISPLAY (MATRIZ DE LEDS)</vt:lpstr>
      <vt:lpstr>void disp_init(void);</vt:lpstr>
      <vt:lpstr>void disp_clear(void);</vt:lpstr>
      <vt:lpstr>void disp_write(dcoord_t coord, dlevel_t val);</vt:lpstr>
      <vt:lpstr>void disp_update(void);</vt:lpstr>
      <vt:lpstr>Ejemplo: testDisp</vt:lpstr>
      <vt:lpstr>JOYSTICK</vt:lpstr>
      <vt:lpstr>void joy_init(void);</vt:lpstr>
      <vt:lpstr>void joy_update(void);</vt:lpstr>
      <vt:lpstr>jcoord_t joy_get_coord(void);</vt:lpstr>
      <vt:lpstr>jswitch_t joy_get_switch(void);</vt:lpstr>
      <vt:lpstr>Ejemplo: testJoy</vt:lpstr>
      <vt:lpstr>AUDIO</vt:lpstr>
      <vt:lpstr>int  init_sound(void);</vt:lpstr>
      <vt:lpstr>int  set_file_to_play(const char *music_path);</vt:lpstr>
      <vt:lpstr>int play_sound(void);</vt:lpstr>
      <vt:lpstr>int pause_sound(void);</vt:lpstr>
      <vt:lpstr>int stop_sound(void);</vt:lpstr>
      <vt:lpstr>int player_status(void);</vt:lpstr>
      <vt:lpstr>Ejemplo: testAudio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LIBRARIES  PROGRAMACIÓN I – 22.06</dc:title>
  <dc:creator>Pablo Gonzalez</dc:creator>
  <cp:lastModifiedBy>Pablo Gonzalez</cp:lastModifiedBy>
  <cp:revision>6</cp:revision>
  <dcterms:created xsi:type="dcterms:W3CDTF">2019-10-27T17:07:57Z</dcterms:created>
  <dcterms:modified xsi:type="dcterms:W3CDTF">2019-10-30T22:04:16Z</dcterms:modified>
</cp:coreProperties>
</file>