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12/5/16</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12/5/16</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12/5/16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12/5/16</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12/5/16</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12/5/16</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mple-env.umm2tmxswa.us-east-2.elasticbeanstalk.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College Cost</a:t>
            </a:r>
            <a:endParaRPr lang="en-US" dirty="0"/>
          </a:p>
        </p:txBody>
      </p:sp>
      <p:sp>
        <p:nvSpPr>
          <p:cNvPr id="3" name="Subtitle 2"/>
          <p:cNvSpPr>
            <a:spLocks noGrp="1"/>
          </p:cNvSpPr>
          <p:nvPr>
            <p:ph type="subTitle" idx="1"/>
          </p:nvPr>
        </p:nvSpPr>
        <p:spPr/>
        <p:txBody>
          <a:bodyPr>
            <a:normAutofit lnSpcReduction="10000"/>
          </a:bodyPr>
          <a:lstStyle/>
          <a:p>
            <a:r>
              <a:rPr lang="en-US" dirty="0" smtClean="0"/>
              <a:t>Abhishek Prajapati</a:t>
            </a:r>
          </a:p>
          <a:p>
            <a:r>
              <a:rPr lang="en-US" dirty="0" err="1" smtClean="0"/>
              <a:t>Dhrumil</a:t>
            </a:r>
            <a:r>
              <a:rPr lang="en-US" dirty="0" smtClean="0"/>
              <a:t> Shah</a:t>
            </a:r>
            <a:endParaRPr lang="en-US" dirty="0"/>
          </a:p>
        </p:txBody>
      </p:sp>
    </p:spTree>
    <p:extLst>
      <p:ext uri="{BB962C8B-B14F-4D97-AF65-F5344CB8AC3E}">
        <p14:creationId xmlns:p14="http://schemas.microsoft.com/office/powerpoint/2010/main" val="94746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Our Project</a:t>
            </a:r>
            <a:endParaRPr lang="en-US" dirty="0"/>
          </a:p>
        </p:txBody>
      </p:sp>
      <p:sp>
        <p:nvSpPr>
          <p:cNvPr id="3" name="Content Placeholder 2"/>
          <p:cNvSpPr>
            <a:spLocks noGrp="1"/>
          </p:cNvSpPr>
          <p:nvPr>
            <p:ph idx="1"/>
          </p:nvPr>
        </p:nvSpPr>
        <p:spPr/>
        <p:txBody>
          <a:bodyPr/>
          <a:lstStyle/>
          <a:p>
            <a:r>
              <a:rPr lang="en-US" dirty="0" smtClean="0"/>
              <a:t>Our project allows students to find best colleges in which they have the best chance of getting in and it is affordable to them.  We dig through the database to find the best colleges given a specific input such as student’s budget, their sat/act score, etc. and then we build a query based on those information and output the best colleges for the students.  That is most affordable to them.</a:t>
            </a:r>
            <a:endParaRPr lang="en-US" dirty="0"/>
          </a:p>
        </p:txBody>
      </p:sp>
    </p:spTree>
    <p:extLst>
      <p:ext uri="{BB962C8B-B14F-4D97-AF65-F5344CB8AC3E}">
        <p14:creationId xmlns:p14="http://schemas.microsoft.com/office/powerpoint/2010/main" val="1466898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Audience &amp; how does it benefits them </a:t>
            </a:r>
            <a:endParaRPr lang="en-US" dirty="0"/>
          </a:p>
        </p:txBody>
      </p:sp>
      <p:sp>
        <p:nvSpPr>
          <p:cNvPr id="3" name="Content Placeholder 2"/>
          <p:cNvSpPr>
            <a:spLocks noGrp="1"/>
          </p:cNvSpPr>
          <p:nvPr>
            <p:ph idx="1"/>
          </p:nvPr>
        </p:nvSpPr>
        <p:spPr/>
        <p:txBody>
          <a:bodyPr/>
          <a:lstStyle/>
          <a:p>
            <a:r>
              <a:rPr lang="en-US" dirty="0" smtClean="0"/>
              <a:t>Our audience are students who are recently in high school and planning on going to college., and also for students and people who are trying to know more about college tuition cost.</a:t>
            </a:r>
            <a:endParaRPr lang="en-US" dirty="0"/>
          </a:p>
        </p:txBody>
      </p:sp>
    </p:spTree>
    <p:extLst>
      <p:ext uri="{BB962C8B-B14F-4D97-AF65-F5344CB8AC3E}">
        <p14:creationId xmlns:p14="http://schemas.microsoft.com/office/powerpoint/2010/main" val="373632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3611" y="593013"/>
            <a:ext cx="7385213" cy="107087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818" y="1339319"/>
            <a:ext cx="4956288" cy="538557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1105" y="1663889"/>
            <a:ext cx="5925293" cy="5061002"/>
          </a:xfrm>
          <a:prstGeom prst="rect">
            <a:avLst/>
          </a:prstGeom>
        </p:spPr>
      </p:pic>
    </p:spTree>
    <p:extLst>
      <p:ext uri="{BB962C8B-B14F-4D97-AF65-F5344CB8AC3E}">
        <p14:creationId xmlns:p14="http://schemas.microsoft.com/office/powerpoint/2010/main" val="187826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idx="1"/>
          </p:nvPr>
        </p:nvSpPr>
        <p:spPr/>
        <p:txBody>
          <a:bodyPr>
            <a:normAutofit fontScale="92500"/>
          </a:bodyPr>
          <a:lstStyle/>
          <a:p>
            <a:r>
              <a:rPr lang="en-US" dirty="0" smtClean="0"/>
              <a:t>**Note: Default values of 0,1,or null is used if not data were provided by the college, and in advance search if only blank table shows up that means no colleges were found based on your search.</a:t>
            </a:r>
            <a:endParaRPr lang="en-US" dirty="0" smtClean="0"/>
          </a:p>
          <a:p>
            <a:r>
              <a:rPr lang="en-US" dirty="0" smtClean="0"/>
              <a:t>1</a:t>
            </a:r>
            <a:r>
              <a:rPr lang="en-US" dirty="0" smtClean="0"/>
              <a:t>) we let user search college name.  When user enter the college name, we find all the colleges related to user input, then show all the information about that college that user possibly need to know about the college, such as tuition cost, living cost, acceptance rate, Ethnicity ratio, and much more.</a:t>
            </a:r>
          </a:p>
          <a:p>
            <a:r>
              <a:rPr lang="en-US" dirty="0" smtClean="0"/>
              <a:t>2) We ask user for bunch of inputs and build queries based on those inputs so students can find colleges that they have good chance of getting into and affordable to them.</a:t>
            </a:r>
          </a:p>
          <a:p>
            <a:r>
              <a:rPr lang="en-US" dirty="0" smtClean="0"/>
              <a:t>3)We also provide bunch of quick queries where students can quickly find useful information and colleges.</a:t>
            </a:r>
            <a:endParaRPr lang="en-US" dirty="0"/>
          </a:p>
        </p:txBody>
      </p:sp>
    </p:spTree>
    <p:extLst>
      <p:ext uri="{BB962C8B-B14F-4D97-AF65-F5344CB8AC3E}">
        <p14:creationId xmlns:p14="http://schemas.microsoft.com/office/powerpoint/2010/main" val="1792461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a:t>
            </a:r>
            <a:endParaRPr lang="en-US" dirty="0"/>
          </a:p>
        </p:txBody>
      </p:sp>
      <p:sp>
        <p:nvSpPr>
          <p:cNvPr id="3" name="Content Placeholder 2"/>
          <p:cNvSpPr>
            <a:spLocks noGrp="1"/>
          </p:cNvSpPr>
          <p:nvPr>
            <p:ph idx="1"/>
          </p:nvPr>
        </p:nvSpPr>
        <p:spPr/>
        <p:txBody>
          <a:bodyPr/>
          <a:lstStyle/>
          <a:p>
            <a:r>
              <a:rPr lang="en-US" dirty="0">
                <a:hlinkClick r:id="rId2"/>
              </a:rPr>
              <a:t>http://sample-env.umm2tmxswa.us-east-2.elasticbeanstalk.com</a:t>
            </a:r>
            <a:r>
              <a:rPr lang="en-US" dirty="0" smtClean="0">
                <a:hlinkClick r:id="rId2"/>
              </a:rPr>
              <a:t>/</a:t>
            </a:r>
            <a:endParaRPr lang="en-US" dirty="0"/>
          </a:p>
        </p:txBody>
      </p:sp>
    </p:spTree>
    <p:extLst>
      <p:ext uri="{BB962C8B-B14F-4D97-AF65-F5344CB8AC3E}">
        <p14:creationId xmlns:p14="http://schemas.microsoft.com/office/powerpoint/2010/main" val="67562735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48</TotalTime>
  <Words>287</Words>
  <Application>Microsoft Macintosh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Impact</vt:lpstr>
      <vt:lpstr>Badge</vt:lpstr>
      <vt:lpstr>College Cost</vt:lpstr>
      <vt:lpstr>About Our Project</vt:lpstr>
      <vt:lpstr>Audience &amp; how does it benefits them </vt:lpstr>
      <vt:lpstr>User Input</vt:lpstr>
      <vt:lpstr>Functionality</vt:lpstr>
      <vt:lpstr>URL</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Cost</dc:title>
  <dc:creator>Abhi Prajapati</dc:creator>
  <cp:lastModifiedBy>Abhi Prajapati</cp:lastModifiedBy>
  <cp:revision>5</cp:revision>
  <dcterms:created xsi:type="dcterms:W3CDTF">2016-12-05T03:01:33Z</dcterms:created>
  <dcterms:modified xsi:type="dcterms:W3CDTF">2016-12-06T02:41:12Z</dcterms:modified>
</cp:coreProperties>
</file>