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Clicker test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weak 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Entities which should be attributes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Entities which have keys consisting of attributes of other entitles</a:t>
            </a:r>
          </a:p>
          <a:p>
            <a:r>
              <a:rPr lang="en-US" sz="3600" dirty="0" smtClean="0"/>
              <a:t>C) </a:t>
            </a:r>
            <a:r>
              <a:rPr lang="en-US" sz="3600" dirty="0" err="1" smtClean="0"/>
              <a:t>Entites</a:t>
            </a:r>
            <a:r>
              <a:rPr lang="en-US" sz="3600" dirty="0" smtClean="0"/>
              <a:t> which participate in several relationships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82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“</a:t>
            </a:r>
            <a:r>
              <a:rPr lang="en-US" sz="2800" dirty="0" smtClean="0"/>
              <a:t>Find all </a:t>
            </a:r>
            <a:r>
              <a:rPr lang="en-US" sz="2800" dirty="0"/>
              <a:t>d</a:t>
            </a:r>
            <a:r>
              <a:rPr lang="en-US" sz="2800" dirty="0" smtClean="0"/>
              <a:t>rinkers who do not drink Heineken” – which SQL keyword would be in your query?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 &lt;&gt; operator ( Beer &lt;&gt; “</a:t>
            </a:r>
            <a:r>
              <a:rPr lang="en-US" sz="3600" dirty="0" err="1" smtClean="0"/>
              <a:t>Heinken</a:t>
            </a:r>
            <a:r>
              <a:rPr lang="en-US" sz="3600" dirty="0" smtClean="0"/>
              <a:t>”)</a:t>
            </a:r>
          </a:p>
          <a:p>
            <a:r>
              <a:rPr lang="en-US" sz="3600" smtClean="0"/>
              <a:t>B</a:t>
            </a:r>
            <a:r>
              <a:rPr lang="en-US" sz="3600" smtClean="0"/>
              <a:t>)*  </a:t>
            </a:r>
            <a:r>
              <a:rPr lang="en-US" sz="3600" dirty="0" smtClean="0"/>
              <a:t>NOT IN</a:t>
            </a:r>
          </a:p>
          <a:p>
            <a:r>
              <a:rPr lang="en-US" sz="3600" dirty="0" smtClean="0"/>
              <a:t>C)  ALL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290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 smtClean="0"/>
              <a:t>What is  a </a:t>
            </a:r>
            <a:r>
              <a:rPr lang="en-US" dirty="0" err="1" smtClean="0"/>
              <a:t>superkey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 The smallest key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 </a:t>
            </a:r>
            <a:r>
              <a:rPr lang="en-US" sz="3600" dirty="0" smtClean="0"/>
              <a:t>Subset of attributes which determines all attributes</a:t>
            </a:r>
          </a:p>
          <a:p>
            <a:r>
              <a:rPr lang="en-US" sz="3600" dirty="0" smtClean="0"/>
              <a:t>C) Largest key</a:t>
            </a:r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25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trivial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600" dirty="0" smtClean="0"/>
              <a:t>A)  A or Not(A)</a:t>
            </a:r>
          </a:p>
          <a:p>
            <a:pPr marL="0" indent="0">
              <a:buNone/>
            </a:pPr>
            <a:r>
              <a:rPr lang="en-US" sz="3600" dirty="0" smtClean="0"/>
              <a:t> B)   B-&gt;A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C</a:t>
            </a:r>
            <a:r>
              <a:rPr lang="en-US" sz="3600" dirty="0" smtClean="0"/>
              <a:t>)*  </a:t>
            </a:r>
            <a:r>
              <a:rPr lang="en-US" sz="3600" dirty="0" smtClean="0"/>
              <a:t>BC-&gt;B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03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most likely to describe entity?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Verb</a:t>
            </a:r>
          </a:p>
          <a:p>
            <a:r>
              <a:rPr lang="en-US" sz="3600" dirty="0" smtClean="0"/>
              <a:t>B) Adjective</a:t>
            </a:r>
          </a:p>
          <a:p>
            <a:r>
              <a:rPr lang="en-US" sz="3600" dirty="0" smtClean="0"/>
              <a:t>C</a:t>
            </a:r>
            <a:r>
              <a:rPr lang="en-US" sz="3600" dirty="0" smtClean="0"/>
              <a:t>)* </a:t>
            </a:r>
            <a:r>
              <a:rPr lang="en-US" sz="3600" dirty="0" smtClean="0"/>
              <a:t>Noun</a:t>
            </a:r>
          </a:p>
          <a:p>
            <a:r>
              <a:rPr lang="en-US" sz="3600" dirty="0" smtClean="0"/>
              <a:t>D) Number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64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instance satisfies all possible functional dependencies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Database instance which contains all possible tuples</a:t>
            </a:r>
          </a:p>
          <a:p>
            <a:r>
              <a:rPr lang="en-US" sz="3600" dirty="0" smtClean="0"/>
              <a:t>*Database </a:t>
            </a:r>
            <a:r>
              <a:rPr lang="en-US" sz="3600" dirty="0" smtClean="0"/>
              <a:t>instance with just one tuple</a:t>
            </a:r>
          </a:p>
          <a:p>
            <a:r>
              <a:rPr lang="en-US" sz="3600" dirty="0" smtClean="0"/>
              <a:t>There is no such an instance, there is always an </a:t>
            </a:r>
            <a:r>
              <a:rPr lang="en-US" sz="3600" dirty="0" err="1" smtClean="0"/>
              <a:t>fd</a:t>
            </a:r>
            <a:r>
              <a:rPr lang="en-US" sz="3600" dirty="0" smtClean="0"/>
              <a:t> which will be violated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35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normalized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Data which is in binary tables (two attributes only)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Atomic values, no sets, no tuples as values</a:t>
            </a:r>
          </a:p>
          <a:p>
            <a:r>
              <a:rPr lang="en-US" sz="3600" dirty="0" smtClean="0"/>
              <a:t>C) Data which is in one big table with all possible attributes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370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A-&gt;B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Many to Many relationship between A and B</a:t>
            </a:r>
          </a:p>
          <a:p>
            <a:r>
              <a:rPr lang="en-US" sz="3600" dirty="0" smtClean="0"/>
              <a:t>B) Many to one relationship between A and B</a:t>
            </a:r>
          </a:p>
          <a:p>
            <a:r>
              <a:rPr lang="en-US" sz="3600" dirty="0" smtClean="0"/>
              <a:t>C) One to many relationship between A and 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48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FDs are violated by the instance below?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  C</a:t>
            </a:r>
          </a:p>
          <a:p>
            <a:r>
              <a:rPr lang="en-US" dirty="0" smtClean="0"/>
              <a:t>1  0   1</a:t>
            </a:r>
          </a:p>
          <a:p>
            <a:r>
              <a:rPr lang="en-US" dirty="0" smtClean="0"/>
              <a:t>1  1   1</a:t>
            </a:r>
          </a:p>
          <a:p>
            <a:endParaRPr lang="en-US" dirty="0"/>
          </a:p>
          <a:p>
            <a:r>
              <a:rPr lang="en-US" dirty="0" smtClean="0"/>
              <a:t>A)   B-&gt;A</a:t>
            </a:r>
          </a:p>
          <a:p>
            <a:r>
              <a:rPr lang="en-US" dirty="0" smtClean="0"/>
              <a:t>B</a:t>
            </a:r>
            <a:r>
              <a:rPr lang="en-US" dirty="0" smtClean="0"/>
              <a:t>)*   </a:t>
            </a:r>
            <a:r>
              <a:rPr lang="en-US" dirty="0" smtClean="0"/>
              <a:t>C-&gt;B</a:t>
            </a:r>
          </a:p>
          <a:p>
            <a:r>
              <a:rPr lang="en-US" dirty="0" smtClean="0"/>
              <a:t>C)  C-&gt;A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9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 just learned that “Application had to be re-coded because data  was re-implemented in hash table”</a:t>
            </a:r>
            <a:br>
              <a:rPr lang="en-US" sz="32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/>
              <a:t>A)   Query language no longer declarative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  </a:t>
            </a:r>
            <a:r>
              <a:rPr lang="en-US" sz="3600" dirty="0" smtClean="0"/>
              <a:t>Data independence principle violated</a:t>
            </a:r>
          </a:p>
          <a:p>
            <a:r>
              <a:rPr lang="en-US" sz="3600" dirty="0" smtClean="0"/>
              <a:t>C)   NULL values had to be introduced</a:t>
            </a:r>
          </a:p>
        </p:txBody>
      </p:sp>
    </p:spTree>
    <p:extLst>
      <p:ext uri="{BB962C8B-B14F-4D97-AF65-F5344CB8AC3E}">
        <p14:creationId xmlns:p14="http://schemas.microsoft.com/office/powerpoint/2010/main" val="2543816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3175</TotalTime>
  <Words>327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Clicker test 2</vt:lpstr>
      <vt:lpstr>What is  a superkey?</vt:lpstr>
      <vt:lpstr>Which one is trivial functional dependency</vt:lpstr>
      <vt:lpstr>Which one is most likely to describe entity?</vt:lpstr>
      <vt:lpstr>What instance satisfies all possible functional dependencies </vt:lpstr>
      <vt:lpstr>What is normalized data?</vt:lpstr>
      <vt:lpstr> A-&gt;B means</vt:lpstr>
      <vt:lpstr>Which of the following FDs are violated by the instance below?</vt:lpstr>
      <vt:lpstr>We just learned that “Application had to be re-coded because data  was re-implemented in hash table”   </vt:lpstr>
      <vt:lpstr>What are weak entities?</vt:lpstr>
      <vt:lpstr> “Find all drinkers who do not drink Heineken” – which SQL keyword would be in your query?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test (1)</dc:title>
  <dc:creator>tomasz</dc:creator>
  <cp:lastModifiedBy>tomasz</cp:lastModifiedBy>
  <cp:revision>29</cp:revision>
  <dcterms:created xsi:type="dcterms:W3CDTF">2016-09-21T17:55:41Z</dcterms:created>
  <dcterms:modified xsi:type="dcterms:W3CDTF">2016-10-31T17:04:06Z</dcterms:modified>
</cp:coreProperties>
</file>