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7" r:id="rId3"/>
    <p:sldId id="314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4" autoAdjust="0"/>
    <p:restoredTop sz="86387" autoAdjust="0"/>
  </p:normalViewPr>
  <p:slideViewPr>
    <p:cSldViewPr>
      <p:cViewPr>
        <p:scale>
          <a:sx n="80" d="100"/>
          <a:sy n="80" d="100"/>
        </p:scale>
        <p:origin x="-798" y="-3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48" y="45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Reading: </a:t>
            </a:r>
          </a:p>
          <a:p>
            <a:pPr lvl="1"/>
            <a:r>
              <a:rPr lang="en-US" dirty="0" smtClean="0"/>
              <a:t>Chapter 4: Section 4.2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924800" cy="1143000"/>
          </a:xfrm>
        </p:spPr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 (Combinational Circuits)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</a:t>
            </a:r>
            <a:r>
              <a:rPr lang="en-US" dirty="0" err="1" smtClean="0"/>
              <a:t>Minterms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200150"/>
            <a:ext cx="85058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264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Minterm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28725"/>
            <a:ext cx="88011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288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</a:t>
            </a:r>
            <a:r>
              <a:rPr lang="en-US" dirty="0" err="1" smtClean="0"/>
              <a:t>Maxterms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247775"/>
            <a:ext cx="85629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28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Maxterm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95425"/>
            <a:ext cx="7429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640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Canonical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09750"/>
            <a:ext cx="75723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319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 and </a:t>
            </a:r>
            <a:r>
              <a:rPr lang="en-US" dirty="0" err="1" smtClean="0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152525"/>
            <a:ext cx="88106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294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62025"/>
            <a:ext cx="89058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280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Implicant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Implicant</a:t>
            </a:r>
            <a:r>
              <a:rPr lang="en-US" dirty="0" smtClean="0"/>
              <a:t>: product term, which when viewed in a K-map, is a rectangle of 1s </a:t>
            </a:r>
          </a:p>
          <a:p>
            <a:endParaRPr lang="en-US" dirty="0"/>
          </a:p>
          <a:p>
            <a:r>
              <a:rPr lang="en-US" dirty="0" smtClean="0"/>
              <a:t>Prime </a:t>
            </a:r>
            <a:r>
              <a:rPr lang="en-US" dirty="0" err="1" smtClean="0"/>
              <a:t>implicant</a:t>
            </a:r>
            <a:r>
              <a:rPr lang="en-US" dirty="0" smtClean="0"/>
              <a:t>: an </a:t>
            </a:r>
            <a:r>
              <a:rPr lang="en-US" dirty="0" err="1" smtClean="0"/>
              <a:t>implicant</a:t>
            </a:r>
            <a:r>
              <a:rPr lang="en-US" dirty="0" smtClean="0"/>
              <a:t> not contained in another </a:t>
            </a:r>
            <a:r>
              <a:rPr lang="en-US" dirty="0" err="1" smtClean="0"/>
              <a:t>implicant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Essential prime </a:t>
            </a:r>
            <a:r>
              <a:rPr lang="en-US" dirty="0" err="1" smtClean="0"/>
              <a:t>implicant</a:t>
            </a:r>
            <a:r>
              <a:rPr lang="en-US" dirty="0" smtClean="0"/>
              <a:t>: a prime </a:t>
            </a:r>
            <a:r>
              <a:rPr lang="en-US" dirty="0" err="1" smtClean="0"/>
              <a:t>implicant</a:t>
            </a:r>
            <a:r>
              <a:rPr lang="en-US" dirty="0" smtClean="0"/>
              <a:t> that is the only prime </a:t>
            </a:r>
            <a:r>
              <a:rPr lang="en-US" dirty="0" err="1" smtClean="0"/>
              <a:t>implicant</a:t>
            </a:r>
            <a:r>
              <a:rPr lang="en-US" dirty="0" smtClean="0"/>
              <a:t> to cover some </a:t>
            </a:r>
            <a:r>
              <a:rPr lang="en-US" dirty="0" err="1" smtClean="0"/>
              <a:t>minterm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37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7444"/>
            <a:ext cx="7010400" cy="513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234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57275"/>
            <a:ext cx="87439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200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5337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41180"/>
              </p:ext>
            </p:extLst>
          </p:nvPr>
        </p:nvGraphicFramePr>
        <p:xfrm>
          <a:off x="3804928" y="1371600"/>
          <a:ext cx="4272272" cy="46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68"/>
                <a:gridCol w="1068068"/>
                <a:gridCol w="1068068"/>
                <a:gridCol w="1068068"/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1800" y="19443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4384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29718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35445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40779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45351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50292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55257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Sums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28775"/>
            <a:ext cx="81819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65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Conditions</a:t>
            </a:r>
            <a:endParaRPr 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71600"/>
            <a:ext cx="7853362" cy="468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7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Cares can Greatly Simplify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14475"/>
            <a:ext cx="78581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76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circuits</a:t>
            </a:r>
          </a:p>
          <a:p>
            <a:endParaRPr lang="en-US" dirty="0"/>
          </a:p>
          <a:p>
            <a:r>
              <a:rPr lang="en-US" dirty="0" smtClean="0"/>
              <a:t>Outputs are function of inputs only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733800"/>
            <a:ext cx="6162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746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Enabler Circuits</a:t>
            </a:r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09725"/>
            <a:ext cx="70485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00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Circuits</a:t>
            </a:r>
            <a:endParaRPr lang="en-US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204913"/>
            <a:ext cx="62769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680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533525"/>
            <a:ext cx="71151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122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2:4 Decoder Design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52575"/>
            <a:ext cx="68961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2:4 Decoder from 1:2 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619250"/>
            <a:ext cx="67722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773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3:8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438275"/>
            <a:ext cx="68103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789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Complement and Duals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14525"/>
            <a:ext cx="65151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958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Encoder: Inverse of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Inverse of decoder: converts m bit input to n bit output </a:t>
            </a:r>
          </a:p>
          <a:p>
            <a:r>
              <a:rPr lang="en-US" dirty="0" smtClean="0"/>
              <a:t>(n &lt;= m)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209800"/>
            <a:ext cx="69246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881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419225"/>
            <a:ext cx="72294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68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47800"/>
            <a:ext cx="71532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748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f, but you should be able to design a-e as well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695450"/>
            <a:ext cx="71056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732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Using 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dual and then complement each literal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41" y="2533650"/>
            <a:ext cx="5966859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754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Duals for Gate Manipulation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76350"/>
            <a:ext cx="86487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387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Circuits to all-NAND (NOR)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from left to right</a:t>
            </a:r>
          </a:p>
          <a:p>
            <a:r>
              <a:rPr lang="en-US" dirty="0" smtClean="0"/>
              <a:t>When manipulating AND/OR gate, stick in pairs of NOT gates </a:t>
            </a:r>
          </a:p>
          <a:p>
            <a:r>
              <a:rPr lang="en-US" dirty="0" smtClean="0"/>
              <a:t>Isolated NOT gates can be implemented as NAND (NOR)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895600"/>
            <a:ext cx="89344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6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166813"/>
            <a:ext cx="77343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762000" y="3429000"/>
            <a:ext cx="7677150" cy="24384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39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XOR: The parity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general, represents parity (in general XOR of multiple variables is 1 when odd number of them are 1)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219200"/>
            <a:ext cx="52673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560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We have studied two canonical forms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Sum of Products (</a:t>
            </a:r>
            <a:r>
              <a:rPr lang="en-US" sz="1800" dirty="0" err="1" smtClean="0"/>
              <a:t>SoP</a:t>
            </a:r>
            <a:r>
              <a:rPr lang="en-US" sz="18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Product of Sums (</a:t>
            </a:r>
            <a:r>
              <a:rPr lang="en-US" sz="1800" dirty="0" err="1" smtClean="0"/>
              <a:t>PoS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How to convert to </a:t>
            </a:r>
            <a:r>
              <a:rPr lang="en-US" sz="1800" dirty="0" err="1" smtClean="0"/>
              <a:t>SoP</a:t>
            </a:r>
            <a:r>
              <a:rPr lang="en-US" sz="1800" dirty="0" smtClean="0"/>
              <a:t> from </a:t>
            </a:r>
            <a:r>
              <a:rPr lang="en-US" sz="1800" dirty="0" err="1" smtClean="0"/>
              <a:t>PoS</a:t>
            </a:r>
            <a:r>
              <a:rPr lang="en-US" sz="1800" dirty="0" smtClean="0"/>
              <a:t> (</a:t>
            </a:r>
            <a:r>
              <a:rPr lang="en-US" sz="1800" dirty="0" smtClean="0"/>
              <a:t>multiply </a:t>
            </a:r>
            <a:r>
              <a:rPr lang="en-US" sz="1800" dirty="0" smtClean="0"/>
              <a:t>through)</a:t>
            </a:r>
          </a:p>
          <a:p>
            <a:r>
              <a:rPr lang="en-US" sz="1800" dirty="0" smtClean="0"/>
              <a:t>How to convert to </a:t>
            </a:r>
            <a:r>
              <a:rPr lang="en-US" sz="1800" dirty="0" err="1" smtClean="0"/>
              <a:t>PoS</a:t>
            </a:r>
            <a:r>
              <a:rPr lang="en-US" sz="1800" dirty="0" smtClean="0"/>
              <a:t> from </a:t>
            </a:r>
            <a:r>
              <a:rPr lang="en-US" sz="1800" dirty="0" err="1" smtClean="0"/>
              <a:t>SoP</a:t>
            </a:r>
            <a:r>
              <a:rPr lang="en-US" sz="1800" dirty="0" smtClean="0"/>
              <a:t> (complement, multiply through, complement via </a:t>
            </a:r>
            <a:r>
              <a:rPr lang="en-US" sz="1800" dirty="0" err="1" smtClean="0"/>
              <a:t>DeMorgan’s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000"/>
            <a:ext cx="5467350" cy="27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3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8661</TotalTime>
  <Pages>15</Pages>
  <Words>338</Words>
  <Application>Microsoft Office PowerPoint</Application>
  <PresentationFormat>On-screen Show (4:3)</PresentationFormat>
  <Paragraphs>100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class6-wrapup</vt:lpstr>
      <vt:lpstr>CS 211: Computer Architecture Digital Logic (Combinational Circuits)</vt:lpstr>
      <vt:lpstr>What is this?</vt:lpstr>
      <vt:lpstr>Relationship between Complement and Duals</vt:lpstr>
      <vt:lpstr>Complement Using Duals</vt:lpstr>
      <vt:lpstr>Using Duals for Gate Manipulation</vt:lpstr>
      <vt:lpstr>Converting Circuits to all-NAND (NOR)</vt:lpstr>
      <vt:lpstr>Example</vt:lpstr>
      <vt:lpstr>XOR: The parity operation</vt:lpstr>
      <vt:lpstr>Canonical Forms</vt:lpstr>
      <vt:lpstr>Formal Definition of Minterms</vt:lpstr>
      <vt:lpstr>Minterm Example</vt:lpstr>
      <vt:lpstr>Formal Definition of Maxterms</vt:lpstr>
      <vt:lpstr>Maxterm Example</vt:lpstr>
      <vt:lpstr>Converting Between Canonical Forms</vt:lpstr>
      <vt:lpstr>K-maps and Implicants</vt:lpstr>
      <vt:lpstr>Implicants</vt:lpstr>
      <vt:lpstr>More Implicant Terminology</vt:lpstr>
      <vt:lpstr>Example</vt:lpstr>
      <vt:lpstr>Example</vt:lpstr>
      <vt:lpstr>Product of Sums Example</vt:lpstr>
      <vt:lpstr>Don’t Care Conditions</vt:lpstr>
      <vt:lpstr>Don’t Cares can Greatly Simplify Circuits</vt:lpstr>
      <vt:lpstr>Combinational Circuits</vt:lpstr>
      <vt:lpstr>Enabler Circuits</vt:lpstr>
      <vt:lpstr>Decoder Circuits</vt:lpstr>
      <vt:lpstr>Decoder Example</vt:lpstr>
      <vt:lpstr>Internal 2:4 Decoder Design</vt:lpstr>
      <vt:lpstr>2:4 Decoder from 1:2 Decoders</vt:lpstr>
      <vt:lpstr>Hierarchical 3:8 Decoder</vt:lpstr>
      <vt:lpstr>Encoder: Inverse of Decoder</vt:lpstr>
      <vt:lpstr>Design Example</vt:lpstr>
      <vt:lpstr>Design Example</vt:lpstr>
      <vt:lpstr>Design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366</cp:revision>
  <cp:lastPrinted>1999-01-11T23:34:46Z</cp:lastPrinted>
  <dcterms:created xsi:type="dcterms:W3CDTF">2010-02-04T16:54:31Z</dcterms:created>
  <dcterms:modified xsi:type="dcterms:W3CDTF">2014-04-01T14:49:12Z</dcterms:modified>
</cp:coreProperties>
</file>