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Clicker test (1)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6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“Find all bars which sell some beers which just two drinkers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A) Monotonic</a:t>
            </a:r>
          </a:p>
          <a:p>
            <a:r>
              <a:rPr lang="en-US" sz="2800" dirty="0" smtClean="0"/>
              <a:t>B) </a:t>
            </a:r>
            <a:r>
              <a:rPr lang="en-US" sz="2800" dirty="0" err="1" smtClean="0"/>
              <a:t>Nonmonotonic</a:t>
            </a:r>
            <a:r>
              <a:rPr lang="en-US" sz="2800" dirty="0" smtClean="0"/>
              <a:t>  (*)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2185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Q return?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Q= Select </a:t>
            </a:r>
            <a:r>
              <a:rPr lang="en-US" sz="2800" dirty="0" err="1" smtClean="0"/>
              <a:t>Likes.beer</a:t>
            </a:r>
            <a:r>
              <a:rPr lang="en-US" sz="2800" dirty="0" smtClean="0"/>
              <a:t> from Likes Where </a:t>
            </a:r>
            <a:r>
              <a:rPr lang="en-US" sz="2800" dirty="0" err="1" smtClean="0"/>
              <a:t>Likes.drinker</a:t>
            </a:r>
            <a:r>
              <a:rPr lang="en-US" sz="2800" dirty="0" smtClean="0"/>
              <a:t> = ‘Joe’ AND  </a:t>
            </a:r>
            <a:r>
              <a:rPr lang="en-US" sz="2800" dirty="0" err="1" smtClean="0"/>
              <a:t>Likes.drinker</a:t>
            </a:r>
            <a:r>
              <a:rPr lang="en-US" sz="2800" dirty="0" smtClean="0"/>
              <a:t> =‘Rebecca”</a:t>
            </a:r>
          </a:p>
          <a:p>
            <a:endParaRPr lang="en-US" sz="2800" dirty="0"/>
          </a:p>
          <a:p>
            <a:r>
              <a:rPr lang="en-US" sz="2800" dirty="0" smtClean="0"/>
              <a:t>A) Beers liked by both Joe and Rebecca</a:t>
            </a:r>
          </a:p>
          <a:p>
            <a:r>
              <a:rPr lang="en-US" sz="2800" dirty="0" smtClean="0"/>
              <a:t>B</a:t>
            </a:r>
            <a:r>
              <a:rPr lang="en-US" sz="2800" smtClean="0"/>
              <a:t>) </a:t>
            </a:r>
            <a:r>
              <a:rPr lang="en-US" sz="2800" smtClean="0"/>
              <a:t>Empty (*)</a:t>
            </a:r>
            <a:endParaRPr lang="en-US" sz="2800" dirty="0" smtClean="0"/>
          </a:p>
          <a:p>
            <a:r>
              <a:rPr lang="en-US" sz="2800" dirty="0" smtClean="0"/>
              <a:t>C) Beers liked by Joe or Rebecca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521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Q return?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Q=</a:t>
            </a:r>
            <a:r>
              <a:rPr lang="en-US" sz="2800" dirty="0"/>
              <a:t> </a:t>
            </a:r>
            <a:r>
              <a:rPr lang="en-US" sz="2800" dirty="0" smtClean="0"/>
              <a:t>Select  </a:t>
            </a:r>
            <a:r>
              <a:rPr lang="en-US" sz="2800" dirty="0" err="1"/>
              <a:t>Sells.Bar</a:t>
            </a:r>
            <a:r>
              <a:rPr lang="en-US" sz="2800" dirty="0"/>
              <a:t> from Sells </a:t>
            </a:r>
            <a:br>
              <a:rPr lang="en-US" sz="2800" dirty="0"/>
            </a:br>
            <a:r>
              <a:rPr lang="en-US" sz="2800" dirty="0"/>
              <a:t>where </a:t>
            </a:r>
            <a:r>
              <a:rPr lang="en-US" sz="2800" dirty="0" err="1"/>
              <a:t>Sells.Beer</a:t>
            </a:r>
            <a:r>
              <a:rPr lang="en-US" sz="2800" dirty="0"/>
              <a:t> &lt;&gt; ‘Bud’</a:t>
            </a:r>
          </a:p>
          <a:p>
            <a:r>
              <a:rPr lang="en-US" sz="2800" dirty="0" smtClean="0"/>
              <a:t>(A)  Bars which do not sell Bud</a:t>
            </a:r>
          </a:p>
          <a:p>
            <a:r>
              <a:rPr lang="en-US" sz="2800" dirty="0" smtClean="0"/>
              <a:t>(B)  Bars which sell some beer other than </a:t>
            </a:r>
            <a:r>
              <a:rPr lang="en-US" sz="2800" dirty="0" smtClean="0"/>
              <a:t>Bud (*)</a:t>
            </a:r>
            <a:endParaRPr lang="en-US" sz="2800" dirty="0" smtClean="0"/>
          </a:p>
          <a:p>
            <a:r>
              <a:rPr lang="en-US" sz="2800" dirty="0" smtClean="0"/>
              <a:t>(C)  Bars which sell Bud and some other beer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251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What does Q return?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Select </a:t>
            </a:r>
            <a:r>
              <a:rPr lang="en-US" sz="2400" dirty="0" err="1" smtClean="0"/>
              <a:t>f.drinker</a:t>
            </a:r>
            <a:r>
              <a:rPr lang="en-US" sz="2400" dirty="0" smtClean="0"/>
              <a:t> from frequents f, </a:t>
            </a:r>
            <a:r>
              <a:rPr lang="en-US" sz="2400" dirty="0"/>
              <a:t>sells, </a:t>
            </a:r>
            <a:r>
              <a:rPr lang="en-US" sz="2400" dirty="0" smtClean="0"/>
              <a:t>likes where </a:t>
            </a:r>
            <a:r>
              <a:rPr lang="en-US" sz="2400" dirty="0" err="1" smtClean="0"/>
              <a:t>sells.beer</a:t>
            </a:r>
            <a:r>
              <a:rPr lang="en-US" sz="2400" dirty="0" smtClean="0"/>
              <a:t>=</a:t>
            </a:r>
            <a:r>
              <a:rPr lang="en-US" sz="2400" dirty="0" err="1" smtClean="0"/>
              <a:t>likes.beer</a:t>
            </a:r>
            <a:r>
              <a:rPr lang="en-US" sz="2400" dirty="0" smtClean="0"/>
              <a:t>, </a:t>
            </a:r>
            <a:r>
              <a:rPr lang="en-US" sz="2400" dirty="0" err="1" smtClean="0"/>
              <a:t>frequents.bar</a:t>
            </a:r>
            <a:r>
              <a:rPr lang="en-US" sz="2400" dirty="0" smtClean="0"/>
              <a:t>=</a:t>
            </a:r>
            <a:r>
              <a:rPr lang="en-US" sz="2400" dirty="0" err="1" smtClean="0"/>
              <a:t>sells.bar</a:t>
            </a:r>
            <a:r>
              <a:rPr lang="en-US" sz="2400" dirty="0" smtClean="0"/>
              <a:t> and  </a:t>
            </a:r>
            <a:r>
              <a:rPr lang="en-US" sz="2400" dirty="0" err="1" smtClean="0"/>
              <a:t>frequents.drinker</a:t>
            </a:r>
            <a:r>
              <a:rPr lang="en-US" sz="2400" dirty="0" smtClean="0"/>
              <a:t>=</a:t>
            </a:r>
            <a:r>
              <a:rPr lang="en-US" sz="2400" dirty="0" err="1" smtClean="0"/>
              <a:t>likes.drinker</a:t>
            </a:r>
            <a:endParaRPr lang="en-US" sz="2400" dirty="0" smtClean="0"/>
          </a:p>
          <a:p>
            <a:r>
              <a:rPr lang="en-US" sz="2400" dirty="0" smtClean="0"/>
              <a:t>A)  Drinkers who frequent only bars which sell beers they like</a:t>
            </a:r>
          </a:p>
          <a:p>
            <a:r>
              <a:rPr lang="en-US" sz="2400" dirty="0" smtClean="0"/>
              <a:t>B) Drinkers who frequent some bars which sell beers they </a:t>
            </a:r>
            <a:r>
              <a:rPr lang="en-US" sz="2400" dirty="0" smtClean="0"/>
              <a:t>like  (*)</a:t>
            </a:r>
            <a:endParaRPr lang="en-US" sz="2400" dirty="0" smtClean="0"/>
          </a:p>
          <a:p>
            <a:r>
              <a:rPr lang="en-US" sz="2400" dirty="0" smtClean="0"/>
              <a:t>C) Drinkers who like some beer which some bar sells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291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databases are not a good fit for: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A) Lots of data</a:t>
            </a:r>
          </a:p>
          <a:p>
            <a:r>
              <a:rPr lang="en-US" sz="2800" dirty="0" smtClean="0"/>
              <a:t>B) Ad hoc </a:t>
            </a:r>
            <a:r>
              <a:rPr lang="en-US" sz="2800" dirty="0" smtClean="0"/>
              <a:t>queries (*)</a:t>
            </a:r>
            <a:endParaRPr lang="en-US" sz="2800" dirty="0" smtClean="0"/>
          </a:p>
          <a:p>
            <a:r>
              <a:rPr lang="en-US" sz="2800" dirty="0" smtClean="0"/>
              <a:t>C) Nested semi-structured data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730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databases are not good fit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A) Structured data in multiple tables </a:t>
            </a:r>
          </a:p>
          <a:p>
            <a:r>
              <a:rPr lang="en-US" sz="2800" dirty="0" smtClean="0"/>
              <a:t>B)  Fast performance over large </a:t>
            </a:r>
            <a:r>
              <a:rPr lang="en-US" sz="2800" dirty="0" err="1" smtClean="0"/>
              <a:t>semistructured</a:t>
            </a:r>
            <a:r>
              <a:rPr lang="en-US" sz="2800" dirty="0" smtClean="0"/>
              <a:t> data over multiple </a:t>
            </a:r>
            <a:r>
              <a:rPr lang="en-US" sz="2800" dirty="0" smtClean="0"/>
              <a:t>clusters  (*)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51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3-valued logic used by </a:t>
            </a:r>
            <a:r>
              <a:rPr lang="en-US" dirty="0" err="1" smtClean="0"/>
              <a:t>mysql</a:t>
            </a:r>
            <a:r>
              <a:rPr lang="en-US" dirty="0" smtClean="0"/>
              <a:t> to deal with Nulls 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A) Always correct</a:t>
            </a:r>
          </a:p>
          <a:p>
            <a:r>
              <a:rPr lang="en-US" sz="2800" dirty="0" smtClean="0"/>
              <a:t>B) Incorrect for </a:t>
            </a:r>
            <a:r>
              <a:rPr lang="en-US" sz="2800" dirty="0" err="1" smtClean="0"/>
              <a:t>nomonotone</a:t>
            </a:r>
            <a:r>
              <a:rPr lang="en-US" sz="2800" dirty="0" smtClean="0"/>
              <a:t> queries</a:t>
            </a:r>
          </a:p>
          <a:p>
            <a:r>
              <a:rPr lang="en-US" sz="2800" dirty="0" smtClean="0"/>
              <a:t>C) Incorrect when you have </a:t>
            </a:r>
            <a:r>
              <a:rPr lang="en-US" sz="2800" dirty="0" smtClean="0"/>
              <a:t>tautologies (*)</a:t>
            </a:r>
            <a:endParaRPr lang="en-US" sz="2800" dirty="0" smtClean="0"/>
          </a:p>
          <a:p>
            <a:r>
              <a:rPr lang="en-US" sz="2800" dirty="0" smtClean="0"/>
              <a:t>D) Incorrect for AVG aggregate operator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125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DISTINCT is used in SELECT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)  Sometimes for Numerical </a:t>
            </a:r>
            <a:r>
              <a:rPr lang="en-US" sz="2800" dirty="0" smtClean="0"/>
              <a:t>Attributes (*)</a:t>
            </a:r>
            <a:endParaRPr lang="en-US" sz="2800" dirty="0" smtClean="0"/>
          </a:p>
          <a:p>
            <a:r>
              <a:rPr lang="en-US" sz="2800" dirty="0"/>
              <a:t>B</a:t>
            </a:r>
            <a:r>
              <a:rPr lang="en-US" sz="2800" dirty="0" smtClean="0"/>
              <a:t>) Never for Categorical attributes</a:t>
            </a:r>
          </a:p>
          <a:p>
            <a:r>
              <a:rPr lang="en-US" sz="2800" dirty="0"/>
              <a:t>C</a:t>
            </a:r>
            <a:r>
              <a:rPr lang="en-US" sz="2800" dirty="0" smtClean="0"/>
              <a:t>) Never for Numerical Attributes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05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dirty="0"/>
              <a:t>Q</a:t>
            </a:r>
            <a:r>
              <a:rPr lang="en-US" dirty="0" smtClean="0"/>
              <a:t> return?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Q= Select </a:t>
            </a:r>
            <a:r>
              <a:rPr lang="en-US" sz="2800" dirty="0" err="1" smtClean="0"/>
              <a:t>sells.bar</a:t>
            </a:r>
            <a:r>
              <a:rPr lang="en-US" sz="2800" dirty="0"/>
              <a:t> f</a:t>
            </a:r>
            <a:r>
              <a:rPr lang="en-US" sz="2800" dirty="0" smtClean="0"/>
              <a:t>rom sells  Having count(beers) &lt;=3</a:t>
            </a:r>
          </a:p>
          <a:p>
            <a:endParaRPr lang="en-US" sz="2800" dirty="0"/>
          </a:p>
          <a:p>
            <a:r>
              <a:rPr lang="en-US" sz="2800" dirty="0" smtClean="0"/>
              <a:t>A) Bars which sell at least 3 beers</a:t>
            </a:r>
          </a:p>
          <a:p>
            <a:r>
              <a:rPr lang="en-US" sz="2800" dirty="0" smtClean="0"/>
              <a:t>B) Bars which sell at most 3 beers</a:t>
            </a:r>
          </a:p>
          <a:p>
            <a:r>
              <a:rPr lang="en-US" sz="2800" dirty="0" smtClean="0"/>
              <a:t>C)  Error – you cannot use Having clause this </a:t>
            </a:r>
            <a:r>
              <a:rPr lang="en-US" sz="2800" dirty="0" smtClean="0"/>
              <a:t>way  (*)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893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Suppose Sell has 1000 tuples and Frequents has 100 tuples.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What is maximum number of tuples in the query:</a:t>
            </a:r>
          </a:p>
          <a:p>
            <a:r>
              <a:rPr lang="en-US" sz="2800" dirty="0" smtClean="0"/>
              <a:t>Q= Select * from Sells, Frequents Where </a:t>
            </a:r>
            <a:r>
              <a:rPr lang="en-US" sz="2800" dirty="0" err="1" smtClean="0"/>
              <a:t>Sells.Bar</a:t>
            </a:r>
            <a:r>
              <a:rPr lang="en-US" sz="2800" dirty="0" smtClean="0"/>
              <a:t>=</a:t>
            </a:r>
            <a:r>
              <a:rPr lang="en-US" sz="2800" dirty="0" err="1" smtClean="0"/>
              <a:t>Frequents.Bar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A) 1000</a:t>
            </a:r>
          </a:p>
          <a:p>
            <a:r>
              <a:rPr lang="en-US" sz="2800" dirty="0" smtClean="0"/>
              <a:t>B) 100</a:t>
            </a:r>
          </a:p>
          <a:p>
            <a:r>
              <a:rPr lang="en-US" sz="2800" dirty="0" smtClean="0"/>
              <a:t>C) 100,000</a:t>
            </a:r>
          </a:p>
          <a:p>
            <a:r>
              <a:rPr lang="en-US" sz="2800" dirty="0" smtClean="0"/>
              <a:t>D) 1100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17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3123</TotalTime>
  <Words>336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Clicker test (1)</vt:lpstr>
      <vt:lpstr>What does Q return?</vt:lpstr>
      <vt:lpstr>What does Q return?</vt:lpstr>
      <vt:lpstr>NoSQL databases are not a good fit for:</vt:lpstr>
      <vt:lpstr>SQL databases are not good fit for</vt:lpstr>
      <vt:lpstr>3-valued logic used by mysql to deal with Nulls is </vt:lpstr>
      <vt:lpstr>  DISTINCT is used in SELECT </vt:lpstr>
      <vt:lpstr>What does Q return?</vt:lpstr>
      <vt:lpstr>Suppose Sell has 1000 tuples and Frequents has 100 tuples. </vt:lpstr>
      <vt:lpstr>“Find all bars which sell some beers which just two drinkers like</vt:lpstr>
      <vt:lpstr>What does Q return?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Clicker test (1)</dc:title>
  <dc:creator>tomasz</dc:creator>
  <cp:lastModifiedBy>tomasz</cp:lastModifiedBy>
  <cp:revision>17</cp:revision>
  <dcterms:created xsi:type="dcterms:W3CDTF">2016-09-21T17:55:41Z</dcterms:created>
  <dcterms:modified xsi:type="dcterms:W3CDTF">2016-09-26T23:53:21Z</dcterms:modified>
</cp:coreProperties>
</file>