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Clicker test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Q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Q= Select </a:t>
            </a:r>
            <a:r>
              <a:rPr lang="en-US" sz="2800" dirty="0" err="1" smtClean="0"/>
              <a:t>Likes.beer</a:t>
            </a:r>
            <a:r>
              <a:rPr lang="en-US" sz="2800" dirty="0" smtClean="0"/>
              <a:t> from Likes Where </a:t>
            </a:r>
            <a:r>
              <a:rPr lang="en-US" sz="2800" dirty="0" err="1" smtClean="0"/>
              <a:t>Likes.drinker</a:t>
            </a:r>
            <a:r>
              <a:rPr lang="en-US" sz="2800" dirty="0" smtClean="0"/>
              <a:t> = ‘Joe’ AND  </a:t>
            </a:r>
            <a:r>
              <a:rPr lang="en-US" sz="2800" dirty="0" err="1" smtClean="0"/>
              <a:t>Likes.drinker</a:t>
            </a:r>
            <a:r>
              <a:rPr lang="en-US" sz="2800" dirty="0" smtClean="0"/>
              <a:t> =‘Rebecca”</a:t>
            </a:r>
          </a:p>
          <a:p>
            <a:endParaRPr lang="en-US" sz="2800" dirty="0"/>
          </a:p>
          <a:p>
            <a:r>
              <a:rPr lang="en-US" sz="2800" dirty="0" smtClean="0"/>
              <a:t>A) Beers liked by both Joe and Rebecca</a:t>
            </a:r>
          </a:p>
          <a:p>
            <a:r>
              <a:rPr lang="en-US" sz="2800" dirty="0" smtClean="0"/>
              <a:t>B) Empty</a:t>
            </a:r>
          </a:p>
          <a:p>
            <a:r>
              <a:rPr lang="en-US" sz="2800" dirty="0" smtClean="0"/>
              <a:t>C) Beers liked by Joe or Rebecca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521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“Find all bars which sell some beers which </a:t>
            </a:r>
            <a:r>
              <a:rPr lang="en-US" dirty="0" smtClean="0"/>
              <a:t>at least </a:t>
            </a:r>
            <a:r>
              <a:rPr lang="en-US" dirty="0" smtClean="0"/>
              <a:t>two </a:t>
            </a:r>
            <a:r>
              <a:rPr lang="en-US" dirty="0" smtClean="0"/>
              <a:t>drinkers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</a:t>
            </a:r>
            <a:r>
              <a:rPr lang="en-US" sz="2800" dirty="0" smtClean="0"/>
              <a:t>Monotonic   (*)</a:t>
            </a:r>
            <a:endParaRPr lang="en-US" sz="2800" dirty="0" smtClean="0"/>
          </a:p>
          <a:p>
            <a:r>
              <a:rPr lang="en-US" sz="2800" dirty="0" smtClean="0"/>
              <a:t>B) </a:t>
            </a:r>
            <a:r>
              <a:rPr lang="en-US" sz="2800" dirty="0" err="1" smtClean="0"/>
              <a:t>Nonmonotonic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1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 are not a good fit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Lots of data</a:t>
            </a:r>
          </a:p>
          <a:p>
            <a:r>
              <a:rPr lang="en-US" sz="2800" dirty="0" smtClean="0"/>
              <a:t>B) Ad hoc </a:t>
            </a:r>
            <a:r>
              <a:rPr lang="en-US" sz="2800" dirty="0" smtClean="0"/>
              <a:t>queries (*)</a:t>
            </a:r>
            <a:endParaRPr lang="en-US" sz="2800" dirty="0" smtClean="0"/>
          </a:p>
          <a:p>
            <a:r>
              <a:rPr lang="en-US" sz="2800" dirty="0" smtClean="0"/>
              <a:t>C) Nested semi-structured data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73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3-valued logic used by </a:t>
            </a:r>
            <a:r>
              <a:rPr lang="en-US" dirty="0" err="1" smtClean="0"/>
              <a:t>mysql</a:t>
            </a:r>
            <a:r>
              <a:rPr lang="en-US" dirty="0" smtClean="0"/>
              <a:t> to deal with Nulls 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Always correct</a:t>
            </a:r>
          </a:p>
          <a:p>
            <a:r>
              <a:rPr lang="en-US" sz="2800" dirty="0" smtClean="0"/>
              <a:t>B) Incorrect for </a:t>
            </a:r>
            <a:r>
              <a:rPr lang="en-US" sz="2800" dirty="0" err="1" smtClean="0"/>
              <a:t>nomonotone</a:t>
            </a:r>
            <a:r>
              <a:rPr lang="en-US" sz="2800" dirty="0" smtClean="0"/>
              <a:t> queries</a:t>
            </a:r>
          </a:p>
          <a:p>
            <a:r>
              <a:rPr lang="en-US" sz="2800" dirty="0" smtClean="0"/>
              <a:t>C) Incorrect when you have </a:t>
            </a:r>
            <a:r>
              <a:rPr lang="en-US" sz="2800" dirty="0" smtClean="0"/>
              <a:t>tautologies (*)</a:t>
            </a:r>
            <a:endParaRPr lang="en-US" sz="2800" dirty="0" smtClean="0"/>
          </a:p>
          <a:p>
            <a:r>
              <a:rPr lang="en-US" sz="2800" dirty="0" smtClean="0"/>
              <a:t>D) Incorrect for AVG aggregate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Q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Q=</a:t>
            </a:r>
            <a:r>
              <a:rPr lang="en-US" sz="2800" dirty="0"/>
              <a:t> </a:t>
            </a:r>
            <a:r>
              <a:rPr lang="en-US" sz="2800" dirty="0" smtClean="0"/>
              <a:t>Select  </a:t>
            </a:r>
            <a:r>
              <a:rPr lang="en-US" sz="2800" dirty="0" err="1"/>
              <a:t>Sells.Bar</a:t>
            </a:r>
            <a:r>
              <a:rPr lang="en-US" sz="2800" dirty="0"/>
              <a:t> from Sells </a:t>
            </a:r>
            <a:br>
              <a:rPr lang="en-US" sz="2800" dirty="0"/>
            </a:br>
            <a:r>
              <a:rPr lang="en-US" sz="2800" dirty="0"/>
              <a:t>where </a:t>
            </a:r>
            <a:r>
              <a:rPr lang="en-US" sz="2800" dirty="0" err="1"/>
              <a:t>Sells.Beer</a:t>
            </a:r>
            <a:r>
              <a:rPr lang="en-US" sz="2800" dirty="0"/>
              <a:t> &lt;&gt; ‘Bud</a:t>
            </a:r>
            <a:r>
              <a:rPr lang="en-US" sz="2800" dirty="0" smtClean="0"/>
              <a:t>’</a:t>
            </a:r>
          </a:p>
          <a:p>
            <a:endParaRPr lang="en-US" sz="2800" dirty="0"/>
          </a:p>
          <a:p>
            <a:r>
              <a:rPr lang="en-US" sz="2800" dirty="0" smtClean="0"/>
              <a:t>(A)  Bars which do not sell Bud</a:t>
            </a:r>
          </a:p>
          <a:p>
            <a:r>
              <a:rPr lang="en-US" sz="2800" dirty="0" smtClean="0"/>
              <a:t>(B)  Bars which sell some beer other than </a:t>
            </a:r>
            <a:r>
              <a:rPr lang="en-US" sz="2800" dirty="0" smtClean="0"/>
              <a:t>Bud (*)</a:t>
            </a:r>
            <a:endParaRPr lang="en-US" sz="2800" dirty="0" smtClean="0"/>
          </a:p>
          <a:p>
            <a:r>
              <a:rPr lang="en-US" sz="2800" dirty="0" smtClean="0"/>
              <a:t>(C)  Bars which sell Bud and some other beer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does Q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 </a:t>
            </a:r>
            <a:r>
              <a:rPr lang="en-US" sz="2400" dirty="0" err="1" smtClean="0"/>
              <a:t>f.drinker</a:t>
            </a:r>
            <a:r>
              <a:rPr lang="en-US" sz="2400" dirty="0" smtClean="0"/>
              <a:t> from frequents f, </a:t>
            </a:r>
            <a:r>
              <a:rPr lang="en-US" sz="2400" dirty="0"/>
              <a:t>sells, </a:t>
            </a:r>
            <a:r>
              <a:rPr lang="en-US" sz="2400" dirty="0" smtClean="0"/>
              <a:t>likes where </a:t>
            </a:r>
            <a:r>
              <a:rPr lang="en-US" sz="2400" dirty="0" err="1" smtClean="0"/>
              <a:t>sells.beer</a:t>
            </a:r>
            <a:r>
              <a:rPr lang="en-US" sz="2400" dirty="0" smtClean="0"/>
              <a:t>=</a:t>
            </a:r>
            <a:r>
              <a:rPr lang="en-US" sz="2400" dirty="0" err="1" smtClean="0"/>
              <a:t>likes.beer</a:t>
            </a:r>
            <a:r>
              <a:rPr lang="en-US" sz="2400" dirty="0" smtClean="0"/>
              <a:t>, </a:t>
            </a:r>
            <a:r>
              <a:rPr lang="en-US" sz="2400" dirty="0" err="1" smtClean="0"/>
              <a:t>frequents.bar</a:t>
            </a:r>
            <a:r>
              <a:rPr lang="en-US" sz="2400" dirty="0" smtClean="0"/>
              <a:t>=</a:t>
            </a:r>
            <a:r>
              <a:rPr lang="en-US" sz="2400" dirty="0" err="1" smtClean="0"/>
              <a:t>sells.bar</a:t>
            </a:r>
            <a:r>
              <a:rPr lang="en-US" sz="2400" dirty="0" smtClean="0"/>
              <a:t> and  </a:t>
            </a:r>
            <a:r>
              <a:rPr lang="en-US" sz="2400" dirty="0" err="1" smtClean="0"/>
              <a:t>frequents.drinker</a:t>
            </a:r>
            <a:r>
              <a:rPr lang="en-US" sz="2400" dirty="0" smtClean="0"/>
              <a:t>=</a:t>
            </a:r>
            <a:r>
              <a:rPr lang="en-US" sz="2400" dirty="0" err="1" smtClean="0"/>
              <a:t>likes.drinker</a:t>
            </a:r>
            <a:endParaRPr lang="en-US" sz="2400" dirty="0" smtClean="0"/>
          </a:p>
          <a:p>
            <a:r>
              <a:rPr lang="en-US" sz="2400" dirty="0" smtClean="0"/>
              <a:t>A)  Drinkers who frequent </a:t>
            </a:r>
            <a:r>
              <a:rPr lang="en-US" sz="2400" dirty="0" smtClean="0"/>
              <a:t>all</a:t>
            </a:r>
            <a:r>
              <a:rPr lang="en-US" sz="2400" dirty="0" smtClean="0"/>
              <a:t> </a:t>
            </a:r>
            <a:r>
              <a:rPr lang="en-US" sz="2400" dirty="0" smtClean="0"/>
              <a:t>bars which sell </a:t>
            </a:r>
            <a:r>
              <a:rPr lang="en-US" sz="2400" dirty="0" smtClean="0"/>
              <a:t> only beers </a:t>
            </a:r>
            <a:r>
              <a:rPr lang="en-US" sz="2400" dirty="0" smtClean="0"/>
              <a:t>they like</a:t>
            </a:r>
          </a:p>
          <a:p>
            <a:r>
              <a:rPr lang="en-US" sz="2400" dirty="0" smtClean="0"/>
              <a:t>B) Drinkers who frequent some bars which sell </a:t>
            </a:r>
            <a:r>
              <a:rPr lang="en-US" sz="2400" dirty="0" smtClean="0"/>
              <a:t>some beers </a:t>
            </a:r>
            <a:r>
              <a:rPr lang="en-US" sz="2400" dirty="0" smtClean="0"/>
              <a:t>they </a:t>
            </a:r>
            <a:r>
              <a:rPr lang="en-US" sz="2400" dirty="0" smtClean="0"/>
              <a:t>like     (*)</a:t>
            </a:r>
            <a:endParaRPr lang="en-US" sz="2400" dirty="0" smtClean="0"/>
          </a:p>
          <a:p>
            <a:r>
              <a:rPr lang="en-US" sz="2400" dirty="0" smtClean="0"/>
              <a:t>C) Drinkers who like some beer which some bar sells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9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databases are not good fit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Structured data in multiple tables </a:t>
            </a:r>
          </a:p>
          <a:p>
            <a:r>
              <a:rPr lang="en-US" sz="2800" dirty="0" smtClean="0"/>
              <a:t>B)  </a:t>
            </a:r>
            <a:r>
              <a:rPr lang="en-US" sz="2800" dirty="0" smtClean="0"/>
              <a:t>Data in </a:t>
            </a:r>
            <a:r>
              <a:rPr lang="en-US" sz="2800" dirty="0" smtClean="0"/>
              <a:t> </a:t>
            </a:r>
            <a:r>
              <a:rPr lang="en-US" sz="2800" dirty="0" smtClean="0"/>
              <a:t>large </a:t>
            </a:r>
            <a:r>
              <a:rPr lang="en-US" sz="2800" dirty="0" err="1" smtClean="0"/>
              <a:t>semistructured</a:t>
            </a:r>
            <a:r>
              <a:rPr lang="en-US" sz="2800" dirty="0"/>
              <a:t> </a:t>
            </a:r>
            <a:r>
              <a:rPr lang="en-US" sz="2800" dirty="0" smtClean="0"/>
              <a:t>collections</a:t>
            </a:r>
            <a:r>
              <a:rPr lang="en-US" sz="2800" dirty="0" smtClean="0"/>
              <a:t> distributed  </a:t>
            </a:r>
            <a:r>
              <a:rPr lang="en-US" sz="2800" dirty="0" smtClean="0"/>
              <a:t>multiple </a:t>
            </a:r>
            <a:r>
              <a:rPr lang="en-US" sz="2800" dirty="0" smtClean="0"/>
              <a:t>clusters  (*)</a:t>
            </a:r>
          </a:p>
          <a:p>
            <a:r>
              <a:rPr lang="en-US" sz="2800" dirty="0" smtClean="0"/>
              <a:t>C) Small data sets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DISTINCT is used in 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)  Sometimes for Numerical </a:t>
            </a:r>
            <a:r>
              <a:rPr lang="en-US" sz="2800" dirty="0" smtClean="0"/>
              <a:t>Attributes (*)</a:t>
            </a:r>
            <a:endParaRPr lang="en-US" sz="2800" dirty="0" smtClean="0"/>
          </a:p>
          <a:p>
            <a:r>
              <a:rPr lang="en-US" sz="2800" dirty="0"/>
              <a:t>B</a:t>
            </a:r>
            <a:r>
              <a:rPr lang="en-US" sz="2800" dirty="0" smtClean="0"/>
              <a:t>) Never for Categorical attributes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) Never for Numerical </a:t>
            </a:r>
            <a:r>
              <a:rPr lang="en-US" sz="2800" dirty="0" smtClean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40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/>
              <a:t>Q</a:t>
            </a:r>
            <a:r>
              <a:rPr lang="en-US" dirty="0" smtClean="0"/>
              <a:t>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Q= Select </a:t>
            </a:r>
            <a:r>
              <a:rPr lang="en-US" sz="2800" dirty="0" err="1" smtClean="0"/>
              <a:t>sells.bar</a:t>
            </a:r>
            <a:r>
              <a:rPr lang="en-US" sz="2800" dirty="0"/>
              <a:t> f</a:t>
            </a:r>
            <a:r>
              <a:rPr lang="en-US" sz="2800" dirty="0" smtClean="0"/>
              <a:t>rom sells  </a:t>
            </a:r>
            <a:r>
              <a:rPr lang="en-US" sz="2800" dirty="0" smtClean="0"/>
              <a:t>Having </a:t>
            </a:r>
            <a:r>
              <a:rPr lang="en-US" sz="2800" dirty="0" smtClean="0"/>
              <a:t>count(beers) &lt;=3</a:t>
            </a:r>
          </a:p>
          <a:p>
            <a:endParaRPr lang="en-US" sz="2800" dirty="0"/>
          </a:p>
          <a:p>
            <a:r>
              <a:rPr lang="en-US" sz="2800" dirty="0" smtClean="0"/>
              <a:t>A) Bars which sell at least 3 beers</a:t>
            </a:r>
          </a:p>
          <a:p>
            <a:r>
              <a:rPr lang="en-US" sz="2800" dirty="0" smtClean="0"/>
              <a:t>B) Bars which sell at most 3 beers</a:t>
            </a:r>
          </a:p>
          <a:p>
            <a:r>
              <a:rPr lang="en-US" sz="2800" dirty="0" smtClean="0"/>
              <a:t>C)  Error – you cannot use Having clause this </a:t>
            </a:r>
            <a:r>
              <a:rPr lang="en-US" sz="2800" dirty="0" smtClean="0"/>
              <a:t>way (*)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89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Sell has </a:t>
            </a:r>
            <a:r>
              <a:rPr lang="en-US" dirty="0" smtClean="0"/>
              <a:t>50</a:t>
            </a:r>
            <a:r>
              <a:rPr lang="en-US" dirty="0" smtClean="0"/>
              <a:t> </a:t>
            </a:r>
            <a:r>
              <a:rPr lang="en-US" dirty="0" smtClean="0"/>
              <a:t>tuples and Frequents has </a:t>
            </a:r>
            <a:r>
              <a:rPr lang="en-US" dirty="0" smtClean="0"/>
              <a:t>1000 </a:t>
            </a:r>
            <a:r>
              <a:rPr lang="en-US" dirty="0" smtClean="0"/>
              <a:t>tuples.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maximum number of tuples in the query:</a:t>
            </a:r>
          </a:p>
          <a:p>
            <a:r>
              <a:rPr lang="en-US" sz="2800" dirty="0" smtClean="0"/>
              <a:t>Q= Select * from Sells, Frequents Where </a:t>
            </a:r>
            <a:r>
              <a:rPr lang="en-US" sz="2800" dirty="0" err="1" smtClean="0"/>
              <a:t>Sells.Bar</a:t>
            </a:r>
            <a:r>
              <a:rPr lang="en-US" sz="2800" dirty="0" smtClean="0"/>
              <a:t>=</a:t>
            </a:r>
            <a:r>
              <a:rPr lang="en-US" sz="2800" dirty="0" err="1" smtClean="0"/>
              <a:t>Frequents.Bar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A) 1000</a:t>
            </a:r>
          </a:p>
          <a:p>
            <a:r>
              <a:rPr lang="en-US" sz="2800" dirty="0" smtClean="0"/>
              <a:t>B) </a:t>
            </a:r>
            <a:r>
              <a:rPr lang="en-US" sz="2800" dirty="0" smtClean="0"/>
              <a:t>50</a:t>
            </a:r>
            <a:endParaRPr lang="en-US" sz="2800" dirty="0" smtClean="0"/>
          </a:p>
          <a:p>
            <a:r>
              <a:rPr lang="en-US" sz="2800" dirty="0" smtClean="0"/>
              <a:t>C) </a:t>
            </a:r>
            <a:r>
              <a:rPr lang="en-US" sz="2800" dirty="0" smtClean="0"/>
              <a:t>50</a:t>
            </a:r>
            <a:r>
              <a:rPr lang="en-US" sz="2800" dirty="0" smtClean="0"/>
              <a:t>,000   (*)</a:t>
            </a:r>
            <a:endParaRPr lang="en-US" sz="2800" dirty="0" smtClean="0"/>
          </a:p>
          <a:p>
            <a:r>
              <a:rPr lang="en-US" sz="2800" dirty="0" smtClean="0"/>
              <a:t>D) </a:t>
            </a:r>
            <a:r>
              <a:rPr lang="en-US" sz="2800" dirty="0" smtClean="0"/>
              <a:t>1050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4525</TotalTime>
  <Words>343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Clicker test (1)</vt:lpstr>
      <vt:lpstr>NoSQL databases are not a good fit for:</vt:lpstr>
      <vt:lpstr>3-valued logic used by mysql to deal with Nulls is </vt:lpstr>
      <vt:lpstr>What does Q return?</vt:lpstr>
      <vt:lpstr>What does Q return?</vt:lpstr>
      <vt:lpstr>SQL databases are not good fit for</vt:lpstr>
      <vt:lpstr>  DISTINCT is used in SELECT </vt:lpstr>
      <vt:lpstr>What does Q return?</vt:lpstr>
      <vt:lpstr>Suppose Sell has 50 tuples and Frequents has 1000 tuples. </vt:lpstr>
      <vt:lpstr>What does Q return?</vt:lpstr>
      <vt:lpstr>“Find all bars which sell some beers which at least two drinkers like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test (1)</dc:title>
  <dc:creator>tomasz</dc:creator>
  <cp:lastModifiedBy>tomasz</cp:lastModifiedBy>
  <cp:revision>19</cp:revision>
  <dcterms:created xsi:type="dcterms:W3CDTF">2016-09-21T17:55:41Z</dcterms:created>
  <dcterms:modified xsi:type="dcterms:W3CDTF">2016-09-26T23:51:03Z</dcterms:modified>
</cp:coreProperties>
</file>