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7" r:id="rId4"/>
    <p:sldId id="268" r:id="rId5"/>
    <p:sldId id="257" r:id="rId6"/>
    <p:sldId id="269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Clicker test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weak entities?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A)Entities which should be attributes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)*Entities </a:t>
            </a:r>
            <a:r>
              <a:rPr lang="en-US" sz="3600" dirty="0" smtClean="0"/>
              <a:t>which have keys consisting of attributes of other entitles</a:t>
            </a:r>
          </a:p>
          <a:p>
            <a:r>
              <a:rPr lang="en-US" sz="3600" dirty="0" smtClean="0"/>
              <a:t>C)</a:t>
            </a:r>
            <a:r>
              <a:rPr lang="en-US" sz="3600" dirty="0" err="1" smtClean="0"/>
              <a:t>Entites</a:t>
            </a:r>
            <a:r>
              <a:rPr lang="en-US" sz="3600" dirty="0" smtClean="0"/>
              <a:t> which participate in several relationships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982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correlated </a:t>
            </a:r>
            <a:r>
              <a:rPr lang="en-US" dirty="0" err="1" smtClean="0"/>
              <a:t>subqueries</a:t>
            </a:r>
            <a:r>
              <a:rPr lang="en-US" dirty="0" smtClean="0"/>
              <a:t> in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A) </a:t>
            </a:r>
            <a:r>
              <a:rPr lang="en-US" sz="3600" dirty="0" err="1" smtClean="0"/>
              <a:t>Subqueries</a:t>
            </a:r>
            <a:r>
              <a:rPr lang="en-US" sz="3600" dirty="0" smtClean="0"/>
              <a:t> which  which display high statistical correlation with the whole query</a:t>
            </a:r>
          </a:p>
          <a:p>
            <a:r>
              <a:rPr lang="en-US" sz="3600" smtClean="0"/>
              <a:t>B)* Subqueries</a:t>
            </a:r>
            <a:r>
              <a:rPr lang="en-US" sz="3600" dirty="0" smtClean="0"/>
              <a:t> </a:t>
            </a:r>
            <a:r>
              <a:rPr lang="en-US" sz="3600" dirty="0"/>
              <a:t>that contains a reference to a table that also appears in the </a:t>
            </a:r>
            <a:r>
              <a:rPr lang="en-US" sz="3600" dirty="0" smtClean="0"/>
              <a:t>outer query</a:t>
            </a:r>
          </a:p>
          <a:p>
            <a:r>
              <a:rPr lang="en-US" sz="3600" dirty="0" smtClean="0"/>
              <a:t>C) Two </a:t>
            </a:r>
            <a:r>
              <a:rPr lang="en-US" sz="3600" dirty="0" err="1" smtClean="0"/>
              <a:t>subqueries</a:t>
            </a:r>
            <a:r>
              <a:rPr lang="en-US" sz="3600" dirty="0" smtClean="0"/>
              <a:t>  which are very similar to each other</a:t>
            </a:r>
          </a:p>
          <a:p>
            <a:endParaRPr lang="en-US" sz="3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 in first normal form when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It is in binary tables (two attributes only)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Only has atomic values, no sets, no tuples as </a:t>
            </a:r>
            <a:r>
              <a:rPr lang="en-US" sz="3600" dirty="0" smtClean="0"/>
              <a:t>values    </a:t>
            </a:r>
            <a:endParaRPr lang="en-US" sz="3600" dirty="0" smtClean="0"/>
          </a:p>
          <a:p>
            <a:r>
              <a:rPr lang="en-US" sz="3600" dirty="0" smtClean="0"/>
              <a:t>C) It  is in one big table with all possible attributes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370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trivial 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3600" dirty="0" smtClean="0"/>
              <a:t>A)  A or Not(A)</a:t>
            </a:r>
          </a:p>
          <a:p>
            <a:pPr marL="0" indent="0">
              <a:buNone/>
            </a:pPr>
            <a:r>
              <a:rPr lang="en-US" sz="3600" dirty="0" smtClean="0"/>
              <a:t> B)   B-&gt;AB</a:t>
            </a:r>
          </a:p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600" dirty="0" smtClean="0"/>
              <a:t>C</a:t>
            </a:r>
            <a:r>
              <a:rPr lang="en-US" sz="3600" dirty="0" smtClean="0"/>
              <a:t>)* </a:t>
            </a:r>
            <a:r>
              <a:rPr lang="en-US" sz="3600" dirty="0" smtClean="0"/>
              <a:t>BC-&gt;B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037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 is most likely to describe relationship in ER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</a:t>
            </a:r>
            <a:r>
              <a:rPr lang="en-US" sz="3600" dirty="0" smtClean="0"/>
              <a:t>)*Verb</a:t>
            </a:r>
            <a:endParaRPr lang="en-US" sz="3600" dirty="0" smtClean="0"/>
          </a:p>
          <a:p>
            <a:r>
              <a:rPr lang="en-US" sz="3600" dirty="0" smtClean="0"/>
              <a:t>B)Adjective</a:t>
            </a:r>
          </a:p>
          <a:p>
            <a:r>
              <a:rPr lang="en-US" sz="3600" dirty="0" smtClean="0"/>
              <a:t>C)Noun</a:t>
            </a:r>
          </a:p>
          <a:p>
            <a:r>
              <a:rPr lang="en-US" sz="3600" dirty="0" smtClean="0"/>
              <a:t>D)Number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064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dirty="0" smtClean="0"/>
              <a:t>What is  a </a:t>
            </a:r>
            <a:r>
              <a:rPr lang="en-US" dirty="0" err="1" smtClean="0"/>
              <a:t>superkey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A)  The smallest key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</a:t>
            </a:r>
            <a:r>
              <a:rPr lang="en-US" sz="3600" dirty="0" smtClean="0"/>
              <a:t>Subset of attributes which determines all attributes</a:t>
            </a:r>
          </a:p>
          <a:p>
            <a:r>
              <a:rPr lang="en-US" sz="3600" dirty="0" smtClean="0"/>
              <a:t>C) Largest key</a:t>
            </a:r>
          </a:p>
          <a:p>
            <a:pPr marL="0" indent="0">
              <a:buNone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7625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instance satisfies all possible functional dependencies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A)Database instance which contains all possible tuples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)*Database </a:t>
            </a:r>
            <a:r>
              <a:rPr lang="en-US" sz="3600" dirty="0" smtClean="0"/>
              <a:t>instance with just one tuple</a:t>
            </a:r>
          </a:p>
          <a:p>
            <a:r>
              <a:rPr lang="en-US" sz="3600" dirty="0" smtClean="0"/>
              <a:t>C)There is no such an instance, there is always an </a:t>
            </a:r>
            <a:r>
              <a:rPr lang="en-US" sz="3600" dirty="0" err="1" smtClean="0"/>
              <a:t>fd</a:t>
            </a:r>
            <a:r>
              <a:rPr lang="en-US" sz="3600" dirty="0" smtClean="0"/>
              <a:t> which will be violated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351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</a:t>
            </a:r>
            <a:r>
              <a:rPr lang="en-US" sz="2400" dirty="0" smtClean="0"/>
              <a:t>Instead of one year of crime data we will represent multiple years of crime data”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3600" dirty="0" smtClean="0"/>
              <a:t>A) Decision about physical database layer</a:t>
            </a:r>
          </a:p>
          <a:p>
            <a:r>
              <a:rPr lang="en-US" sz="3600" dirty="0" smtClean="0"/>
              <a:t>B) Decision about logical database layer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5448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of the following FDs are violated by the instance below?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  C</a:t>
            </a:r>
          </a:p>
          <a:p>
            <a:r>
              <a:rPr lang="en-US" dirty="0" smtClean="0"/>
              <a:t>1  0   1</a:t>
            </a:r>
          </a:p>
          <a:p>
            <a:r>
              <a:rPr lang="en-US" dirty="0" smtClean="0"/>
              <a:t>1  1   1</a:t>
            </a:r>
          </a:p>
          <a:p>
            <a:endParaRPr lang="en-US" dirty="0"/>
          </a:p>
          <a:p>
            <a:r>
              <a:rPr lang="en-US" dirty="0" smtClean="0"/>
              <a:t>A)   B-&gt;A</a:t>
            </a:r>
          </a:p>
          <a:p>
            <a:r>
              <a:rPr lang="en-US" dirty="0" smtClean="0"/>
              <a:t>B</a:t>
            </a:r>
            <a:r>
              <a:rPr lang="en-US" dirty="0" smtClean="0"/>
              <a:t>)*   </a:t>
            </a:r>
            <a:r>
              <a:rPr lang="en-US" dirty="0" smtClean="0"/>
              <a:t>C-&gt;B</a:t>
            </a:r>
          </a:p>
          <a:p>
            <a:r>
              <a:rPr lang="en-US" dirty="0" smtClean="0"/>
              <a:t>C)  C-&gt;A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9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Application had to be re-coded because data  was re-implemented in hash table</a:t>
            </a:r>
            <a:br>
              <a:rPr lang="en-US" sz="3200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sz="3600" dirty="0" smtClean="0"/>
              <a:t>A)  Data no longer normalized </a:t>
            </a:r>
          </a:p>
          <a:p>
            <a:r>
              <a:rPr lang="en-US" sz="3600" dirty="0" smtClean="0"/>
              <a:t>B</a:t>
            </a:r>
            <a:r>
              <a:rPr lang="en-US" sz="3600" dirty="0" smtClean="0"/>
              <a:t>)*   </a:t>
            </a:r>
            <a:r>
              <a:rPr lang="en-US" sz="3600" dirty="0" smtClean="0"/>
              <a:t>Data independence principle violated</a:t>
            </a:r>
          </a:p>
          <a:p>
            <a:r>
              <a:rPr lang="en-US" sz="3600" dirty="0" smtClean="0"/>
              <a:t>C)   NULL values had to be introduced</a:t>
            </a:r>
          </a:p>
        </p:txBody>
      </p:sp>
    </p:spTree>
    <p:extLst>
      <p:ext uri="{BB962C8B-B14F-4D97-AF65-F5344CB8AC3E}">
        <p14:creationId xmlns:p14="http://schemas.microsoft.com/office/powerpoint/2010/main" val="2543816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3195</TotalTime>
  <Words>310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Clicker test 2</vt:lpstr>
      <vt:lpstr>Data is in first normal form when</vt:lpstr>
      <vt:lpstr>Which one is trivial functional dependency</vt:lpstr>
      <vt:lpstr>Which one is most likely to describe relationship in ER model?</vt:lpstr>
      <vt:lpstr>What is  a superkey?</vt:lpstr>
      <vt:lpstr>What instance satisfies all possible functional dependencies </vt:lpstr>
      <vt:lpstr> “Instead of one year of crime data we will represent multiple years of crime data”</vt:lpstr>
      <vt:lpstr>Which of the following FDs are violated by the instance below?</vt:lpstr>
      <vt:lpstr>Application had to be re-coded because data  was re-implemented in hash table   </vt:lpstr>
      <vt:lpstr>What are weak entities?</vt:lpstr>
      <vt:lpstr>What are correlated subqueries in SQL?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Clicker test (1)</dc:title>
  <dc:creator>tomasz</dc:creator>
  <cp:lastModifiedBy>tomasz</cp:lastModifiedBy>
  <cp:revision>31</cp:revision>
  <dcterms:created xsi:type="dcterms:W3CDTF">2016-09-21T17:55:41Z</dcterms:created>
  <dcterms:modified xsi:type="dcterms:W3CDTF">2016-10-31T17:06:11Z</dcterms:modified>
</cp:coreProperties>
</file>