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4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Clicker test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applications will usually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</a:t>
            </a:r>
            <a:r>
              <a:rPr lang="en-US" sz="3600" dirty="0" err="1" smtClean="0"/>
              <a:t>Availablity</a:t>
            </a:r>
            <a:r>
              <a:rPr lang="en-US" sz="3600" dirty="0" smtClean="0"/>
              <a:t> for Consistency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)*Consistency </a:t>
            </a:r>
            <a:r>
              <a:rPr lang="en-US" sz="3600" dirty="0" smtClean="0"/>
              <a:t>for Availability</a:t>
            </a:r>
          </a:p>
          <a:p>
            <a:r>
              <a:rPr lang="en-US" sz="3600" dirty="0" smtClean="0"/>
              <a:t>C)Update anomalies for </a:t>
            </a:r>
            <a:r>
              <a:rPr lang="en-US" sz="3600" dirty="0" err="1" smtClean="0"/>
              <a:t>redundacy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850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R reference S in referential integrity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800" dirty="0" smtClean="0"/>
              <a:t>A) Deleting a tuple from R may delete a number of tuples in S</a:t>
            </a:r>
          </a:p>
          <a:p>
            <a:r>
              <a:rPr lang="en-US" sz="2800" dirty="0" smtClean="0"/>
              <a:t>B</a:t>
            </a:r>
            <a:r>
              <a:rPr lang="en-US" sz="2800" dirty="0" smtClean="0"/>
              <a:t>)* </a:t>
            </a:r>
            <a:r>
              <a:rPr lang="en-US" sz="2800" dirty="0" smtClean="0"/>
              <a:t>Deleting a tuple in S can delete a number of tuples in R</a:t>
            </a:r>
          </a:p>
          <a:p>
            <a:r>
              <a:rPr lang="en-US" sz="2800" dirty="0" smtClean="0"/>
              <a:t>C) Inserting a tuple into S may cause inserting tuples into R</a:t>
            </a:r>
          </a:p>
          <a:p>
            <a:r>
              <a:rPr lang="en-US" sz="2800" dirty="0" smtClean="0"/>
              <a:t>D) Inserting a tuple into R may cause deleting a tuple from 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00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states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Consistency and Atomicity cannot be achieved in polynomial time</a:t>
            </a:r>
          </a:p>
          <a:p>
            <a:r>
              <a:rPr lang="en-US" sz="3200" dirty="0" smtClean="0"/>
              <a:t>*In </a:t>
            </a:r>
            <a:r>
              <a:rPr lang="en-US" sz="3200" dirty="0" smtClean="0"/>
              <a:t>presence of partitions it is impossible to achieve consistency and availability</a:t>
            </a:r>
          </a:p>
          <a:p>
            <a:r>
              <a:rPr lang="en-US" sz="3200" dirty="0" smtClean="0"/>
              <a:t>Each value in the database must have upper bound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890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 Is a primary key in the referencing table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Points to primary key in referenced table</a:t>
            </a:r>
          </a:p>
          <a:p>
            <a:r>
              <a:rPr lang="en-US" sz="3600" dirty="0" smtClean="0"/>
              <a:t>C) Neither of the above</a:t>
            </a:r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25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have to be satisfied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600" dirty="0" smtClean="0"/>
              <a:t>A)  By database schema</a:t>
            </a:r>
          </a:p>
          <a:p>
            <a:pPr marL="0" indent="0">
              <a:buNone/>
            </a:pPr>
            <a:r>
              <a:rPr lang="en-US" sz="3600" dirty="0" smtClean="0"/>
              <a:t> B</a:t>
            </a:r>
            <a:r>
              <a:rPr lang="en-US" sz="3600" dirty="0" smtClean="0"/>
              <a:t>)*   </a:t>
            </a:r>
            <a:r>
              <a:rPr lang="en-US" sz="3600" dirty="0" smtClean="0"/>
              <a:t>By database instance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C)  By a 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03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 schedule be serial but not </a:t>
            </a:r>
            <a:r>
              <a:rPr lang="en-US" dirty="0" err="1" smtClean="0"/>
              <a:t>serializable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</a:t>
            </a:r>
            <a:r>
              <a:rPr lang="en-US" sz="3600" dirty="0" smtClean="0"/>
              <a:t>)* </a:t>
            </a:r>
            <a:r>
              <a:rPr lang="en-US" sz="3600" dirty="0" smtClean="0"/>
              <a:t>No</a:t>
            </a:r>
          </a:p>
          <a:p>
            <a:r>
              <a:rPr lang="en-US" sz="3600" dirty="0" smtClean="0"/>
              <a:t>B) Yes</a:t>
            </a:r>
          </a:p>
          <a:p>
            <a:r>
              <a:rPr lang="en-US" sz="3600" dirty="0" smtClean="0"/>
              <a:t>C) Not enough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64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yclic precedence graph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Deadlock</a:t>
            </a:r>
          </a:p>
          <a:p>
            <a:r>
              <a:rPr lang="en-US" sz="3600" dirty="0" smtClean="0"/>
              <a:t>B) Schedule is not serial</a:t>
            </a:r>
          </a:p>
          <a:p>
            <a:r>
              <a:rPr lang="en-US" sz="3600" dirty="0" smtClean="0"/>
              <a:t>C)* Schedule </a:t>
            </a:r>
            <a:r>
              <a:rPr lang="en-US" sz="3600" dirty="0" smtClean="0"/>
              <a:t>is  not conflict-</a:t>
            </a:r>
            <a:r>
              <a:rPr lang="en-US" sz="3600" dirty="0" err="1" smtClean="0"/>
              <a:t>serializable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37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anomalies occur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When schedule is not </a:t>
            </a:r>
            <a:r>
              <a:rPr lang="en-US" sz="3600" dirty="0" err="1" smtClean="0"/>
              <a:t>serializable</a:t>
            </a:r>
            <a:endParaRPr lang="en-US" sz="3600" dirty="0" smtClean="0"/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Database is not in normal form and deletions have unwanted side effects</a:t>
            </a:r>
          </a:p>
          <a:p>
            <a:r>
              <a:rPr lang="en-US" sz="3600" dirty="0" smtClean="0"/>
              <a:t>C) Impedance mismatch in </a:t>
            </a:r>
            <a:r>
              <a:rPr lang="en-US" sz="3600" dirty="0" err="1" smtClean="0"/>
              <a:t>NoSQL</a:t>
            </a:r>
            <a:r>
              <a:rPr lang="en-US" sz="3600" dirty="0" smtClean="0"/>
              <a:t> databases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488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objective of normal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A)  Make queries run faster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B) *Eliminate </a:t>
            </a:r>
            <a:r>
              <a:rPr lang="en-US" sz="3200" dirty="0" smtClean="0"/>
              <a:t>update anomalies</a:t>
            </a:r>
          </a:p>
          <a:p>
            <a:pPr marL="514350" indent="-514350">
              <a:buAutoNum type="alphaUcParenR" startAt="2"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C)  Guarantee ACID properties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759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Atomicty</a:t>
            </a:r>
            <a:r>
              <a:rPr lang="en-US" dirty="0" smtClean="0"/>
              <a:t> in ACID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No complex objects are allowed in tables only atomic values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)*Transactions </a:t>
            </a:r>
            <a:r>
              <a:rPr lang="en-US" sz="3600" dirty="0" smtClean="0"/>
              <a:t>can either execute completely or not at all</a:t>
            </a:r>
          </a:p>
          <a:p>
            <a:r>
              <a:rPr lang="en-US" sz="3600" dirty="0" smtClean="0"/>
              <a:t>C)Keys can only have one attribute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82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may have negative effects because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A)They may increase concurrency and violate consistency</a:t>
            </a:r>
          </a:p>
          <a:p>
            <a:r>
              <a:rPr lang="en-US" sz="4000" dirty="0" smtClean="0"/>
              <a:t>B)May result in loss of data</a:t>
            </a:r>
          </a:p>
          <a:p>
            <a:r>
              <a:rPr lang="en-US" sz="4000" dirty="0" smtClean="0"/>
              <a:t>C</a:t>
            </a:r>
            <a:r>
              <a:rPr lang="en-US" sz="4000" dirty="0" smtClean="0"/>
              <a:t>)* </a:t>
            </a:r>
            <a:r>
              <a:rPr lang="en-US" sz="4000" dirty="0" smtClean="0"/>
              <a:t>Cause transaction delays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3497</TotalTime>
  <Words>322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Clicker test 3</vt:lpstr>
      <vt:lpstr>Foreign key</vt:lpstr>
      <vt:lpstr>Assertions have to be satisfied</vt:lpstr>
      <vt:lpstr>Can a schedule be serial but not serializable?</vt:lpstr>
      <vt:lpstr>Cyclic precedence graph means</vt:lpstr>
      <vt:lpstr>Update anomalies occur</vt:lpstr>
      <vt:lpstr>What is the objective of normal forms?</vt:lpstr>
      <vt:lpstr>Atomicty in ACID means</vt:lpstr>
      <vt:lpstr>Locks may have negative effects because</vt:lpstr>
      <vt:lpstr>Shopping applications will usually trade</vt:lpstr>
      <vt:lpstr>Let R reference S in referential integrity constraint</vt:lpstr>
      <vt:lpstr>CAP theorem states that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test (1)</dc:title>
  <dc:creator>tomasz</dc:creator>
  <cp:lastModifiedBy>tomasz</cp:lastModifiedBy>
  <cp:revision>53</cp:revision>
  <dcterms:created xsi:type="dcterms:W3CDTF">2016-09-21T17:55:41Z</dcterms:created>
  <dcterms:modified xsi:type="dcterms:W3CDTF">2016-11-25T20:14:02Z</dcterms:modified>
</cp:coreProperties>
</file>