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Clicker test </a:t>
            </a:r>
            <a:r>
              <a:rPr lang="en-US" dirty="0"/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 may have negative effects because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A) They may increase concurrency and violate consistency</a:t>
            </a:r>
          </a:p>
          <a:p>
            <a:r>
              <a:rPr lang="en-US" sz="3200" dirty="0" smtClean="0"/>
              <a:t>B) May result in loss of data</a:t>
            </a:r>
          </a:p>
          <a:p>
            <a:r>
              <a:rPr lang="en-US" sz="3200" dirty="0" smtClean="0"/>
              <a:t>C</a:t>
            </a:r>
            <a:r>
              <a:rPr lang="en-US" sz="3200" dirty="0" smtClean="0"/>
              <a:t>)* </a:t>
            </a:r>
            <a:r>
              <a:rPr lang="en-US" sz="3200" dirty="0" smtClean="0"/>
              <a:t>Cause deadlocks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09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applications will usually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4000" dirty="0" smtClean="0"/>
              <a:t>A)Availability for Consistency</a:t>
            </a:r>
          </a:p>
          <a:p>
            <a:r>
              <a:rPr lang="en-US" sz="4000" dirty="0" smtClean="0"/>
              <a:t>B)Consistency for Availability</a:t>
            </a:r>
          </a:p>
          <a:p>
            <a:r>
              <a:rPr lang="en-US" sz="4000" dirty="0" smtClean="0"/>
              <a:t>C) Update anomalies for </a:t>
            </a:r>
            <a:r>
              <a:rPr lang="en-US" sz="4000" dirty="0" err="1" smtClean="0"/>
              <a:t>redundacy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98507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R references S </a:t>
            </a:r>
            <a:br>
              <a:rPr lang="en-US" dirty="0" smtClean="0"/>
            </a:br>
            <a:r>
              <a:rPr lang="en-US" dirty="0" smtClean="0"/>
              <a:t>in referential integrity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2800" dirty="0" smtClean="0"/>
              <a:t>A) Deleting a tuple from R may delete a number of tuples in S</a:t>
            </a:r>
          </a:p>
          <a:p>
            <a:r>
              <a:rPr lang="en-US" sz="2800" smtClean="0"/>
              <a:t>B</a:t>
            </a:r>
            <a:r>
              <a:rPr lang="en-US" sz="2800" smtClean="0"/>
              <a:t>)* </a:t>
            </a:r>
            <a:r>
              <a:rPr lang="en-US" sz="2800" dirty="0" smtClean="0"/>
              <a:t>Deleting a tuple in S can delete a number of tuples in R</a:t>
            </a:r>
          </a:p>
          <a:p>
            <a:r>
              <a:rPr lang="en-US" sz="2800" dirty="0" smtClean="0"/>
              <a:t>C) Inserting a tuple into S may result in inserting tuples into R</a:t>
            </a:r>
          </a:p>
          <a:p>
            <a:r>
              <a:rPr lang="en-US" sz="2800" dirty="0" smtClean="0"/>
              <a:t>D) Inserting a tuple into R may result in  deleting a tuple from 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400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904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US" dirty="0" smtClean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A)  Is a primary key in the referencing table</a:t>
            </a:r>
          </a:p>
          <a:p>
            <a:r>
              <a:rPr lang="en-US" sz="3600" dirty="0" smtClean="0"/>
              <a:t>B</a:t>
            </a:r>
            <a:r>
              <a:rPr lang="en-US" sz="3600" dirty="0" smtClean="0"/>
              <a:t>)* </a:t>
            </a:r>
            <a:r>
              <a:rPr lang="en-US" sz="3600" dirty="0" smtClean="0"/>
              <a:t>Points to primary key in referenced table</a:t>
            </a:r>
          </a:p>
          <a:p>
            <a:r>
              <a:rPr lang="en-US" sz="3600" dirty="0" smtClean="0"/>
              <a:t>C) Neither of the above</a:t>
            </a:r>
          </a:p>
          <a:p>
            <a:pPr marL="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625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have to be satisfied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3600" dirty="0" smtClean="0"/>
              <a:t>A)  By database schema</a:t>
            </a:r>
          </a:p>
          <a:p>
            <a:pPr marL="0" indent="0">
              <a:buNone/>
            </a:pPr>
            <a:r>
              <a:rPr lang="en-US" sz="3600" dirty="0" smtClean="0"/>
              <a:t> B</a:t>
            </a:r>
            <a:r>
              <a:rPr lang="en-US" sz="3600" dirty="0" smtClean="0"/>
              <a:t>)*   </a:t>
            </a:r>
            <a:r>
              <a:rPr lang="en-US" sz="3600" dirty="0" smtClean="0"/>
              <a:t>By database instance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C)  By a schedule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037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a schedule be serial but not </a:t>
            </a:r>
            <a:r>
              <a:rPr lang="en-US" dirty="0" err="1" smtClean="0"/>
              <a:t>serializable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A)* No</a:t>
            </a:r>
            <a:endParaRPr lang="en-US" sz="3600" dirty="0" smtClean="0"/>
          </a:p>
          <a:p>
            <a:r>
              <a:rPr lang="en-US" sz="3600" dirty="0" smtClean="0"/>
              <a:t>B) Yes</a:t>
            </a:r>
          </a:p>
          <a:p>
            <a:r>
              <a:rPr lang="en-US" sz="3600" dirty="0" smtClean="0"/>
              <a:t>C) Not enough information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064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Acyclic precedence graph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A) Schedule is not conflict-</a:t>
            </a:r>
            <a:r>
              <a:rPr lang="en-US" sz="3600" dirty="0" err="1" smtClean="0"/>
              <a:t>serializable</a:t>
            </a:r>
            <a:endParaRPr lang="en-US" sz="3600" dirty="0" smtClean="0"/>
          </a:p>
          <a:p>
            <a:r>
              <a:rPr lang="en-US" sz="3600" dirty="0" smtClean="0"/>
              <a:t>B) Schedule is serial</a:t>
            </a:r>
          </a:p>
          <a:p>
            <a:r>
              <a:rPr lang="en-US" sz="3600" dirty="0" smtClean="0"/>
              <a:t>C</a:t>
            </a:r>
            <a:r>
              <a:rPr lang="en-US" sz="3600" dirty="0" smtClean="0"/>
              <a:t>)* </a:t>
            </a:r>
            <a:r>
              <a:rPr lang="en-US" sz="3600" dirty="0" smtClean="0"/>
              <a:t>Schedule is conflict-</a:t>
            </a:r>
            <a:r>
              <a:rPr lang="en-US" sz="3600" dirty="0" err="1" smtClean="0"/>
              <a:t>serializable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6370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anomalies occur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A) When schedule is not </a:t>
            </a:r>
            <a:r>
              <a:rPr lang="en-US" sz="3600" dirty="0" err="1" smtClean="0"/>
              <a:t>serializable</a:t>
            </a:r>
            <a:endParaRPr lang="en-US" sz="3600" dirty="0" smtClean="0"/>
          </a:p>
          <a:p>
            <a:r>
              <a:rPr lang="en-US" sz="3600" dirty="0" smtClean="0"/>
              <a:t>B</a:t>
            </a:r>
            <a:r>
              <a:rPr lang="en-US" sz="3600" dirty="0" smtClean="0"/>
              <a:t>)* </a:t>
            </a:r>
            <a:r>
              <a:rPr lang="en-US" sz="3600" dirty="0" smtClean="0"/>
              <a:t>Database is not in normal form and deletions have unwanted side effects</a:t>
            </a:r>
          </a:p>
          <a:p>
            <a:r>
              <a:rPr lang="en-US" sz="3600" dirty="0" smtClean="0"/>
              <a:t>C) Impedance mismatch in </a:t>
            </a:r>
            <a:r>
              <a:rPr lang="en-US" sz="3600" dirty="0" err="1" smtClean="0"/>
              <a:t>NoSQL</a:t>
            </a:r>
            <a:r>
              <a:rPr lang="en-US" sz="3600" dirty="0" smtClean="0"/>
              <a:t> databases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488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Objective of normal forms is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A)  </a:t>
            </a:r>
            <a:r>
              <a:rPr lang="en-US" sz="3200" dirty="0" smtClean="0"/>
              <a:t>Achieve Atomicity of transactions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B</a:t>
            </a:r>
            <a:r>
              <a:rPr lang="en-US" sz="3200" dirty="0" smtClean="0"/>
              <a:t>)*   </a:t>
            </a:r>
            <a:r>
              <a:rPr lang="en-US" sz="3200" dirty="0" smtClean="0"/>
              <a:t>Eliminate update anomalies and </a:t>
            </a:r>
            <a:r>
              <a:rPr lang="en-US" sz="3200" dirty="0" err="1" smtClean="0"/>
              <a:t>redundacy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C)  Guarantee ACID properties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9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translate key value store to relational scheme we may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A) At most one table</a:t>
            </a:r>
          </a:p>
          <a:p>
            <a:r>
              <a:rPr lang="en-US" sz="3600" dirty="0" smtClean="0"/>
              <a:t>B) At least one table</a:t>
            </a:r>
          </a:p>
          <a:p>
            <a:r>
              <a:rPr lang="en-US" sz="3600" dirty="0" smtClean="0"/>
              <a:t>C</a:t>
            </a:r>
            <a:r>
              <a:rPr lang="en-US" sz="3600" dirty="0" smtClean="0"/>
              <a:t>)* </a:t>
            </a:r>
            <a:r>
              <a:rPr lang="en-US" sz="3600" dirty="0" smtClean="0"/>
              <a:t>Any number of tables</a:t>
            </a:r>
          </a:p>
          <a:p>
            <a:pPr marL="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54381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Atomicty</a:t>
            </a:r>
            <a:r>
              <a:rPr lang="en-US" dirty="0" smtClean="0"/>
              <a:t> in ACID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A) Only atomic values are allowed in tuples</a:t>
            </a:r>
          </a:p>
          <a:p>
            <a:r>
              <a:rPr lang="en-US" sz="3600" dirty="0" smtClean="0"/>
              <a:t>B</a:t>
            </a:r>
            <a:r>
              <a:rPr lang="en-US" sz="3600" dirty="0" smtClean="0"/>
              <a:t>)* </a:t>
            </a:r>
            <a:r>
              <a:rPr lang="en-US" sz="3600" dirty="0" smtClean="0"/>
              <a:t>Transactions can either execute completely or not at all</a:t>
            </a:r>
          </a:p>
          <a:p>
            <a:r>
              <a:rPr lang="en-US" sz="3600" dirty="0" smtClean="0"/>
              <a:t>C) Keys can only have one attribute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9827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3516</TotalTime>
  <Words>319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Clicker test 3</vt:lpstr>
      <vt:lpstr>Foreign key</vt:lpstr>
      <vt:lpstr>Assertions have to be satisfied</vt:lpstr>
      <vt:lpstr>Can a schedule be serial but not serializable?</vt:lpstr>
      <vt:lpstr>Acyclic precedence graph means</vt:lpstr>
      <vt:lpstr>Update anomalies occur</vt:lpstr>
      <vt:lpstr>The Objective of normal forms is to</vt:lpstr>
      <vt:lpstr>If we translate key value store to relational scheme we may get</vt:lpstr>
      <vt:lpstr>Atomicty in ACID means</vt:lpstr>
      <vt:lpstr>Locks may have negative effects because</vt:lpstr>
      <vt:lpstr>Shopping applications will usually trade</vt:lpstr>
      <vt:lpstr>Let R references S  in referential integrity constraint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Clicker test (1)</dc:title>
  <dc:creator>tomasz</dc:creator>
  <cp:lastModifiedBy>tomasz</cp:lastModifiedBy>
  <cp:revision>59</cp:revision>
  <dcterms:created xsi:type="dcterms:W3CDTF">2016-09-21T17:55:41Z</dcterms:created>
  <dcterms:modified xsi:type="dcterms:W3CDTF">2016-11-25T20:07:56Z</dcterms:modified>
</cp:coreProperties>
</file>