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3" d="100"/>
          <a:sy n="73" d="100"/>
        </p:scale>
        <p:origin x="123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53782"/>
              </p:ext>
            </p:extLst>
          </p:nvPr>
        </p:nvGraphicFramePr>
        <p:xfrm>
          <a:off x="485458" y="760169"/>
          <a:ext cx="8173084" cy="5757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동작 상태 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UX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표시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전달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기능이 활성화 되어 있음을 운전자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동승자에게 알린다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활성화 시킨다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.(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승객이 도어 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OPEN</a:t>
                      </a:r>
                      <a:r>
                        <a:rPr lang="en-US" altLang="ko-KR" sz="1200" baseline="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/>
                          <a:cs typeface="맑은 고딕"/>
                        </a:rPr>
                        <a:t>핸들을 작동 한다</a:t>
                      </a:r>
                      <a:r>
                        <a:rPr lang="en-US" altLang="ko-KR" sz="1200" baseline="0" dirty="0" smtClean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baseline="0" dirty="0" err="1" smtClean="0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aseline="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 smtClean="0">
                          <a:latin typeface="맑은 고딕"/>
                          <a:cs typeface="맑은 고딕"/>
                        </a:rPr>
                        <a:t> 상태 </a:t>
                      </a:r>
                      <a:r>
                        <a:rPr lang="en-US" altLang="ko-KR" sz="1200" baseline="0" dirty="0" smtClean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baseline="0" dirty="0" smtClean="0">
                          <a:latin typeface="맑은 고딕"/>
                          <a:cs typeface="맑은 고딕"/>
                        </a:rPr>
                        <a:t>신호 발생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버튼을 누른다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CAN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을 통해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활성화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en-US" sz="1200" dirty="0" smtClean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우석 승객이 도어 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핸들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 smtClean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도어 핸들 작동 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신호 송출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 smtClean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클러스터에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 smtClean="0">
                          <a:latin typeface="맑은 고딕"/>
                          <a:cs typeface="맑은 고딕"/>
                        </a:rPr>
                        <a:t> 상태 경고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표시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 smtClean="0">
                          <a:latin typeface="맑은 고딕"/>
                          <a:cs typeface="맑은 고딕"/>
                        </a:rPr>
                        <a:t>2C.</a:t>
                      </a:r>
                      <a:r>
                        <a:rPr lang="en-US" sz="1200" baseline="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/>
                          <a:cs typeface="맑은 고딕"/>
                        </a:rPr>
                        <a:t>스피커를 통해 경고음 표출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 smtClean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해제 스위치 누른다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 smtClean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외부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내부 도어 핸들 동시 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OPEN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 smtClean="0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 승객 흥분으로 도어를 계속 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시도를 할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 smtClean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지속 경고음 발생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화면 표출</a:t>
                      </a:r>
                      <a:r>
                        <a:rPr lang="ko-KR" altLang="en-US" sz="1200" baseline="0" dirty="0" smtClean="0">
                          <a:latin typeface="맑은 고딕"/>
                          <a:cs typeface="맑은 고딕"/>
                        </a:rPr>
                        <a:t> 지속 발생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 smtClean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운전자가 스위치를 누른 경우가 아닌 제</a:t>
                      </a:r>
                      <a:r>
                        <a:rPr lang="en-US" altLang="ko-KR" sz="1200" dirty="0" smtClean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 smtClean="0">
                          <a:latin typeface="맑은 고딕"/>
                          <a:cs typeface="맑은 고딕"/>
                        </a:rPr>
                        <a:t>자가 눌러서 스위치 인지를 못하는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13391</TotalTime>
  <Words>167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20" baseType="lpstr">
      <vt:lpstr>HY울릉도M</vt:lpstr>
      <vt:lpstr>HY헤드라인M</vt:lpstr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김영</cp:lastModifiedBy>
  <cp:revision>1285</cp:revision>
  <dcterms:created xsi:type="dcterms:W3CDTF">2016-10-21T05:24:48Z</dcterms:created>
  <dcterms:modified xsi:type="dcterms:W3CDTF">2022-10-07T04:56:31Z</dcterms:modified>
</cp:coreProperties>
</file>