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"/>
  </p:notesMasterIdLst>
  <p:sldIdLst>
    <p:sldId id="258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60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70526"/>
              </p:ext>
            </p:extLst>
          </p:nvPr>
        </p:nvGraphicFramePr>
        <p:xfrm>
          <a:off x="485458" y="760169"/>
          <a:ext cx="8173084" cy="6081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차일드락</a:t>
                      </a:r>
                      <a:r>
                        <a:rPr lang="ko-KR" altLang="en-US" sz="1200" dirty="0"/>
                        <a:t> 작동 해제 금지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차일드락</a:t>
                      </a:r>
                      <a:r>
                        <a:rPr lang="ko-KR" altLang="en-US" sz="1200" dirty="0"/>
                        <a:t> 작동 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후측방</a:t>
                      </a:r>
                      <a:r>
                        <a:rPr lang="ko-KR" altLang="en-US" sz="1200" dirty="0"/>
                        <a:t> 레이더</a:t>
                      </a:r>
                      <a:r>
                        <a:rPr lang="en-US" altLang="ko-KR" sz="1200" dirty="0"/>
                        <a:t>, ICU, H/Unit, O/S Mirror, ESC, </a:t>
                      </a:r>
                      <a:r>
                        <a:rPr lang="en-US" altLang="ko-KR" sz="1200" dirty="0" err="1"/>
                        <a:t>SeatBelt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Reminer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 협조 제어기 정상 작동 중</a:t>
                      </a:r>
                      <a:r>
                        <a:rPr lang="en-US" altLang="ko-KR" sz="1200" dirty="0"/>
                        <a:t>, 2</a:t>
                      </a:r>
                      <a:r>
                        <a:rPr lang="ko-KR" altLang="en-US" sz="1200" dirty="0"/>
                        <a:t>열 탑승자 존재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후측방</a:t>
                      </a:r>
                      <a:r>
                        <a:rPr lang="ko-KR" altLang="en-US" sz="1200" dirty="0"/>
                        <a:t> 차량 접근 중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해지 시도를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Inhibit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차일드랑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해제 요청 무시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열 탑승객의 도어 오픈 시도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의하여 도어 오픈 저지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>
                          <a:latin typeface="맑은 고딕"/>
                          <a:cs typeface="맑은 고딕"/>
                        </a:rPr>
                        <a:t>1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우흑방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위험요소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제거시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해제 요청 허용</a:t>
                      </a: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에어백 전개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 전복 등 위험 상황 발생시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해제 허용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엔진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스톨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등 차량 제어 불가시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ts val="1415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해제 허용</a:t>
                      </a: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13164</TotalTime>
  <Words>132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1284</cp:revision>
  <dcterms:created xsi:type="dcterms:W3CDTF">2016-10-21T05:24:48Z</dcterms:created>
  <dcterms:modified xsi:type="dcterms:W3CDTF">2022-10-07T05:21:50Z</dcterms:modified>
</cp:coreProperties>
</file>