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4323859"/>
          </a:xfrm>
        </p:spPr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r>
              <a:rPr lang="ko-KR" altLang="en-US" dirty="0"/>
              <a:t>이해관계자 식별 체크리스트</a:t>
            </a:r>
            <a:endParaRPr lang="en-US" altLang="ko-KR" dirty="0"/>
          </a:p>
          <a:p>
            <a:r>
              <a:rPr lang="ko-KR" altLang="en-US" dirty="0"/>
              <a:t>기능 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0247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이해관계자 식별 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6374-B13E-251C-24A1-36B273A8BC7F}"/>
              </a:ext>
            </a:extLst>
          </p:cNvPr>
          <p:cNvSpPr txBox="1"/>
          <p:nvPr/>
        </p:nvSpPr>
        <p:spPr>
          <a:xfrm>
            <a:off x="410816" y="726209"/>
            <a:ext cx="8547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사용할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구매하고 판매할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시스템에 안전이나 품질 등의 영향을 받는 것들은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시스템의 기능이나 성능에 제한을 주는 것은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</a:t>
            </a:r>
            <a:r>
              <a:rPr lang="ko-KR" altLang="en-US" sz="1600" b="0" i="0" u="none" strike="noStrike" baseline="0" dirty="0"/>
              <a:t> 경쟁상대의 개발 현황은 </a:t>
            </a:r>
            <a:r>
              <a:rPr lang="ko-KR" altLang="en-US" sz="1600" b="0" i="0" u="none" strike="noStrike" baseline="0" dirty="0" err="1"/>
              <a:t>어떠한가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어떻게 검증할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사용자가 어떤 환경에서 </a:t>
            </a:r>
            <a:r>
              <a:rPr lang="ko-KR" altLang="en-US" sz="1600" dirty="0"/>
              <a:t>사용할</a:t>
            </a:r>
            <a:r>
              <a:rPr lang="ko-KR" altLang="en-US" sz="1600" b="0" i="0" u="none" strike="noStrike" baseline="0" dirty="0"/>
              <a:t>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시스템을</a:t>
            </a:r>
            <a:r>
              <a:rPr lang="ko-KR" altLang="en-US" sz="1600" b="0" i="0" u="none" strike="noStrike" baseline="0" dirty="0"/>
              <a:t> 개발하기 위해서 어떤 기술이 필요 한가</a:t>
            </a:r>
            <a:r>
              <a:rPr lang="en-US" altLang="ko-KR" sz="1600" b="0" i="0" u="none" strike="noStrike" baseline="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8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요구사항 분석 </a:t>
            </a:r>
            <a:r>
              <a:rPr lang="en-US" altLang="ko-KR" dirty="0"/>
              <a:t>– Use Case Diagram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CE11AE-EC89-FC10-BF9E-95514EF43E01}"/>
              </a:ext>
            </a:extLst>
          </p:cNvPr>
          <p:cNvSpPr/>
          <p:nvPr/>
        </p:nvSpPr>
        <p:spPr>
          <a:xfrm>
            <a:off x="2073964" y="755374"/>
            <a:ext cx="5049079" cy="5552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차일드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락</a:t>
            </a:r>
            <a:r>
              <a:rPr lang="ko-KR" altLang="en-US" sz="1600" dirty="0">
                <a:solidFill>
                  <a:schemeClr val="tx1"/>
                </a:solidFill>
              </a:rPr>
              <a:t> 시스템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639B3EA-ADBB-D223-8526-411E55311DFB}"/>
              </a:ext>
            </a:extLst>
          </p:cNvPr>
          <p:cNvSpPr/>
          <p:nvPr/>
        </p:nvSpPr>
        <p:spPr>
          <a:xfrm>
            <a:off x="305116" y="1669774"/>
            <a:ext cx="1391478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534939-12B7-F8ED-5F62-3B6E9DFF685E}"/>
              </a:ext>
            </a:extLst>
          </p:cNvPr>
          <p:cNvSpPr/>
          <p:nvPr/>
        </p:nvSpPr>
        <p:spPr>
          <a:xfrm>
            <a:off x="2755820" y="2898914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C2AC12-7A7E-F5BD-F5F6-DB64AA7952DB}"/>
              </a:ext>
            </a:extLst>
          </p:cNvPr>
          <p:cNvSpPr/>
          <p:nvPr/>
        </p:nvSpPr>
        <p:spPr>
          <a:xfrm>
            <a:off x="2824343" y="1301712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좌석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승객 감지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B2DC1B-A12B-66AC-9AE5-2C1D824326F2}"/>
              </a:ext>
            </a:extLst>
          </p:cNvPr>
          <p:cNvSpPr/>
          <p:nvPr/>
        </p:nvSpPr>
        <p:spPr>
          <a:xfrm>
            <a:off x="2458540" y="4852086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도어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D0F80B-5A62-43D5-A30D-A78E4AF8D295}"/>
              </a:ext>
            </a:extLst>
          </p:cNvPr>
          <p:cNvSpPr/>
          <p:nvPr/>
        </p:nvSpPr>
        <p:spPr>
          <a:xfrm>
            <a:off x="4876642" y="3909078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 알림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E626741-E913-172A-1A3C-F5B23BCEB1F8}"/>
              </a:ext>
            </a:extLst>
          </p:cNvPr>
          <p:cNvSpPr/>
          <p:nvPr/>
        </p:nvSpPr>
        <p:spPr>
          <a:xfrm>
            <a:off x="156186" y="4224131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조수석 탑승자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105281E-FDF5-FF6A-0AB2-D97D61025870}"/>
              </a:ext>
            </a:extLst>
          </p:cNvPr>
          <p:cNvSpPr/>
          <p:nvPr/>
        </p:nvSpPr>
        <p:spPr>
          <a:xfrm>
            <a:off x="7335395" y="2898914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탑승자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962ED-176D-75BB-4D10-383E8FD5576F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4772412" y="1990825"/>
            <a:ext cx="2985317" cy="13719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0456-2F22-436B-BD60-DB627D2B2A43}"/>
              </a:ext>
            </a:extLst>
          </p:cNvPr>
          <p:cNvCxnSpPr>
            <a:cxnSpLocks/>
            <a:stCxn id="10" idx="5"/>
            <a:endCxn id="6" idx="3"/>
          </p:cNvCxnSpPr>
          <p:nvPr/>
        </p:nvCxnSpPr>
        <p:spPr>
          <a:xfrm flipV="1">
            <a:off x="1423189" y="2478101"/>
            <a:ext cx="1686442" cy="22098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ED596-DD9B-984B-59A9-C4128012B7BD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6824711" y="3826566"/>
            <a:ext cx="1355353" cy="771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B820B2-B745-91A3-FBF5-97809ED19DB4}"/>
              </a:ext>
            </a:extLst>
          </p:cNvPr>
          <p:cNvCxnSpPr>
            <a:cxnSpLocks/>
            <a:stCxn id="9" idx="2"/>
            <a:endCxn id="10" idx="5"/>
          </p:cNvCxnSpPr>
          <p:nvPr/>
        </p:nvCxnSpPr>
        <p:spPr>
          <a:xfrm flipH="1">
            <a:off x="1423189" y="4598191"/>
            <a:ext cx="3453453" cy="897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0DDF91-2F82-DA0B-62F4-EF290CCF668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418601" y="4075303"/>
            <a:ext cx="743329" cy="356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5D6A10-1CA0-267B-88F0-C3DD35246C7B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696594" y="2597426"/>
            <a:ext cx="1344514" cy="5033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74B250B-7EC7-6A8E-A065-404A48B1F34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06609" y="3826566"/>
            <a:ext cx="2928786" cy="1714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793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13236</TotalTime>
  <Words>215</Words>
  <Application>Microsoft Office PowerPoint</Application>
  <PresentationFormat>화면 슬라이드 쇼(4:3)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2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  <vt:lpstr>2. 이해관계자 식별 체크리스트</vt:lpstr>
      <vt:lpstr>3. 기능 요구사항 분석 – 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1300</cp:revision>
  <dcterms:created xsi:type="dcterms:W3CDTF">2016-10-21T05:24:48Z</dcterms:created>
  <dcterms:modified xsi:type="dcterms:W3CDTF">2022-10-07T04:50:36Z</dcterms:modified>
</cp:coreProperties>
</file>