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6BD65-4DF6-E19F-B392-7F463C5AF6BD}"/>
              </a:ext>
            </a:extLst>
          </p:cNvPr>
          <p:cNvSpPr txBox="1"/>
          <p:nvPr/>
        </p:nvSpPr>
        <p:spPr>
          <a:xfrm>
            <a:off x="365760" y="670121"/>
            <a:ext cx="84124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(</a:t>
            </a:r>
            <a:r>
              <a:rPr lang="ko-KR" altLang="en-US" sz="1600" dirty="0"/>
              <a:t>어른</a:t>
            </a:r>
            <a:r>
              <a:rPr lang="en-US" altLang="ko-KR" sz="1600" dirty="0"/>
              <a:t>), </a:t>
            </a:r>
            <a:r>
              <a:rPr lang="ko-KR" altLang="en-US" sz="1600" dirty="0"/>
              <a:t>아이 </a:t>
            </a:r>
            <a:r>
              <a:rPr lang="en-US" altLang="ko-KR" sz="1600" dirty="0"/>
              <a:t>(</a:t>
            </a:r>
            <a:r>
              <a:rPr lang="ko-KR" altLang="en-US" sz="1600" dirty="0"/>
              <a:t>뒷좌석 탑승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평가팀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서비스센터 직원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이해관계자의 </a:t>
            </a:r>
            <a:r>
              <a:rPr lang="en-US" altLang="ko-KR" sz="1600" b="1" dirty="0"/>
              <a:t>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차일드락이</a:t>
            </a:r>
            <a:r>
              <a:rPr lang="ko-KR" altLang="en-US" sz="1600" dirty="0"/>
              <a:t> 걸려 있다는 상태를 알고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서비스센터 직원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고장났을</a:t>
            </a:r>
            <a:r>
              <a:rPr lang="ko-KR" altLang="en-US" sz="1600" dirty="0"/>
              <a:t> 때</a:t>
            </a:r>
            <a:r>
              <a:rPr lang="en-US" altLang="ko-KR" sz="1600" dirty="0"/>
              <a:t>, </a:t>
            </a:r>
            <a:r>
              <a:rPr lang="ko-KR" altLang="en-US" sz="1600" dirty="0"/>
              <a:t>상세 원인을 쉽게 파악하고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락</a:t>
            </a:r>
            <a:r>
              <a:rPr lang="ko-KR" altLang="en-US" sz="1600" dirty="0"/>
              <a:t> 걸려있는 상태에서 문 열려고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안 열릴 때 그 이유를 알고 싶다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요구사항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기능요구사항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클러스터에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표시를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소리로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안내를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차일드락</a:t>
            </a:r>
            <a:r>
              <a:rPr lang="ko-KR" altLang="en-US" sz="1600" dirty="0"/>
              <a:t> 상태가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버튼 스위치 </a:t>
            </a:r>
            <a:r>
              <a:rPr lang="en-US" altLang="ko-KR" sz="1600" dirty="0"/>
              <a:t>LED </a:t>
            </a:r>
            <a:r>
              <a:rPr lang="ko-KR" altLang="en-US" sz="1600" dirty="0"/>
              <a:t>로 표시되어야 한다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하</a:t>
            </a:r>
            <a:r>
              <a:rPr lang="en-US" altLang="ko-KR" sz="1600" dirty="0"/>
              <a:t>) </a:t>
            </a:r>
            <a:r>
              <a:rPr lang="ko-KR" altLang="en-US" sz="1600" dirty="0"/>
              <a:t>블루링크로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언락이</a:t>
            </a:r>
            <a:r>
              <a:rPr lang="ko-KR" altLang="en-US" sz="1600" dirty="0"/>
              <a:t> 가능해야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비기능</a:t>
            </a:r>
            <a:r>
              <a:rPr lang="ko-KR" altLang="en-US" sz="1600" b="1" dirty="0"/>
              <a:t> 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집중호우가 와서 문 </a:t>
            </a:r>
            <a:r>
              <a:rPr lang="ko-KR" altLang="en-US" sz="1600" dirty="0" err="1"/>
              <a:t>실내측이</a:t>
            </a:r>
            <a:r>
              <a:rPr lang="ko-KR" altLang="en-US" sz="1600" dirty="0"/>
              <a:t> 젖어도 </a:t>
            </a:r>
            <a:r>
              <a:rPr lang="ko-KR" altLang="en-US" sz="1600" dirty="0" err="1"/>
              <a:t>고장나지</a:t>
            </a:r>
            <a:r>
              <a:rPr lang="ko-KR" altLang="en-US" sz="1600" dirty="0"/>
              <a:t> 말아야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/>
              <a:t>배터리가 방전되어 있을 때는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 문을 열 수 있어야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안전을 위해서 에어백이 전개된 이후에는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추가조건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제약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제한</a:t>
            </a:r>
            <a:r>
              <a:rPr lang="en-US" altLang="ko-KR" sz="1600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차속</a:t>
            </a:r>
            <a:r>
              <a:rPr lang="ko-KR" altLang="en-US" sz="1600" dirty="0"/>
              <a:t> </a:t>
            </a:r>
            <a:r>
              <a:rPr lang="en-US" altLang="ko-KR" sz="1600" dirty="0"/>
              <a:t>30 km/h </a:t>
            </a:r>
            <a:r>
              <a:rPr lang="ko-KR" altLang="en-US" sz="1600" dirty="0"/>
              <a:t>이상에서는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해제되지 말아야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425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76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양식 및 작성 방법</a:t>
            </a:r>
            <a:r>
              <a:rPr lang="en-US" altLang="ko-KR" b="1" dirty="0"/>
              <a:t>(</a:t>
            </a:r>
            <a:r>
              <a:rPr lang="ko-KR" altLang="en-US" b="1" dirty="0"/>
              <a:t>가이드라인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1913"/>
              </p:ext>
            </p:extLst>
          </p:nvPr>
        </p:nvGraphicFramePr>
        <p:xfrm>
          <a:off x="537410" y="975895"/>
          <a:ext cx="7403433" cy="53725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468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150937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2467811">
                  <a:extLst>
                    <a:ext uri="{9D8B030D-6E8A-4147-A177-3AD203B41FA5}">
                      <a16:colId xmlns:a16="http://schemas.microsoft.com/office/drawing/2014/main" val="342634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이해관계자를 크게 구분한다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</a:t>
                      </a:r>
                      <a:r>
                        <a:rPr lang="en-US" altLang="ko-KR" sz="1200" dirty="0"/>
                        <a:t>/SW </a:t>
                      </a:r>
                      <a:r>
                        <a:rPr lang="ko-KR" altLang="en-US" sz="1200" dirty="0"/>
                        <a:t>에 관련된 부문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팀을 기술한다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설계팀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내구 </a:t>
                      </a:r>
                      <a:r>
                        <a:rPr lang="ko-KR" altLang="en-US" sz="1200" dirty="0" err="1"/>
                        <a:t>시험팀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기능시험팀</a:t>
                      </a:r>
                      <a:r>
                        <a:rPr lang="en-US" altLang="ko-KR" sz="1200" dirty="0"/>
                        <a:t>, …</a:t>
                      </a:r>
                      <a:endParaRPr lang="ko-KR" altLang="en-US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이해관계자를 도출하게 된 이유를 기술한다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 이유를 참조하여 이해관계자로 부터 관련 요구사항을 도출한다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인터뷰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워크숍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메일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품질 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공장</a:t>
                      </a:r>
                      <a:r>
                        <a:rPr lang="en-US" altLang="ko-KR" sz="1200" dirty="0"/>
                        <a:t>,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상품기획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나이대</a:t>
                      </a:r>
                      <a:r>
                        <a:rPr lang="ko-KR" altLang="en-US" sz="1200" dirty="0"/>
                        <a:t> 별 사용자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대상 시스템 개발에 고려해야 할 사용자 특성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북미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유럽</a:t>
                      </a:r>
                      <a:r>
                        <a:rPr lang="en-US" altLang="ko-KR" sz="1200" dirty="0"/>
                        <a:t>, … </a:t>
                      </a:r>
                      <a:r>
                        <a:rPr lang="ko-KR" altLang="en-US" sz="1200" dirty="0"/>
                        <a:t>대상 판매지역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법규인증팀 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5109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서비스 부문 팀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시스템과 과거에 연관되었거나 미래에 예상되는 협력사들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7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7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8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예제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1393"/>
              </p:ext>
            </p:extLst>
          </p:nvPr>
        </p:nvGraphicFramePr>
        <p:xfrm>
          <a:off x="365760" y="670121"/>
          <a:ext cx="7932821" cy="553238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5075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663633179"/>
                    </a:ext>
                  </a:extLst>
                </a:gridCol>
              </a:tblGrid>
              <a:tr h="288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414873">
                <a:tc rowSpan="6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내구 시험파트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내구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8075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기능 </a:t>
                      </a:r>
                      <a:r>
                        <a:rPr lang="ko-KR" altLang="en-US" sz="1200" dirty="0" err="1"/>
                        <a:t>시험팀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0483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인포</a:t>
                      </a:r>
                      <a:r>
                        <a:rPr lang="ko-KR" altLang="en-US" sz="1200" dirty="0"/>
                        <a:t>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91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88840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PEL </a:t>
                      </a:r>
                      <a:r>
                        <a:rPr lang="ko-KR" altLang="en-US" sz="1200" dirty="0"/>
                        <a:t>등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14969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실내 </a:t>
                      </a:r>
                      <a:r>
                        <a:rPr lang="ko-KR" altLang="en-US" sz="1200" dirty="0" err="1"/>
                        <a:t>품질팀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울산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2963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2963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어린이 승객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2247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안전법규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33117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블루핸즈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311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</a:t>
                      </a:r>
                      <a:r>
                        <a:rPr lang="ko-KR" altLang="en-US" sz="1200" dirty="0" err="1"/>
                        <a:t>운용팀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기능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6894"/>
                  </a:ext>
                </a:extLst>
              </a:tr>
              <a:tr h="296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N/A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체크리스트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45F1-FC79-9C07-DFD9-58DE16E08E42}"/>
              </a:ext>
            </a:extLst>
          </p:cNvPr>
          <p:cNvSpPr txBox="1"/>
          <p:nvPr/>
        </p:nvSpPr>
        <p:spPr>
          <a:xfrm>
            <a:off x="365760" y="670121"/>
            <a:ext cx="8412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설계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평가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시스템과 연관 있는 부문은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전원</a:t>
            </a:r>
            <a:r>
              <a:rPr lang="en-US" altLang="ko-KR" sz="1600" dirty="0"/>
              <a:t>, </a:t>
            </a:r>
            <a:r>
              <a:rPr lang="ko-KR" altLang="en-US" sz="1600" dirty="0"/>
              <a:t>통신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 등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고객군은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마켓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)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법규</a:t>
            </a:r>
            <a:r>
              <a:rPr lang="en-US" altLang="ko-KR" sz="1600" dirty="0"/>
              <a:t>/</a:t>
            </a:r>
            <a:r>
              <a:rPr lang="ko-KR" altLang="en-US" sz="1600" dirty="0"/>
              <a:t>인증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시스템 유지보수 관련 부문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/</a:t>
            </a:r>
            <a:r>
              <a:rPr lang="ko-KR" altLang="en-US" sz="1600" dirty="0"/>
              <a:t>품질 등</a:t>
            </a:r>
            <a:r>
              <a:rPr lang="en-US" altLang="ko-KR" sz="1600" dirty="0"/>
              <a:t>) 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차량 환경</a:t>
            </a:r>
            <a:r>
              <a:rPr lang="en-US" altLang="ko-KR" sz="1600" dirty="0"/>
              <a:t>(</a:t>
            </a:r>
            <a:r>
              <a:rPr lang="ko-KR" altLang="en-US" sz="1600" dirty="0"/>
              <a:t>사고</a:t>
            </a:r>
            <a:r>
              <a:rPr lang="en-US" altLang="ko-KR" sz="1600" dirty="0"/>
              <a:t>, </a:t>
            </a:r>
            <a:r>
              <a:rPr lang="ko-KR" altLang="en-US" sz="1600" dirty="0"/>
              <a:t>비 내리는 조건</a:t>
            </a:r>
            <a:r>
              <a:rPr lang="en-US" altLang="ko-KR" sz="1600" dirty="0"/>
              <a:t>, </a:t>
            </a:r>
            <a:r>
              <a:rPr lang="ko-KR" altLang="en-US" sz="1600" dirty="0"/>
              <a:t>고속 등</a:t>
            </a:r>
            <a:r>
              <a:rPr lang="en-US" altLang="ko-KR" sz="1600" dirty="0"/>
              <a:t>)</a:t>
            </a:r>
            <a:r>
              <a:rPr lang="ko-KR" altLang="en-US" sz="1600" dirty="0"/>
              <a:t> 조건은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273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482</Words>
  <Application>Microsoft Office PowerPoint</Application>
  <PresentationFormat>화면 슬라이드 쇼(4:3)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2022-10-07T00:51:40Z</dcterms:created>
  <dcterms:modified xsi:type="dcterms:W3CDTF">2022-10-07T01:43:52Z</dcterms:modified>
</cp:coreProperties>
</file>