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1769" userDrawn="1">
          <p15:clr>
            <a:srgbClr val="A4A3A4"/>
          </p15:clr>
        </p15:guide>
        <p15:guide id="5" pos="54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22" autoAdjust="0"/>
    <p:restoredTop sz="95047" autoAdjust="0"/>
  </p:normalViewPr>
  <p:slideViewPr>
    <p:cSldViewPr snapToGrid="0">
      <p:cViewPr varScale="1">
        <p:scale>
          <a:sx n="69" d="100"/>
          <a:sy n="69" d="100"/>
        </p:scale>
        <p:origin x="1854" y="60"/>
      </p:cViewPr>
      <p:guideLst>
        <p:guide orient="horz" pos="368"/>
        <p:guide pos="181"/>
        <p:guide pos="317"/>
        <p:guide pos="1769"/>
        <p:guide pos="5443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89511"/>
              </p:ext>
            </p:extLst>
          </p:nvPr>
        </p:nvGraphicFramePr>
        <p:xfrm>
          <a:off x="485458" y="760169"/>
          <a:ext cx="8148465" cy="5466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스위치에 의한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엑츄에이터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제어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 입력을 감지하고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제어한다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차량에 전원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배터리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 인가되고 있는 상태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(B+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상태 이상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On/Off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를 수행한다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스위치 누른다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 (Self-Return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타입이라고 가정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정상 흐름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- Success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(On/Off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여부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스위치 누름 입력 감지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및 처리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상태를 반전 시킴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(On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↔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Off)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현재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상태에 맞도록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액츄에이터를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동작시킴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5.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정상 동작 확인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  <a:endParaRPr lang="en-US" sz="1200" b="1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대안 흐름 </a:t>
                      </a:r>
                      <a:r>
                        <a:rPr lang="en-US" altLang="ko-KR" sz="1200" b="1" dirty="0">
                          <a:latin typeface="맑은 고딕"/>
                          <a:cs typeface="맑은 고딕"/>
                        </a:rPr>
                        <a:t>- Success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lang="en-US" sz="1200" b="1" spc="-5" dirty="0">
                        <a:latin typeface="맑은 고딕"/>
                        <a:cs typeface="맑은 고딕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 dirty="0">
                          <a:latin typeface="맑은 고딕"/>
                          <a:cs typeface="맑은 고딕"/>
                        </a:rPr>
                        <a:t>예외흐름 </a:t>
                      </a: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- Failure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)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입력 감지부가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고장난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액츄에이터가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고장난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제어기에 전원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배터리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이 들어오지 않는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제어기 자체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고장난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경우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13435</TotalTime>
  <Words>156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1285</cp:revision>
  <dcterms:created xsi:type="dcterms:W3CDTF">2016-10-21T05:24:48Z</dcterms:created>
  <dcterms:modified xsi:type="dcterms:W3CDTF">2022-10-07T05:03:32Z</dcterms:modified>
</cp:coreProperties>
</file>