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114" d="100"/>
          <a:sy n="114" d="100"/>
        </p:scale>
        <p:origin x="1434" y="108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02233"/>
              </p:ext>
            </p:extLst>
          </p:nvPr>
        </p:nvGraphicFramePr>
        <p:xfrm>
          <a:off x="485458" y="760169"/>
          <a:ext cx="8348149" cy="558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및 해제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활성화하거나 해제한다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상태창으로 운전자에게 현재 상태를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3-1. 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상태유지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] :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운전자는 현재상태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3-2.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상태변경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] :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운전자는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 버튼을 클릭한다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버튼이 눌리면 현재 상태를 전환한다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전환된 상태를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상태창으로 운전자에게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해제 눌렀으나 외부 조건으로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활성화 눌렀지만 내부 조건으로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버튼을 연속 입력한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버튼을 길게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롱키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입력한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내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외부 조건으로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해제하는 동시에 운전자가 버튼 조작하는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13429</TotalTime>
  <Words>174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20" baseType="lpstr">
      <vt:lpstr>HY울릉도M</vt:lpstr>
      <vt:lpstr>HY헤드라인M</vt:lpstr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hwang</cp:lastModifiedBy>
  <cp:revision>1288</cp:revision>
  <dcterms:created xsi:type="dcterms:W3CDTF">2016-10-21T05:24:48Z</dcterms:created>
  <dcterms:modified xsi:type="dcterms:W3CDTF">2022-10-07T05:02:15Z</dcterms:modified>
</cp:coreProperties>
</file>