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4"/>
  </p:notesMasterIdLst>
  <p:sldIdLst>
    <p:sldId id="258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12417"/>
              </p:ext>
            </p:extLst>
          </p:nvPr>
        </p:nvGraphicFramePr>
        <p:xfrm>
          <a:off x="485458" y="760169"/>
          <a:ext cx="8173084" cy="5785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사용하기 위해 버튼을 입력한다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사용 조건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 전원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IGN 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또는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START,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미실행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버튼이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 시스템이 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동작 가능 전원 상태 진입하고 기능 동작상태 체크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(on or off)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입력한다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잠금 상태 변경을 금지한다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버튼 내 인디케이터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으로 상태 변경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열 동승자가 도어 오픈 시도한다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작동중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상태임을 확인한 경우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잠금 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 algn="l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전원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Off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상태에서 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입력한다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전원 동작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도어가 오픈 상태에서 버튼을 입력한다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버튼이 동작하지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외부 제어기 신호 교란으로 버튼 동작 전압 이상이 인가되었을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버튼이 동작하지 않는다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13173</TotalTime>
  <Words>175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1284</cp:revision>
  <dcterms:created xsi:type="dcterms:W3CDTF">2016-10-21T05:24:48Z</dcterms:created>
  <dcterms:modified xsi:type="dcterms:W3CDTF">2022-10-07T05:20:31Z</dcterms:modified>
</cp:coreProperties>
</file>