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3" r:id="rId10"/>
    <p:sldId id="262" r:id="rId11"/>
    <p:sldId id="261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2275"/>
              </p:ext>
            </p:extLst>
          </p:nvPr>
        </p:nvGraphicFramePr>
        <p:xfrm>
          <a:off x="485458" y="574642"/>
          <a:ext cx="8173084" cy="630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UC-0005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상태에 대한 알림을 승객에서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알림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시동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네트워크 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 표시 모듈 제어기 활성화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상태와 관련된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 상태와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알림음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출력 후 종료한다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설정 버튼을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1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974055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입력부는 하드웨어 입력 판단하여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활성화 상태를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1A-2.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제어기는 상태를 네트워크를 통해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1A-3.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모듈에서 위 상태를 받고 각 표시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다시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위와 동일하게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790463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화면을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설정한다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네트워크를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차일드락제어기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모듈에 상태를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1A-2.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모듈을 전달된 상태를 각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화면을 통해서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위와 동일하게 동작한다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114948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 고장 상태에서 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입력한다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제어기는 고장 상태를 네트워크로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후석상태표시모듈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시스템에 전달한다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도어트림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후석상태표시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모듈은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LED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비활성화 상태 표시를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1A-3.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인포테인먼트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화면에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고장 안내를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4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4323859"/>
          </a:xfrm>
        </p:spPr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r>
              <a:rPr lang="ko-KR" altLang="en-US" dirty="0"/>
              <a:t>이해관계자 식별 체크리스트</a:t>
            </a:r>
            <a:endParaRPr lang="en-US" altLang="ko-KR" dirty="0"/>
          </a:p>
          <a:p>
            <a:r>
              <a:rPr lang="ko-KR" altLang="en-US" dirty="0"/>
              <a:t>기능 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0247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이해관계자 식별 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6374-B13E-251C-24A1-36B273A8BC7F}"/>
              </a:ext>
            </a:extLst>
          </p:cNvPr>
          <p:cNvSpPr txBox="1"/>
          <p:nvPr/>
        </p:nvSpPr>
        <p:spPr>
          <a:xfrm>
            <a:off x="410816" y="726209"/>
            <a:ext cx="8547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사용할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구매하고 판매할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시스템에 안전이나 품질 등의 영향을 받는 것들은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시스템의 기능이나 성능에 제한을 주는 것은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</a:t>
            </a:r>
            <a:r>
              <a:rPr lang="ko-KR" altLang="en-US" sz="1600" b="0" i="0" u="none" strike="noStrike" baseline="0" dirty="0"/>
              <a:t> 경쟁상대의 개발 현황은 </a:t>
            </a:r>
            <a:r>
              <a:rPr lang="ko-KR" altLang="en-US" sz="1600" b="0" i="0" u="none" strike="noStrike" baseline="0" dirty="0" err="1"/>
              <a:t>어떠한가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어떻게 검증할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사용자가 어떤 환경에서 </a:t>
            </a:r>
            <a:r>
              <a:rPr lang="ko-KR" altLang="en-US" sz="1600" dirty="0"/>
              <a:t>사용할</a:t>
            </a:r>
            <a:r>
              <a:rPr lang="ko-KR" altLang="en-US" sz="1600" b="0" i="0" u="none" strike="noStrike" baseline="0" dirty="0"/>
              <a:t>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시스템을</a:t>
            </a:r>
            <a:r>
              <a:rPr lang="ko-KR" altLang="en-US" sz="1600" b="0" i="0" u="none" strike="noStrike" baseline="0" dirty="0"/>
              <a:t> 개발하기 위해서 어떤 기술이 필요 한가</a:t>
            </a:r>
            <a:r>
              <a:rPr lang="en-US" altLang="ko-KR" sz="1600" b="0" i="0" u="none" strike="noStrike" baseline="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8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요구사항 분석 </a:t>
            </a:r>
            <a:r>
              <a:rPr lang="en-US" altLang="ko-KR" dirty="0"/>
              <a:t>– Use Case Diagram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CE11AE-EC89-FC10-BF9E-95514EF43E01}"/>
              </a:ext>
            </a:extLst>
          </p:cNvPr>
          <p:cNvSpPr/>
          <p:nvPr/>
        </p:nvSpPr>
        <p:spPr>
          <a:xfrm>
            <a:off x="2073964" y="755374"/>
            <a:ext cx="5049079" cy="5552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차일드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락</a:t>
            </a:r>
            <a:r>
              <a:rPr lang="ko-KR" altLang="en-US" sz="1600" dirty="0">
                <a:solidFill>
                  <a:schemeClr val="tx1"/>
                </a:solidFill>
              </a:rPr>
              <a:t> 시스템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639B3EA-ADBB-D223-8526-411E55311DFB}"/>
              </a:ext>
            </a:extLst>
          </p:cNvPr>
          <p:cNvSpPr/>
          <p:nvPr/>
        </p:nvSpPr>
        <p:spPr>
          <a:xfrm>
            <a:off x="305116" y="1669774"/>
            <a:ext cx="1391478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534939-12B7-F8ED-5F62-3B6E9DFF685E}"/>
              </a:ext>
            </a:extLst>
          </p:cNvPr>
          <p:cNvSpPr/>
          <p:nvPr/>
        </p:nvSpPr>
        <p:spPr>
          <a:xfrm>
            <a:off x="2504975" y="3086684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C2AC12-7A7E-F5BD-F5F6-DB64AA7952DB}"/>
              </a:ext>
            </a:extLst>
          </p:cNvPr>
          <p:cNvSpPr/>
          <p:nvPr/>
        </p:nvSpPr>
        <p:spPr>
          <a:xfrm>
            <a:off x="2824343" y="1301712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좌석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승객 감지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B2DC1B-A12B-66AC-9AE5-2C1D824326F2}"/>
              </a:ext>
            </a:extLst>
          </p:cNvPr>
          <p:cNvSpPr/>
          <p:nvPr/>
        </p:nvSpPr>
        <p:spPr>
          <a:xfrm>
            <a:off x="2458540" y="4852086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도어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D0F80B-5A62-43D5-A30D-A78E4AF8D295}"/>
              </a:ext>
            </a:extLst>
          </p:cNvPr>
          <p:cNvSpPr/>
          <p:nvPr/>
        </p:nvSpPr>
        <p:spPr>
          <a:xfrm>
            <a:off x="4876642" y="3909078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 알림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E626741-E913-172A-1A3C-F5B23BCEB1F8}"/>
              </a:ext>
            </a:extLst>
          </p:cNvPr>
          <p:cNvSpPr/>
          <p:nvPr/>
        </p:nvSpPr>
        <p:spPr>
          <a:xfrm>
            <a:off x="156186" y="4224131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조수석 탑승자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105281E-FDF5-FF6A-0AB2-D97D61025870}"/>
              </a:ext>
            </a:extLst>
          </p:cNvPr>
          <p:cNvSpPr/>
          <p:nvPr/>
        </p:nvSpPr>
        <p:spPr>
          <a:xfrm>
            <a:off x="7335395" y="2898914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탑승자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962ED-176D-75BB-4D10-383E8FD5576F}"/>
              </a:ext>
            </a:extLst>
          </p:cNvPr>
          <p:cNvCxnSpPr>
            <a:cxnSpLocks/>
            <a:stCxn id="11" idx="1"/>
            <a:endCxn id="6" idx="7"/>
          </p:cNvCxnSpPr>
          <p:nvPr/>
        </p:nvCxnSpPr>
        <p:spPr>
          <a:xfrm flipH="1" flipV="1">
            <a:off x="4487124" y="1503548"/>
            <a:ext cx="3270605" cy="18591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0456-2F22-436B-BD60-DB627D2B2A43}"/>
              </a:ext>
            </a:extLst>
          </p:cNvPr>
          <p:cNvCxnSpPr>
            <a:cxnSpLocks/>
            <a:stCxn id="10" idx="5"/>
            <a:endCxn id="6" idx="3"/>
          </p:cNvCxnSpPr>
          <p:nvPr/>
        </p:nvCxnSpPr>
        <p:spPr>
          <a:xfrm flipV="1">
            <a:off x="1423189" y="2478101"/>
            <a:ext cx="1686442" cy="22098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ED596-DD9B-984B-59A9-C4128012B7BD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6824711" y="3826566"/>
            <a:ext cx="1355353" cy="771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B820B2-B745-91A3-FBF5-97809ED19DB4}"/>
              </a:ext>
            </a:extLst>
          </p:cNvPr>
          <p:cNvCxnSpPr>
            <a:cxnSpLocks/>
            <a:stCxn id="9" idx="2"/>
            <a:endCxn id="10" idx="5"/>
          </p:cNvCxnSpPr>
          <p:nvPr/>
        </p:nvCxnSpPr>
        <p:spPr>
          <a:xfrm flipH="1">
            <a:off x="1423189" y="4598191"/>
            <a:ext cx="3453453" cy="897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0DDF91-2F82-DA0B-62F4-EF290CCF668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 flipV="1">
            <a:off x="4167756" y="4110914"/>
            <a:ext cx="994174" cy="152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5D6A10-1CA0-267B-88F0-C3DD35246C7B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696594" y="2597426"/>
            <a:ext cx="1093669" cy="6910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74B250B-7EC7-6A8E-A065-404A48B1F34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06609" y="3826566"/>
            <a:ext cx="2928786" cy="1714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DFD6FB-4D14-418B-D6B7-3CAAF73068E7}"/>
              </a:ext>
            </a:extLst>
          </p:cNvPr>
          <p:cNvSpPr/>
          <p:nvPr/>
        </p:nvSpPr>
        <p:spPr>
          <a:xfrm>
            <a:off x="4487124" y="2350110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후측방</a:t>
            </a:r>
            <a:r>
              <a:rPr lang="ko-KR" altLang="en-US" sz="1600" dirty="0">
                <a:solidFill>
                  <a:schemeClr val="tx1"/>
                </a:solidFill>
              </a:rPr>
              <a:t> 센서로 인한 기능 비활성화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BB998-685B-453A-885A-FD3CFAD81B59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6435193" y="3039223"/>
            <a:ext cx="1322536" cy="3235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7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366502" y="192331"/>
          <a:ext cx="8173084" cy="683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전원이 인가되어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비활성화 상태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 상태로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 신호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8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제어기 전원을 인가한다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상태를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8314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사용자 입력 신호를 반복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1025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비활성화 상태라면 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2B-1.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활성화 관련 신호를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201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활성화 상태라면 현 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2D.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알림 신호를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123608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Alternative Scenario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58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활성화 혹은 비활성화가 아니라면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614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고장 관련 신호를 로깅한다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211918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6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AB74302-DAD3-6AD7-57C1-DC115DD8B352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375856"/>
          <a:ext cx="8173084" cy="616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비활성화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전원이 인가되어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296545" indent="-228600">
                        <a:lnSpc>
                          <a:spcPct val="100000"/>
                        </a:lnSpc>
                        <a:spcBef>
                          <a:spcPts val="465"/>
                        </a:spcBef>
                        <a:buAutoNum type="arabicPeriod"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 상태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비활성화 상태로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 비활성화 신호 입력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6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활성화 상태라면 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8314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2B-1.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활성화 상태 관련 신호를 초기화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1025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시스템이 비활성화 상태라면 상태를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2D.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알림 신호를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Alternative Scenario 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누르거나 음성으로 명령한다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8776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상태가 활성화 혹은 비활성화가 아니라면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비활성화 상태로 변경한다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6322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제어기는 고장 관련 신호를 로깅한다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97305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74976"/>
              </p:ext>
            </p:extLst>
          </p:nvPr>
        </p:nvGraphicFramePr>
        <p:xfrm>
          <a:off x="485458" y="760170"/>
          <a:ext cx="8173084" cy="450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UC-0003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작동 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도어를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471710">
                <a:tc rowSpan="2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잠금 명령 신호를 송출한다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Open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5031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장치를 운전자가 직접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잠금한다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잠금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). 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송출 신호가 유효하지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윈도우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장치가 작동하지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.(HW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고장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97334"/>
              </p:ext>
            </p:extLst>
          </p:nvPr>
        </p:nvGraphicFramePr>
        <p:xfrm>
          <a:off x="485458" y="640901"/>
          <a:ext cx="8173084" cy="605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US-0004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 판단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승객이 탑승 중인지 아닌지 판단하고 해당 신호를 판단 제어부로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IGON,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 추정 가능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안전벨트 착용 체결유무 판단 가능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미탑승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을 판별하여 기능 진입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해제 판단부로 신호를 전송한다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좌석에 승객이 탑승한다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 좌석에 실제 승객이 탑승하였는지 판단하여 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무게 추정 판단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각좌석의 무게추정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일정값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이상일때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승객 탑승을 판단하고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안젠벨트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체결 판단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안전벨트가 체결되면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해당 좌석에 승객 탑승으로 인지하고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판단 제어기로 해당 신호를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판단 제어기 강제 미 진입 상태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기능판단 제어기에서 해당 기능을 사용하지 않도록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미진입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상태로 진입하면 승객탑승 유무에 대한 판단을 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353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13264</TotalTime>
  <Words>1074</Words>
  <Application>Microsoft Office PowerPoint</Application>
  <PresentationFormat>화면 슬라이드 쇼(4:3)</PresentationFormat>
  <Paragraphs>254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7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  <vt:lpstr>2. 이해관계자 식별 체크리스트</vt:lpstr>
      <vt:lpstr>3. 기능 요구사항 분석 – Use Case Diagram</vt:lpstr>
      <vt:lpstr>PowerPoint 프레젠테이션</vt:lpstr>
      <vt:lpstr>PowerPoint 프레젠테이션</vt:lpstr>
      <vt:lpstr>Usecase 양식</vt:lpstr>
      <vt:lpstr>Usecase 양식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1305</cp:revision>
  <dcterms:created xsi:type="dcterms:W3CDTF">2016-10-21T05:24:48Z</dcterms:created>
  <dcterms:modified xsi:type="dcterms:W3CDTF">2022-10-07T05:22:20Z</dcterms:modified>
</cp:coreProperties>
</file>