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54" d="100"/>
          <a:sy n="54" d="100"/>
        </p:scale>
        <p:origin x="864" y="54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84723"/>
              </p:ext>
            </p:extLst>
          </p:nvPr>
        </p:nvGraphicFramePr>
        <p:xfrm>
          <a:off x="485458" y="760169"/>
          <a:ext cx="8173084" cy="609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UC-0003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이용하여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상태가 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진단기의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강제구동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매뉴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중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연결한다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진단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모드를 선택한다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Lock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구동”차일드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” 선택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구동에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연결을 해제한다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모드에서 탈출한다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13174</TotalTime>
  <Words>144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1287</cp:revision>
  <dcterms:created xsi:type="dcterms:W3CDTF">2016-10-21T05:24:48Z</dcterms:created>
  <dcterms:modified xsi:type="dcterms:W3CDTF">2022-10-07T05:24:58Z</dcterms:modified>
</cp:coreProperties>
</file>