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5"/>
  </p:notesMasterIdLst>
  <p:sldIdLst>
    <p:sldId id="258" r:id="rId3"/>
    <p:sldId id="259" r:id="rId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>
        <p:scale>
          <a:sx n="50" d="100"/>
          <a:sy n="50" d="100"/>
        </p:scale>
        <p:origin x="2292" y="546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273752"/>
              </p:ext>
            </p:extLst>
          </p:nvPr>
        </p:nvGraphicFramePr>
        <p:xfrm>
          <a:off x="121918" y="108901"/>
          <a:ext cx="8662253" cy="6640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733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247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개방시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위험할 수 있는 상황을 식별하여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해제를 금지시키거나 일시적으로 활성화한다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247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 방지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1502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접근하는 상황에서 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67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기능이 유지된다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4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7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327755">
                <a:tc rowSpan="3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</a:t>
                      </a:r>
                      <a:br>
                        <a:rPr lang="en-US" sz="1200" b="1" spc="-5" dirty="0">
                          <a:latin typeface="맑은 고딕"/>
                          <a:cs typeface="맑은 고딕"/>
                        </a:rPr>
                      </a:b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lang="en-US" sz="1200" b="1" spc="-5" dirty="0">
                        <a:latin typeface="맑은 고딕"/>
                        <a:cs typeface="맑은 고딕"/>
                      </a:endParaRPr>
                    </a:p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차량 접근 중 기능 해제 시도 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감지 센서로 차량 접근을 인식한다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8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기능 해제 버튼을 입력 받아 기능 모드를 해제 방지로 천이 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표시장치에 </a:t>
                      </a:r>
                      <a:r>
                        <a:rPr lang="en-US" sz="1200" dirty="0">
                          <a:latin typeface="맑은 고딕"/>
                          <a:cs typeface="맑은 고딕"/>
                        </a:rPr>
                        <a:t>“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 접근으로 일시적으로 해제를 금지합니다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.”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라는 메시지가 담긴 팝업을 띄운다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C</a:t>
                      </a:r>
                      <a:r>
                        <a:rPr lang="en-US" sz="1200" dirty="0">
                          <a:latin typeface="맑은 고딕"/>
                          <a:cs typeface="맑은 고딕"/>
                        </a:rPr>
                        <a:t>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활성화가 유지 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369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Font typeface="+mj-lt"/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동승자가 도어 핸들을 조작하여 도어 개방을 시도한다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수행한다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702332">
                <a:tc row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br>
                        <a:rPr lang="en-US" sz="1200" b="1" spc="-30" dirty="0">
                          <a:latin typeface="맑은 고딕"/>
                          <a:cs typeface="맑은 고딕"/>
                        </a:rPr>
                      </a:b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  <a:endParaRPr lang="en-US" sz="1200" b="1" dirty="0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기능 해제 완료 후 차량 접근 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기능 해제 버튼을 입력 받아 기능 모드를 해제로 천이 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표시장치에 </a:t>
                      </a:r>
                      <a:r>
                        <a:rPr lang="en-US" sz="1200" dirty="0">
                          <a:latin typeface="맑은 고딕"/>
                          <a:cs typeface="맑은 고딕"/>
                        </a:rPr>
                        <a:t>“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해제합니다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.”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라는 메시지가 담긴 팝업을 띄운다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1C</a:t>
                      </a:r>
                      <a:r>
                        <a:rPr lang="en-US" sz="1200" dirty="0">
                          <a:latin typeface="맑은 고딕"/>
                          <a:cs typeface="맑은 고딕"/>
                        </a:rPr>
                        <a:t>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비활성화한다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4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감지 센서로 차량 접근을 인식한다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표시장치에 “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접근하여 일시적으로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활성화 합니다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.”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라는 메시지가 담긴 팝업을 띄운다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2C.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활성화한다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200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3496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동승자가 도어 핸들을 조작하여 도어 개방을 시도한다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수행한다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724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접근하던 차량이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자차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옆을 지나 간다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감지 센서로 차량이 지나간 것을 인식한다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4B.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표시장치에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접근하던 차량이 지나가서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비활성화 합니다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.”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라는 메시지가 담긴 팝업을 띄운다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4C.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비활성화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1834C7E-7A58-9F7E-54C0-8234190DBD4C}"/>
              </a:ext>
            </a:extLst>
          </p:cNvPr>
          <p:cNvSpPr/>
          <p:nvPr/>
        </p:nvSpPr>
        <p:spPr>
          <a:xfrm>
            <a:off x="-4543635" y="612209"/>
            <a:ext cx="3644348" cy="5645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AE91CDE-3895-7AEE-E4AC-5805898ADEC8}"/>
              </a:ext>
            </a:extLst>
          </p:cNvPr>
          <p:cNvSpPr/>
          <p:nvPr/>
        </p:nvSpPr>
        <p:spPr>
          <a:xfrm>
            <a:off x="-7102729" y="1308192"/>
            <a:ext cx="933950" cy="92102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운전자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5856F75-0A3E-ACCA-9F42-035F631A9914}"/>
              </a:ext>
            </a:extLst>
          </p:cNvPr>
          <p:cNvSpPr/>
          <p:nvPr/>
        </p:nvSpPr>
        <p:spPr>
          <a:xfrm>
            <a:off x="-4103052" y="1301759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활성화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1060D10-6AF3-942C-D95B-202FB94DFAFD}"/>
              </a:ext>
            </a:extLst>
          </p:cNvPr>
          <p:cNvSpPr/>
          <p:nvPr/>
        </p:nvSpPr>
        <p:spPr>
          <a:xfrm>
            <a:off x="-4103052" y="2186695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해제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F57BB6-3BEC-68F8-160C-47A2CF007D37}"/>
              </a:ext>
            </a:extLst>
          </p:cNvPr>
          <p:cNvSpPr/>
          <p:nvPr/>
        </p:nvSpPr>
        <p:spPr>
          <a:xfrm>
            <a:off x="-4103052" y="3179030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해제 방지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A23178-7C78-A9DD-2A35-886CA6562496}"/>
              </a:ext>
            </a:extLst>
          </p:cNvPr>
          <p:cNvSpPr/>
          <p:nvPr/>
        </p:nvSpPr>
        <p:spPr>
          <a:xfrm>
            <a:off x="-5604428" y="1659566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기능 버튼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3F92153-BAC7-5091-D249-0E3FF02ED58A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 flipV="1">
            <a:off x="-4849054" y="1613186"/>
            <a:ext cx="746002" cy="4240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ECBF3EB-2249-82A2-D43E-26ABE9D3ACD9}"/>
              </a:ext>
            </a:extLst>
          </p:cNvPr>
          <p:cNvCxnSpPr>
            <a:cxnSpLocks/>
            <a:stCxn id="9" idx="3"/>
            <a:endCxn id="7" idx="2"/>
          </p:cNvCxnSpPr>
          <p:nvPr/>
        </p:nvCxnSpPr>
        <p:spPr>
          <a:xfrm>
            <a:off x="-4849054" y="2037253"/>
            <a:ext cx="746002" cy="460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C40C7E9-24F8-F814-4AF0-6B9B1248CA79}"/>
              </a:ext>
            </a:extLst>
          </p:cNvPr>
          <p:cNvCxnSpPr>
            <a:cxnSpLocks/>
            <a:stCxn id="15" idx="3"/>
            <a:endCxn id="8" idx="2"/>
          </p:cNvCxnSpPr>
          <p:nvPr/>
        </p:nvCxnSpPr>
        <p:spPr>
          <a:xfrm>
            <a:off x="-4849054" y="3379387"/>
            <a:ext cx="746002" cy="1110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B00922-7534-9154-7853-EFB641E96557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-6402266" y="1768706"/>
            <a:ext cx="797838" cy="2685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47EB3D0-46CE-E336-1F8D-F1EF67F146DB}"/>
              </a:ext>
            </a:extLst>
          </p:cNvPr>
          <p:cNvSpPr/>
          <p:nvPr/>
        </p:nvSpPr>
        <p:spPr>
          <a:xfrm>
            <a:off x="-7138419" y="2861418"/>
            <a:ext cx="933950" cy="92102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후방 접근 차량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DC2453-14E3-9F28-C91B-5C2611ED6F77}"/>
              </a:ext>
            </a:extLst>
          </p:cNvPr>
          <p:cNvSpPr/>
          <p:nvPr/>
        </p:nvSpPr>
        <p:spPr>
          <a:xfrm>
            <a:off x="-5604428" y="3001700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후측빙</a:t>
            </a:r>
            <a:r>
              <a:rPr lang="ko-KR" altLang="en-US" sz="1100" dirty="0">
                <a:solidFill>
                  <a:schemeClr val="tx1"/>
                </a:solidFill>
              </a:rPr>
              <a:t> 감지 센서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9EDFE23-A325-4721-FD16-C31134975BD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-6293757" y="3379387"/>
            <a:ext cx="6893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5DCF238-DB1F-92AC-23A1-0D7AAB80F1E0}"/>
              </a:ext>
            </a:extLst>
          </p:cNvPr>
          <p:cNvCxnSpPr>
            <a:cxnSpLocks/>
          </p:cNvCxnSpPr>
          <p:nvPr/>
        </p:nvCxnSpPr>
        <p:spPr>
          <a:xfrm>
            <a:off x="-4808492" y="2037252"/>
            <a:ext cx="691054" cy="15100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35234"/>
              </p:ext>
            </p:extLst>
          </p:nvPr>
        </p:nvGraphicFramePr>
        <p:xfrm>
          <a:off x="359829" y="802709"/>
          <a:ext cx="8662253" cy="3243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5496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도어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개방시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위험할 수 있는 상황을 식별하여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해제를 금지시키거나 일시적으로 활성화한다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 방지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접근하는 상황에서 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기능이 유지된다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128016">
                <a:tc row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br>
                        <a:rPr lang="en-US" sz="1200" b="1" spc="-20" dirty="0">
                          <a:latin typeface="맑은 고딕"/>
                          <a:cs typeface="맑은 고딕"/>
                        </a:rPr>
                      </a:b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lang="en-US" sz="1200" b="1" spc="-5" dirty="0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이미 도어가 열린 상태에서 차량 접근 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기능 해제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기능이 해제 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동승자가 도어를 연다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후측방에서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차량이 접근한다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차량 접근을 알리는 메시지 팝업창을 띄우고 경고음을 출력한다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1834C7E-7A58-9F7E-54C0-8234190DBD4C}"/>
              </a:ext>
            </a:extLst>
          </p:cNvPr>
          <p:cNvSpPr/>
          <p:nvPr/>
        </p:nvSpPr>
        <p:spPr>
          <a:xfrm>
            <a:off x="-4543635" y="612209"/>
            <a:ext cx="3644348" cy="5645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AE91CDE-3895-7AEE-E4AC-5805898ADEC8}"/>
              </a:ext>
            </a:extLst>
          </p:cNvPr>
          <p:cNvSpPr/>
          <p:nvPr/>
        </p:nvSpPr>
        <p:spPr>
          <a:xfrm>
            <a:off x="-7102729" y="1308192"/>
            <a:ext cx="933950" cy="92102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운전자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5856F75-0A3E-ACCA-9F42-035F631A9914}"/>
              </a:ext>
            </a:extLst>
          </p:cNvPr>
          <p:cNvSpPr/>
          <p:nvPr/>
        </p:nvSpPr>
        <p:spPr>
          <a:xfrm>
            <a:off x="-4103052" y="1301759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활성화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1060D10-6AF3-942C-D95B-202FB94DFAFD}"/>
              </a:ext>
            </a:extLst>
          </p:cNvPr>
          <p:cNvSpPr/>
          <p:nvPr/>
        </p:nvSpPr>
        <p:spPr>
          <a:xfrm>
            <a:off x="-4103052" y="2186695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해제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F57BB6-3BEC-68F8-160C-47A2CF007D37}"/>
              </a:ext>
            </a:extLst>
          </p:cNvPr>
          <p:cNvSpPr/>
          <p:nvPr/>
        </p:nvSpPr>
        <p:spPr>
          <a:xfrm>
            <a:off x="-4103052" y="3179030"/>
            <a:ext cx="2319130" cy="62285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차일드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도어락</a:t>
            </a:r>
            <a:r>
              <a:rPr lang="ko-KR" altLang="en-US" sz="1100" dirty="0">
                <a:solidFill>
                  <a:schemeClr val="tx1"/>
                </a:solidFill>
              </a:rPr>
              <a:t> 해제 방지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A23178-7C78-A9DD-2A35-886CA6562496}"/>
              </a:ext>
            </a:extLst>
          </p:cNvPr>
          <p:cNvSpPr/>
          <p:nvPr/>
        </p:nvSpPr>
        <p:spPr>
          <a:xfrm>
            <a:off x="-5604428" y="1659566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기능 버튼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3F92153-BAC7-5091-D249-0E3FF02ED58A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 flipV="1">
            <a:off x="-4849054" y="1613186"/>
            <a:ext cx="746002" cy="4240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ECBF3EB-2249-82A2-D43E-26ABE9D3ACD9}"/>
              </a:ext>
            </a:extLst>
          </p:cNvPr>
          <p:cNvCxnSpPr>
            <a:cxnSpLocks/>
            <a:stCxn id="9" idx="3"/>
            <a:endCxn id="7" idx="2"/>
          </p:cNvCxnSpPr>
          <p:nvPr/>
        </p:nvCxnSpPr>
        <p:spPr>
          <a:xfrm>
            <a:off x="-4849054" y="2037253"/>
            <a:ext cx="746002" cy="4608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C40C7E9-24F8-F814-4AF0-6B9B1248CA79}"/>
              </a:ext>
            </a:extLst>
          </p:cNvPr>
          <p:cNvCxnSpPr>
            <a:cxnSpLocks/>
            <a:stCxn id="15" idx="3"/>
            <a:endCxn id="8" idx="2"/>
          </p:cNvCxnSpPr>
          <p:nvPr/>
        </p:nvCxnSpPr>
        <p:spPr>
          <a:xfrm>
            <a:off x="-4849054" y="3379387"/>
            <a:ext cx="746002" cy="1110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B00922-7534-9154-7853-EFB641E96557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-6402266" y="1768706"/>
            <a:ext cx="797838" cy="2685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47EB3D0-46CE-E336-1F8D-F1EF67F146DB}"/>
              </a:ext>
            </a:extLst>
          </p:cNvPr>
          <p:cNvSpPr/>
          <p:nvPr/>
        </p:nvSpPr>
        <p:spPr>
          <a:xfrm>
            <a:off x="-7138419" y="2861418"/>
            <a:ext cx="933950" cy="92102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후방 접근 차량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DC2453-14E3-9F28-C91B-5C2611ED6F77}"/>
              </a:ext>
            </a:extLst>
          </p:cNvPr>
          <p:cNvSpPr/>
          <p:nvPr/>
        </p:nvSpPr>
        <p:spPr>
          <a:xfrm>
            <a:off x="-5604428" y="3001700"/>
            <a:ext cx="755374" cy="755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후측빙</a:t>
            </a:r>
            <a:r>
              <a:rPr lang="ko-KR" altLang="en-US" sz="1100" dirty="0">
                <a:solidFill>
                  <a:schemeClr val="tx1"/>
                </a:solidFill>
              </a:rPr>
              <a:t> 감지 센서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9EDFE23-A325-4721-FD16-C31134975BD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-6293757" y="3379387"/>
            <a:ext cx="6893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5DCF238-DB1F-92AC-23A1-0D7AAB80F1E0}"/>
              </a:ext>
            </a:extLst>
          </p:cNvPr>
          <p:cNvCxnSpPr>
            <a:cxnSpLocks/>
          </p:cNvCxnSpPr>
          <p:nvPr/>
        </p:nvCxnSpPr>
        <p:spPr>
          <a:xfrm>
            <a:off x="-4808492" y="2037252"/>
            <a:ext cx="691054" cy="15100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034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13169</TotalTime>
  <Words>454</Words>
  <Application>Microsoft Office PowerPoint</Application>
  <PresentationFormat>화면 슬라이드 쇼(4:3)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9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Usecase 양식</vt:lpstr>
      <vt:lpstr>Usecase 양식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1284</cp:revision>
  <dcterms:created xsi:type="dcterms:W3CDTF">2016-10-21T05:24:48Z</dcterms:created>
  <dcterms:modified xsi:type="dcterms:W3CDTF">2022-10-07T05:08:21Z</dcterms:modified>
</cp:coreProperties>
</file>