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54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72151"/>
              </p:ext>
            </p:extLst>
          </p:nvPr>
        </p:nvGraphicFramePr>
        <p:xfrm>
          <a:off x="485458" y="760169"/>
          <a:ext cx="8173084" cy="6348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Door Lock/</a:t>
                      </a:r>
                      <a:r>
                        <a:rPr lang="en-US" altLang="ko-KR" sz="1200" dirty="0" err="1">
                          <a:latin typeface="맑은 고딕"/>
                          <a:cs typeface="맑은 고딕"/>
                        </a:rPr>
                        <a:t>UnLock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작동 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잠금한다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잠금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잠금한다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제어기가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잠금 명령 신호를 송출한다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운전자가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도어가 열리지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장치를 운전자가 직접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잠금한다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(HW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잠금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). 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 송출 신호가 유효하지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장치가 작동하지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.(HW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고장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13163</TotalTime>
  <Words>128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1286</cp:revision>
  <dcterms:created xsi:type="dcterms:W3CDTF">2016-10-21T05:24:48Z</dcterms:created>
  <dcterms:modified xsi:type="dcterms:W3CDTF">2022-10-07T05:07:55Z</dcterms:modified>
</cp:coreProperties>
</file>