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69469"/>
              </p:ext>
            </p:extLst>
          </p:nvPr>
        </p:nvGraphicFramePr>
        <p:xfrm>
          <a:off x="485458" y="760169"/>
          <a:ext cx="8173084" cy="4753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수행되어야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통한 원격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수행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서비스 가입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 동작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인증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지문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통과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GUI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터치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블루링크 어플을 시작하여 사용자 인증을 통과한다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터치한다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서버는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 명령을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수신받아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해당 명령을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를 통해 동작 명령을 수신한다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명령에 따라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동작시킨다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차량의 시동이 걸려있는 상태이다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있는 경우 블루링크 서버의 송신 명령을 무시한다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 비정상으로 외부 명령에 따라 동작하지 않는다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Lock/Unlock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13392</TotalTime>
  <Words>184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1284</cp:revision>
  <dcterms:created xsi:type="dcterms:W3CDTF">2016-10-21T05:24:48Z</dcterms:created>
  <dcterms:modified xsi:type="dcterms:W3CDTF">2022-10-07T04:59:26Z</dcterms:modified>
</cp:coreProperties>
</file>