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5047" autoAdjust="0"/>
  </p:normalViewPr>
  <p:slideViewPr>
    <p:cSldViewPr snapToGrid="0">
      <p:cViewPr varScale="1">
        <p:scale>
          <a:sx n="69" d="100"/>
          <a:sy n="69" d="100"/>
        </p:scale>
        <p:origin x="1518" y="60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5900414"/>
          </a:xfrm>
        </p:spPr>
        <p:txBody>
          <a:bodyPr numCol="1"/>
          <a:lstStyle/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FBAA6A-D394-903C-203C-604B9C32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49470"/>
              </p:ext>
            </p:extLst>
          </p:nvPr>
        </p:nvGraphicFramePr>
        <p:xfrm>
          <a:off x="313508" y="765255"/>
          <a:ext cx="8531304" cy="5900412"/>
        </p:xfrm>
        <a:graphic>
          <a:graphicData uri="http://schemas.openxmlformats.org/drawingml/2006/table">
            <a:tbl>
              <a:tblPr/>
              <a:tblGrid>
                <a:gridCol w="614363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2444941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482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9383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21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63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6301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21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13232</TotalTime>
  <Words>122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20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1283</cp:revision>
  <dcterms:created xsi:type="dcterms:W3CDTF">2016-10-21T05:24:48Z</dcterms:created>
  <dcterms:modified xsi:type="dcterms:W3CDTF">2022-10-07T01:44:34Z</dcterms:modified>
</cp:coreProperties>
</file>