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>
        <p:scale>
          <a:sx n="66" d="100"/>
          <a:sy n="66" d="100"/>
        </p:scale>
        <p:origin x="1062" y="-138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42082"/>
              </p:ext>
            </p:extLst>
          </p:nvPr>
        </p:nvGraphicFramePr>
        <p:xfrm>
          <a:off x="485458" y="760169"/>
          <a:ext cx="8173084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UC-0004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조작을 무효화한다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 무효화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&amp;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도어가 열리지 않는다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(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후석도어잠금요청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도어핸들 조작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 &amp;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제어기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동승자가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도어를 열려고 시도한다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여부를 확인한다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차일드도어락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인 경우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을 유지한다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시동이 꺼진다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후석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도어 잠금 요청 신호를 해제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(Off)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13185</TotalTime>
  <Words>104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1287</cp:revision>
  <dcterms:created xsi:type="dcterms:W3CDTF">2016-10-21T05:24:48Z</dcterms:created>
  <dcterms:modified xsi:type="dcterms:W3CDTF">2022-10-07T05:04:28Z</dcterms:modified>
</cp:coreProperties>
</file>