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r>
              <a:rPr lang="ko-KR" altLang="en-US" dirty="0"/>
              <a:t>이해관계자 식별 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 양식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D590BF8-B0B2-4CE0-1805-4C977DD3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50247"/>
              </p:ext>
            </p:extLst>
          </p:nvPr>
        </p:nvGraphicFramePr>
        <p:xfrm>
          <a:off x="503583" y="721139"/>
          <a:ext cx="828058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53649852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474419657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08662612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7183908"/>
                    </a:ext>
                  </a:extLst>
                </a:gridCol>
              </a:tblGrid>
              <a:tr h="29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Stakeholder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 </a:t>
                      </a:r>
                      <a:r>
                        <a:rPr lang="en-US" altLang="ko-KR" dirty="0"/>
                        <a:t>Needs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제약사항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6645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8953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판매국가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안전 법규 만족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5573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협력사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85484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상품성 및 수익성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8091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광고주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61812"/>
                  </a:ext>
                </a:extLst>
              </a:tr>
              <a:tr h="2907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아버지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5397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렌터카업체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974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조수석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59087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동작 상황 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479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도어트림설계자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H/W </a:t>
                      </a:r>
                      <a:r>
                        <a:rPr lang="ko-KR" altLang="en-US" dirty="0"/>
                        <a:t>설계 가이드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166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9975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제어로직설계자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연동부품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95282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 의장라인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조립 순서 및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564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시험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성능 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이해관계자 식별 체크리스트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6374-B13E-251C-24A1-36B273A8BC7F}"/>
              </a:ext>
            </a:extLst>
          </p:cNvPr>
          <p:cNvSpPr txBox="1"/>
          <p:nvPr/>
        </p:nvSpPr>
        <p:spPr>
          <a:xfrm>
            <a:off x="410816" y="726209"/>
            <a:ext cx="85476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사용할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구매하고 판매할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시스템에 안전이나 품질 등의 영향을 받는 것들은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시스템의 기능이나 성능에 제한을 주는 것은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</a:t>
            </a:r>
            <a:r>
              <a:rPr lang="ko-KR" altLang="en-US" sz="1600" b="0" i="0" u="none" strike="noStrike" baseline="0" dirty="0"/>
              <a:t> 경쟁상대의 개발 현황은 </a:t>
            </a:r>
            <a:r>
              <a:rPr lang="ko-KR" altLang="en-US" sz="1600" b="0" i="0" u="none" strike="noStrike" baseline="0" dirty="0" err="1"/>
              <a:t>어떠한가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어떻게 검증할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사용자가 어떤 환경에서 </a:t>
            </a:r>
            <a:r>
              <a:rPr lang="ko-KR" altLang="en-US" sz="1600" dirty="0"/>
              <a:t>사용할</a:t>
            </a:r>
            <a:r>
              <a:rPr lang="ko-KR" altLang="en-US" sz="1600" b="0" i="0" u="none" strike="noStrike" baseline="0" dirty="0"/>
              <a:t>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시스템을</a:t>
            </a:r>
            <a:r>
              <a:rPr lang="ko-KR" altLang="en-US" sz="1600" b="0" i="0" u="none" strike="noStrike" baseline="0" dirty="0"/>
              <a:t> 개발하기 위해서 어떤 기술이 필요 한가</a:t>
            </a:r>
            <a:r>
              <a:rPr lang="en-US" altLang="ko-KR" sz="1600" b="0" i="0" u="none" strike="noStrike" baseline="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8009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13190</TotalTime>
  <Words>179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21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 양식</vt:lpstr>
      <vt:lpstr>2. 이해관계자 식별 체크리스트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1288</cp:revision>
  <dcterms:created xsi:type="dcterms:W3CDTF">2016-10-21T05:24:48Z</dcterms:created>
  <dcterms:modified xsi:type="dcterms:W3CDTF">2022-10-07T02:29:28Z</dcterms:modified>
</cp:coreProperties>
</file>