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4"/>
  </p:notesMasterIdLst>
  <p:sldIdLst>
    <p:sldId id="258" r:id="rId3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ab" initials="" lastIdx="0" clrIdx="0"/>
  <p:cmAuthor id="2" name="EUNBI KIM" initials="EK" lastIdx="1" clrIdx="1">
    <p:extLst>
      <p:ext uri="{19B8F6BF-5375-455C-9EA6-DF929625EA0E}">
        <p15:presenceInfo xmlns:p15="http://schemas.microsoft.com/office/powerpoint/2012/main" userId="abf158e49a00b8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E2E6EC"/>
    <a:srgbClr val="CFD6E0"/>
    <a:srgbClr val="1D3E81"/>
    <a:srgbClr val="2550A6"/>
    <a:srgbClr val="255DA6"/>
    <a:srgbClr val="2846F2"/>
    <a:srgbClr val="4962F2"/>
    <a:srgbClr val="C7CEDA"/>
    <a:srgbClr val="B8C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8" autoAdjust="0"/>
    <p:restoredTop sz="95047" autoAdjust="0"/>
  </p:normalViewPr>
  <p:slideViewPr>
    <p:cSldViewPr snapToGrid="0">
      <p:cViewPr varScale="1">
        <p:scale>
          <a:sx n="114" d="100"/>
          <a:sy n="114" d="100"/>
        </p:scale>
        <p:origin x="1434" y="96"/>
      </p:cViewPr>
      <p:guideLst>
        <p:guide orient="horz" pos="368"/>
        <p:guide pos="18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3FD2-FF81-48CD-82AA-07DD23F256D6}" type="datetimeFigureOut">
              <a:rPr lang="ko-KR" altLang="en-US" smtClean="0"/>
              <a:t>2022-05-27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3E39C-24EC-4557-937D-B7FE28F856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82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8688" y="1785398"/>
            <a:ext cx="8120300" cy="698783"/>
          </a:xfrm>
        </p:spPr>
        <p:txBody>
          <a:bodyPr anchor="t"/>
          <a:lstStyle>
            <a:lvl1pPr marL="0" indent="0" algn="l">
              <a:buNone/>
              <a:defRPr lang="ko-KR" altLang="en-US" sz="4400" b="1" kern="1200" spc="-150" baseline="0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55282" y="1348977"/>
            <a:ext cx="6707404" cy="430405"/>
          </a:xfrm>
        </p:spPr>
        <p:txBody>
          <a:bodyPr/>
          <a:lstStyle>
            <a:lvl1pPr marL="0" indent="0" algn="l">
              <a:buNone/>
              <a:defRPr lang="ko-KR" altLang="en-US" sz="2000" b="0" kern="1200" spc="-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678B03B-9862-4C3D-895F-82BA405CCE69}"/>
              </a:ext>
            </a:extLst>
          </p:cNvPr>
          <p:cNvSpPr/>
          <p:nvPr userDrawn="1"/>
        </p:nvSpPr>
        <p:spPr>
          <a:xfrm rot="21274885">
            <a:off x="-81967" y="4249841"/>
            <a:ext cx="9390657" cy="3043661"/>
          </a:xfrm>
          <a:custGeom>
            <a:avLst/>
            <a:gdLst>
              <a:gd name="connsiteX0" fmla="*/ 9390657 w 9390657"/>
              <a:gd name="connsiteY0" fmla="*/ 0 h 3031139"/>
              <a:gd name="connsiteX1" fmla="*/ 9103138 w 9390657"/>
              <a:gd name="connsiteY1" fmla="*/ 3031139 h 3031139"/>
              <a:gd name="connsiteX2" fmla="*/ 0 w 9390657"/>
              <a:gd name="connsiteY2" fmla="*/ 2167660 h 3031139"/>
              <a:gd name="connsiteX3" fmla="*/ 205614 w 9390657"/>
              <a:gd name="connsiteY3" fmla="*/ 0 h 303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90657" h="3031139">
                <a:moveTo>
                  <a:pt x="9390657" y="0"/>
                </a:moveTo>
                <a:lnTo>
                  <a:pt x="9103138" y="3031139"/>
                </a:lnTo>
                <a:lnTo>
                  <a:pt x="0" y="2167660"/>
                </a:lnTo>
                <a:lnTo>
                  <a:pt x="205614" y="0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6200000">
              <a:schemeClr val="tx1">
                <a:lumMod val="85000"/>
                <a:lumOff val="1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62E0950-4F0B-4595-843E-F36251D4ECAE}"/>
              </a:ext>
            </a:extLst>
          </p:cNvPr>
          <p:cNvSpPr/>
          <p:nvPr userDrawn="1"/>
        </p:nvSpPr>
        <p:spPr>
          <a:xfrm rot="21274885">
            <a:off x="-80650" y="4471931"/>
            <a:ext cx="9394886" cy="2894819"/>
          </a:xfrm>
          <a:custGeom>
            <a:avLst/>
            <a:gdLst>
              <a:gd name="connsiteX0" fmla="*/ 9369509 w 9369509"/>
              <a:gd name="connsiteY0" fmla="*/ 0 h 2808184"/>
              <a:gd name="connsiteX1" fmla="*/ 9103139 w 9369509"/>
              <a:gd name="connsiteY1" fmla="*/ 2808184 h 2808184"/>
              <a:gd name="connsiteX2" fmla="*/ 0 w 9369509"/>
              <a:gd name="connsiteY2" fmla="*/ 1944705 h 2808184"/>
              <a:gd name="connsiteX3" fmla="*/ 184465 w 9369509"/>
              <a:gd name="connsiteY3" fmla="*/ 0 h 280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9509" h="2808184">
                <a:moveTo>
                  <a:pt x="9369509" y="0"/>
                </a:moveTo>
                <a:lnTo>
                  <a:pt x="9103139" y="2808184"/>
                </a:lnTo>
                <a:lnTo>
                  <a:pt x="0" y="1944705"/>
                </a:lnTo>
                <a:lnTo>
                  <a:pt x="184465" y="0"/>
                </a:lnTo>
                <a:close/>
              </a:path>
            </a:pathLst>
          </a:custGeom>
          <a:solidFill>
            <a:srgbClr val="B8C1D0"/>
          </a:solidFill>
          <a:ln w="12700">
            <a:noFill/>
          </a:ln>
          <a:effectLst>
            <a:innerShdw blurRad="63500" dist="25400" dir="16200000">
              <a:schemeClr val="tx1">
                <a:lumMod val="65000"/>
                <a:lumOff val="3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algn="r"/>
            <a:endParaRPr lang="ko-KR" altLang="en-US" sz="600" b="1" i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568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636233" y="2905348"/>
            <a:ext cx="7824960" cy="0"/>
          </a:xfrm>
          <a:prstGeom prst="line">
            <a:avLst/>
          </a:prstGeom>
          <a:noFill/>
          <a:ln w="57150">
            <a:solidFill>
              <a:srgbClr val="266C8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0" indent="0" algn="l" eaLnBrk="0" latinLnBrk="0" hangingPunct="0">
              <a:buFont typeface="Arial" panose="020B0604020202020204" pitchFamily="34" charset="0"/>
              <a:buNone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11" name="텍스트 개체 틀 3"/>
          <p:cNvSpPr txBox="1">
            <a:spLocks/>
          </p:cNvSpPr>
          <p:nvPr userDrawn="1"/>
        </p:nvSpPr>
        <p:spPr bwMode="auto">
          <a:xfrm>
            <a:off x="1391709" y="300753"/>
            <a:ext cx="2562647" cy="38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Tx/>
              <a:buNone/>
              <a:tabLst>
                <a:tab pos="571500" algn="l"/>
              </a:tabLst>
              <a:defRPr lang="ko-KR" altLang="en-US" sz="1400" b="1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1pPr>
            <a:lvl2pPr marL="45720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Wingdings" pitchFamily="2" charset="2"/>
              <a:buNone/>
              <a:tabLst>
                <a:tab pos="571500" algn="l"/>
              </a:tabLst>
              <a:defRPr sz="18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2pPr>
            <a:lvl3pPr marL="914400" indent="0" algn="l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107000"/>
              <a:buFont typeface="맑은 고딕" panose="020B0503020000020004" pitchFamily="50" charset="-127"/>
              <a:buNone/>
              <a:tabLst>
                <a:tab pos="571500" algn="l"/>
              </a:tabLst>
              <a:defRPr sz="16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3pPr>
            <a:lvl4pPr marL="1371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4pPr>
            <a:lvl5pPr marL="18288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맑은 고딕"/>
              </a:defRPr>
            </a:lvl5pPr>
            <a:lvl6pPr marL="22860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l" rtl="0" eaLnBrk="1" fontAlgn="base" latinLnBrk="1" hangingPunct="1">
              <a:spcBef>
                <a:spcPct val="20000"/>
              </a:spcBef>
              <a:spcAft>
                <a:spcPct val="0"/>
              </a:spcAft>
              <a:buNone/>
              <a:tabLst>
                <a:tab pos="571500" algn="l"/>
              </a:tabLs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텍스트 개체 틀 19"/>
          <p:cNvSpPr>
            <a:spLocks noGrp="1"/>
          </p:cNvSpPr>
          <p:nvPr>
            <p:ph type="body" sz="quarter" idx="16" hasCustomPrompt="1"/>
          </p:nvPr>
        </p:nvSpPr>
        <p:spPr>
          <a:xfrm>
            <a:off x="636497" y="2170632"/>
            <a:ext cx="7824787" cy="6983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ko-KR" altLang="en-US" sz="28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228600" lvl="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</a:pPr>
            <a:r>
              <a:rPr lang="ko-KR" altLang="en-US" dirty="0"/>
              <a:t>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제목 3"/>
          <p:cNvSpPr>
            <a:spLocks noGrp="1"/>
          </p:cNvSpPr>
          <p:nvPr>
            <p:ph type="title" hasCustomPrompt="1"/>
          </p:nvPr>
        </p:nvSpPr>
        <p:spPr>
          <a:xfrm>
            <a:off x="636233" y="1752688"/>
            <a:ext cx="5450739" cy="41940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[Process </a:t>
            </a:r>
            <a:r>
              <a:rPr lang="ko-KR" altLang="en-US" dirty="0"/>
              <a:t>번호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43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 userDrawn="1">
            <p:ph type="ctrTitle"/>
          </p:nvPr>
        </p:nvSpPr>
        <p:spPr>
          <a:xfrm>
            <a:off x="880533" y="1950700"/>
            <a:ext cx="1129569" cy="1017062"/>
          </a:xfrm>
        </p:spPr>
        <p:txBody>
          <a:bodyPr lIns="36000" rIns="36000"/>
          <a:lstStyle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rgbClr val="A91644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480631" y="3366218"/>
            <a:ext cx="4651375" cy="4826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3"/>
          <p:cNvSpPr>
            <a:spLocks noGrp="1"/>
          </p:cNvSpPr>
          <p:nvPr userDrawn="1">
            <p:ph type="body" sz="quarter" idx="11"/>
          </p:nvPr>
        </p:nvSpPr>
        <p:spPr>
          <a:xfrm>
            <a:off x="3480631" y="3856658"/>
            <a:ext cx="4651200" cy="914837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600" b="1" kern="1200" baseline="0" dirty="0" smtClean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2" name="텍스트 개체 틀 3"/>
          <p:cNvSpPr>
            <a:spLocks noGrp="1"/>
          </p:cNvSpPr>
          <p:nvPr userDrawn="1">
            <p:ph type="body" sz="quarter" idx="14"/>
          </p:nvPr>
        </p:nvSpPr>
        <p:spPr>
          <a:xfrm>
            <a:off x="2010102" y="1950700"/>
            <a:ext cx="6568748" cy="1018800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2800" b="1" kern="1200" baseline="0" dirty="0" smtClean="0">
                <a:solidFill>
                  <a:srgbClr val="333333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826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2pPr>
            <a:lvl3pPr marL="9525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3pPr>
            <a:lvl4pPr marL="147320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4pPr>
            <a:lvl5pPr marL="1873250" indent="0">
              <a:buFontTx/>
              <a:buNone/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Line 45"/>
          <p:cNvSpPr>
            <a:spLocks noChangeShapeType="1"/>
          </p:cNvSpPr>
          <p:nvPr userDrawn="1"/>
        </p:nvSpPr>
        <p:spPr bwMode="auto">
          <a:xfrm>
            <a:off x="880533" y="2992438"/>
            <a:ext cx="6628080" cy="0"/>
          </a:xfrm>
          <a:prstGeom prst="line">
            <a:avLst/>
          </a:prstGeom>
          <a:noFill/>
          <a:ln w="101600">
            <a:solidFill>
              <a:srgbClr val="A91644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285750" indent="-285750" eaLnBrk="0" latinLnBrk="0" hangingPunct="0">
              <a:buFont typeface="Arial" panose="020B0604020202020204" pitchFamily="34" charset="0"/>
              <a:buChar char="•"/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2010102" y="2992438"/>
            <a:ext cx="6568748" cy="0"/>
          </a:xfrm>
          <a:prstGeom prst="line">
            <a:avLst/>
          </a:prstGeom>
          <a:noFill/>
          <a:ln w="101600">
            <a:solidFill>
              <a:srgbClr val="333333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latinLnBrk="0" hangingPunct="0">
              <a:defRPr/>
            </a:pPr>
            <a:endParaRPr kumimoji="0" lang="ko-KR" altLang="en-US">
              <a:ea typeface="HY울릉도M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4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>
            <a:normAutofit/>
          </a:bodyPr>
          <a:lstStyle>
            <a:lvl1pPr algn="l">
              <a:buNone/>
              <a:defRPr sz="40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5480-81A5-4AAB-8D7D-441D93C29D0B}" type="datetime1">
              <a:rPr lang="ko-KR" altLang="en-US" smtClean="0"/>
              <a:t>2022-05-27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교육자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2299368A-4B1F-4BF7-BB98-E5CF73797E2C}" type="datetime1">
              <a:rPr lang="ko-KR" altLang="en-US" smtClean="0"/>
              <a:t>2022-05-27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Copyright © Innerbus Co., Ltd. 2010 All Rights Reserved.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7D2319-E157-4810-BDD1-0B764FE53C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C:\Documents and Settings\정미서\바탕 화면\Innerbus_logo_1.jpg"/>
          <p:cNvPicPr>
            <a:picLocks noChangeAspect="1" noChangeArrowheads="1"/>
          </p:cNvPicPr>
          <p:nvPr userDrawn="1"/>
        </p:nvPicPr>
        <p:blipFill>
          <a:blip r:embed="rId2" cstate="print"/>
          <a:srcRect t="-10544" r="55028"/>
          <a:stretch>
            <a:fillRect/>
          </a:stretch>
        </p:blipFill>
        <p:spPr bwMode="auto">
          <a:xfrm>
            <a:off x="7754974" y="6286520"/>
            <a:ext cx="1017580" cy="291121"/>
          </a:xfrm>
          <a:prstGeom prst="rect">
            <a:avLst/>
          </a:prstGeom>
          <a:noFill/>
        </p:spPr>
      </p:pic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14282" y="909892"/>
            <a:ext cx="8606190" cy="862924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spcBef>
                <a:spcPts val="0"/>
              </a:spcBef>
              <a:spcAft>
                <a:spcPts val="600"/>
              </a:spcAft>
              <a:buNone/>
              <a:defRPr lang="ko-KR" altLang="en-US" sz="1600" b="0" kern="1200" dirty="0" smtClean="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28596" y="316596"/>
            <a:ext cx="8153400" cy="522000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ko-KR" altLang="en-US" sz="2800" b="1" kern="1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나눔명조" pitchFamily="18" charset="-127"/>
                <a:ea typeface="나눔명조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7286595"/>
      </p:ext>
    </p:extLst>
  </p:cSld>
  <p:clrMapOvr>
    <a:masterClrMapping/>
  </p:clrMapOvr>
  <p:transition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01883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글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FC3091-5D11-4A3A-9ED0-215B68600C7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1616" y="1078764"/>
            <a:ext cx="8160772" cy="439100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defRPr sz="1500" b="1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 marL="857250" indent="-17145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05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</a:lstStyle>
          <a:p>
            <a:pPr lvl="0"/>
            <a:r>
              <a:rPr lang="ko-KR" altLang="en-US" dirty="0"/>
              <a:t>첫 번째 수준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2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590FA7-84D9-4D49-9236-39E1A9F332EC}"/>
              </a:ext>
            </a:extLst>
          </p:cNvPr>
          <p:cNvSpPr/>
          <p:nvPr userDrawn="1"/>
        </p:nvSpPr>
        <p:spPr>
          <a:xfrm>
            <a:off x="458981" y="247420"/>
            <a:ext cx="45719" cy="344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09B3758-D7C1-4877-AB2D-FB76626A8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400" y="187860"/>
            <a:ext cx="7088119" cy="468000"/>
          </a:xfrm>
          <a:prstGeom prst="rect">
            <a:avLst/>
          </a:prstGeom>
        </p:spPr>
        <p:txBody>
          <a:bodyPr tIns="72000" bIns="46800" anchor="ctr"/>
          <a:lstStyle>
            <a:lvl1pPr>
              <a:defRPr lang="ko-KR" altLang="en-US" sz="21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defRPr>
            </a:lvl1pPr>
          </a:lstStyle>
          <a:p>
            <a:pPr marL="0" marR="0" lvl="0" indent="0" algn="l" defTabSz="685800" rtl="0" eaLnBrk="1" fontAlgn="auto" latinLnBrk="1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글씨만 작성하는 페이지 입니다</a:t>
            </a:r>
            <a:r>
              <a:rPr lang="en-US" altLang="ko-KR" dirty="0"/>
              <a:t>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6963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공백(숫자있는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C22E4-B6AB-4FF2-BD41-DACB35CC8E9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1134864" y="172801"/>
            <a:ext cx="6489985" cy="468631"/>
          </a:xfrm>
          <a:prstGeom prst="rect">
            <a:avLst/>
          </a:prstGeom>
        </p:spPr>
        <p:txBody>
          <a:bodyPr tIns="72000" bIns="4680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1950" b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r>
              <a:rPr lang="ko-KR" altLang="en-US" dirty="0"/>
              <a:t>빈 페이지 입니다</a:t>
            </a:r>
            <a:r>
              <a:rPr lang="en-US" altLang="ko-KR" dirty="0"/>
              <a:t>_2 (</a:t>
            </a:r>
            <a:r>
              <a:rPr lang="ko-KR" altLang="en-US" dirty="0"/>
              <a:t>주로 그림만 삽입할 경우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4284D07-1AFA-4892-A3F3-DA525E69CB1C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91614" y="172801"/>
            <a:ext cx="697106" cy="468631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None/>
              <a:defRPr sz="3000" b="1">
                <a:solidFill>
                  <a:schemeClr val="bg1"/>
                </a:solidFill>
                <a:latin typeface="Bahnschrift SemiBold Condensed" panose="020B0502040204020203" pitchFamily="34" charset="0"/>
                <a:ea typeface="나눔스퀘어_ac" panose="020B0600000101010101" pitchFamily="50" charset="-127"/>
              </a:defRPr>
            </a:lvl1pPr>
            <a:lvl2pPr marL="600075" indent="-257175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Calibri" panose="020F0502020204030204" pitchFamily="34" charset="0"/>
              <a:buChar char="‐"/>
              <a:defRPr sz="1350"/>
            </a:lvl2pPr>
            <a:lvl3pPr marL="685800" indent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None/>
              <a:defRPr sz="1275"/>
            </a:lvl3pPr>
          </a:lstStyle>
          <a:p>
            <a:pPr lvl="0"/>
            <a:r>
              <a:rPr lang="en-US" altLang="ko-KR" dirty="0"/>
              <a:t>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470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7999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 bwMode="auto">
          <a:xfrm>
            <a:off x="6012160" y="602128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6343415"/>
            <a:ext cx="1289114" cy="3241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19B18D0-4038-4878-AE24-A58459B71D6A}"/>
              </a:ext>
            </a:extLst>
          </p:cNvPr>
          <p:cNvGrpSpPr/>
          <p:nvPr userDrawn="1"/>
        </p:nvGrpSpPr>
        <p:grpSpPr>
          <a:xfrm>
            <a:off x="5436096" y="1268760"/>
            <a:ext cx="3283555" cy="2960071"/>
            <a:chOff x="5196830" y="1314450"/>
            <a:chExt cx="3642370" cy="2992363"/>
          </a:xfrm>
        </p:grpSpPr>
        <p:sp>
          <p:nvSpPr>
            <p:cNvPr id="6" name="타원형 설명선 2">
              <a:extLst>
                <a:ext uri="{FF2B5EF4-FFF2-40B4-BE49-F238E27FC236}">
                  <a16:creationId xmlns:a16="http://schemas.microsoft.com/office/drawing/2014/main" id="{3C5C64EB-86F3-4BFA-BC37-710247C8BBFD}"/>
                </a:ext>
              </a:extLst>
            </p:cNvPr>
            <p:cNvSpPr/>
            <p:nvPr/>
          </p:nvSpPr>
          <p:spPr bwMode="auto">
            <a:xfrm>
              <a:off x="5273030" y="1352550"/>
              <a:ext cx="3489970" cy="2897113"/>
            </a:xfrm>
            <a:prstGeom prst="wedgeEllipseCallout">
              <a:avLst>
                <a:gd name="adj1" fmla="val -38716"/>
                <a:gd name="adj2" fmla="val 58171"/>
              </a:avLst>
            </a:prstGeom>
            <a:noFill/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7" name="타원형 설명선 4">
              <a:extLst>
                <a:ext uri="{FF2B5EF4-FFF2-40B4-BE49-F238E27FC236}">
                  <a16:creationId xmlns:a16="http://schemas.microsoft.com/office/drawing/2014/main" id="{A34B5509-D356-4A50-B4FA-738D233EEE6E}"/>
                </a:ext>
              </a:extLst>
            </p:cNvPr>
            <p:cNvSpPr/>
            <p:nvPr/>
          </p:nvSpPr>
          <p:spPr bwMode="auto">
            <a:xfrm>
              <a:off x="5196830" y="1323975"/>
              <a:ext cx="3489970" cy="2897113"/>
            </a:xfrm>
            <a:prstGeom prst="wedgeEllipseCallout">
              <a:avLst>
                <a:gd name="adj1" fmla="val -36912"/>
                <a:gd name="adj2" fmla="val 59135"/>
              </a:avLst>
            </a:prstGeom>
            <a:noFill/>
            <a:ln w="127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8" name="타원형 설명선 5">
              <a:extLst>
                <a:ext uri="{FF2B5EF4-FFF2-40B4-BE49-F238E27FC236}">
                  <a16:creationId xmlns:a16="http://schemas.microsoft.com/office/drawing/2014/main" id="{ACFB794E-469C-4DB9-9BB6-99CA6A59D345}"/>
                </a:ext>
              </a:extLst>
            </p:cNvPr>
            <p:cNvSpPr/>
            <p:nvPr/>
          </p:nvSpPr>
          <p:spPr bwMode="auto">
            <a:xfrm>
              <a:off x="5311130" y="1409700"/>
              <a:ext cx="3489970" cy="2897113"/>
            </a:xfrm>
            <a:prstGeom prst="wedgeEllipseCallout">
              <a:avLst>
                <a:gd name="adj1" fmla="val -39595"/>
                <a:gd name="adj2" fmla="val 56393"/>
              </a:avLst>
            </a:prstGeom>
            <a:noFill/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9" name="타원형 설명선 6">
              <a:extLst>
                <a:ext uri="{FF2B5EF4-FFF2-40B4-BE49-F238E27FC236}">
                  <a16:creationId xmlns:a16="http://schemas.microsoft.com/office/drawing/2014/main" id="{6596E25D-B0B4-4CC2-B5C3-8F15BEC0A358}"/>
                </a:ext>
              </a:extLst>
            </p:cNvPr>
            <p:cNvSpPr/>
            <p:nvPr/>
          </p:nvSpPr>
          <p:spPr bwMode="auto">
            <a:xfrm>
              <a:off x="5349230" y="1314450"/>
              <a:ext cx="3489970" cy="2897113"/>
            </a:xfrm>
            <a:prstGeom prst="wedgeEllipseCallout">
              <a:avLst>
                <a:gd name="adj1" fmla="val -40104"/>
                <a:gd name="adj2" fmla="val 58323"/>
              </a:avLst>
            </a:prstGeom>
            <a:noFill/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600">
                <a:solidFill>
                  <a:prstClr val="black"/>
                </a:solidFill>
                <a:latin typeface="Arial" charset="0"/>
                <a:ea typeface="HY헤드라인M" pitchFamily="18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2FF59AE3-4311-4E3B-ADD7-98FFEE6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291" y="4868301"/>
            <a:ext cx="5099473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4000" b="1" kern="120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r" defTabSz="914400" eaLnBrk="1" hangingPunct="1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38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89908-A5C0-45B9-A9EB-8C542FB9785F}"/>
              </a:ext>
            </a:extLst>
          </p:cNvPr>
          <p:cNvSpPr txBox="1"/>
          <p:nvPr userDrawn="1"/>
        </p:nvSpPr>
        <p:spPr>
          <a:xfrm>
            <a:off x="1907704" y="1877923"/>
            <a:ext cx="1560042" cy="830997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srgbClr val="205DB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차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832" y="3234680"/>
            <a:ext cx="5904656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32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eaLnBrk="1" latinLnBrk="0" hangingPunct="1">
              <a:spcBef>
                <a:spcPts val="1000"/>
              </a:spcBef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523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" y="0"/>
            <a:ext cx="9141766" cy="6857999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 bwMode="auto">
          <a:xfrm>
            <a:off x="6156176" y="260648"/>
            <a:ext cx="2736304" cy="504056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Arial" charset="0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292" y="188556"/>
            <a:ext cx="1289114" cy="324120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DFDE850-9390-41C9-9B16-90E05C654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2702" y="2442592"/>
            <a:ext cx="6937770" cy="914400"/>
          </a:xfrm>
          <a:prstGeom prst="rect">
            <a:avLst/>
          </a:prstGeom>
        </p:spPr>
        <p:txBody>
          <a:bodyPr/>
          <a:lstStyle>
            <a:lvl1pPr marL="449263" indent="-449263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>
                <a:srgbClr val="1A4292"/>
              </a:buClr>
              <a:buFont typeface="+mj-lt"/>
              <a:buAutoNum type="romanUcPeriod"/>
              <a:defRPr kumimoji="1" lang="ko-KR" altLang="en-US" sz="4000" b="1" kern="1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801688" indent="-439738" latinLnBrk="0">
              <a:spcBef>
                <a:spcPts val="1000"/>
              </a:spcBef>
              <a:defRPr sz="3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66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사용자 지정 레이아웃"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3987206" y="1507098"/>
            <a:ext cx="3922861" cy="1909505"/>
          </a:xfrm>
        </p:spPr>
        <p:txBody>
          <a:bodyPr/>
          <a:lstStyle>
            <a:lvl1pPr marL="444500" indent="-444500">
              <a:lnSpc>
                <a:spcPct val="200000"/>
              </a:lnSpc>
              <a:buClr>
                <a:srgbClr val="37373A"/>
              </a:buClr>
              <a:buSzPct val="120000"/>
              <a:buFont typeface="+mj-lt"/>
              <a:buAutoNum type="arabicPeriod"/>
              <a:defRPr sz="2000">
                <a:solidFill>
                  <a:srgbClr val="37373A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-1" y="0"/>
            <a:ext cx="2683381" cy="6858000"/>
          </a:xfrm>
          <a:prstGeom prst="rect">
            <a:avLst/>
          </a:prstGeom>
          <a:solidFill>
            <a:srgbClr val="B8C1D0">
              <a:alpha val="79000"/>
            </a:srgbClr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235283" y="860767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>
                <a:latin typeface="+mn-ea"/>
                <a:ea typeface="+mn-ea"/>
              </a:rPr>
              <a:t>목 차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777382" y="0"/>
            <a:ext cx="0" cy="6858000"/>
          </a:xfrm>
          <a:prstGeom prst="line">
            <a:avLst/>
          </a:prstGeom>
          <a:ln>
            <a:solidFill>
              <a:srgbClr val="EAEAE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753518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36C6774-AD83-4FE7-BBD7-6476DCAEA2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9" y="1412776"/>
            <a:ext cx="8349535" cy="914400"/>
          </a:xfrm>
          <a:prstGeom prst="rect">
            <a:avLst/>
          </a:prstGeom>
        </p:spPr>
        <p:txBody>
          <a:bodyPr/>
          <a:lstStyle>
            <a:lvl1pPr marL="444500" indent="-4445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rgbClr val="FF3300"/>
              </a:buClr>
              <a:buSzPct val="90000"/>
              <a:buFontTx/>
              <a:buBlip>
                <a:blip r:embed="rId4"/>
              </a:buBlip>
              <a:defRPr lang="ko-KR" altLang="en-US" sz="2200" b="1" kern="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0070C0"/>
              </a:buClr>
              <a:buSzPct val="91000"/>
              <a:buFont typeface="나눔바른고딕" panose="020B0603020101020101" pitchFamily="50" charset="-127"/>
              <a:buChar char="✽"/>
              <a:tabLst>
                <a:tab pos="536575" algn="l"/>
              </a:tabLst>
              <a:defRPr lang="ko-KR" altLang="en-US" sz="2000" b="0" kern="1200" spc="-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1079500" indent="-184150" latinLnBrk="0">
              <a:lnSpc>
                <a:spcPct val="110000"/>
              </a:lnSpc>
              <a:buClr>
                <a:schemeClr val="tx1">
                  <a:lumMod val="65000"/>
                  <a:lumOff val="35000"/>
                </a:schemeClr>
              </a:buClr>
              <a:buSzPct val="97000"/>
              <a:buFont typeface="Arial" panose="020B0604020202020204" pitchFamily="34" charset="0"/>
              <a:buChar char="•"/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lnSpc>
                <a:spcPct val="110000"/>
              </a:lnSpc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marL="2057400" indent="-228600" latinLnBrk="0">
              <a:lnSpc>
                <a:spcPct val="110000"/>
              </a:lnSpc>
              <a:buFont typeface="나눔바른고딕" panose="020B0603020101020101" pitchFamily="50" charset="-127"/>
              <a:buChar char="≫"/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1459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pic>
        <p:nvPicPr>
          <p:cNvPr id="4" name="Picture 30" descr="TTA로고만듦1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</a:blip>
          <a:srcRect/>
          <a:stretch>
            <a:fillRect/>
          </a:stretch>
        </p:blipFill>
        <p:spPr bwMode="auto">
          <a:xfrm>
            <a:off x="8461703" y="247650"/>
            <a:ext cx="542113" cy="3281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236296" y="6553390"/>
            <a:ext cx="1877952" cy="24316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9E6E609A-B78F-41B4-AD79-1EA184FB106E}" type="slidenum">
              <a:rPr kumimoji="1" lang="ko-KR" altLang="en-US" sz="10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" pitchFamily="34" charset="0"/>
                <a:ea typeface="나눔바른고딕" panose="020B0603020101020101" pitchFamily="50" charset="-127"/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000" dirty="0">
              <a:solidFill>
                <a:prstClr val="black">
                  <a:lumMod val="50000"/>
                  <a:lumOff val="50000"/>
                </a:prstClr>
              </a:solidFill>
              <a:latin typeface="Arial" pitchFamily="34" charset="0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0" y="6804660"/>
            <a:ext cx="9144000" cy="5333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0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02DE07B-7F49-4FA7-B041-F35B77E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66" y="378956"/>
            <a:ext cx="7609502" cy="4909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6350">
              <a:bevelT w="6350" h="0"/>
            </a:sp3d>
          </a:bodyPr>
          <a:lstStyle>
            <a:lvl1pPr marL="0" algn="l" defTabSz="914400" rtl="0" eaLnBrk="1" latinLnBrk="0" hangingPunct="1">
              <a:lnSpc>
                <a:spcPct val="90000"/>
              </a:lnSpc>
              <a:defRPr lang="ko-KR" altLang="en-US" sz="2800" b="1" kern="12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38100" dir="13500000" algn="br" rotWithShape="0">
                    <a:srgbClr val="FFFFFF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algn="l" defTabSz="914400" eaLnBrk="1" hangingPunct="1">
              <a:lnSpc>
                <a:spcPct val="90000"/>
              </a:lnSpc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648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6D7239-42BC-4A3E-83D3-3B042D0A2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7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BA4E0DB-A543-4066-8B7E-2A430BBAC0F8}"/>
              </a:ext>
            </a:extLst>
          </p:cNvPr>
          <p:cNvGrpSpPr/>
          <p:nvPr userDrawn="1"/>
        </p:nvGrpSpPr>
        <p:grpSpPr>
          <a:xfrm>
            <a:off x="3458358" y="6309320"/>
            <a:ext cx="2227279" cy="299084"/>
            <a:chOff x="6468486" y="6249660"/>
            <a:chExt cx="2227279" cy="299084"/>
          </a:xfrm>
        </p:grpSpPr>
        <p:pic>
          <p:nvPicPr>
            <p:cNvPr id="5" name="Picture 30" descr="TTA로고만듦1">
              <a:extLst>
                <a:ext uri="{FF2B5EF4-FFF2-40B4-BE49-F238E27FC236}">
                  <a16:creationId xmlns:a16="http://schemas.microsoft.com/office/drawing/2014/main" id="{8118AA19-A5DC-426A-9C37-95275F26D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486" y="6249660"/>
              <a:ext cx="494104" cy="299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0" descr="ci_text">
              <a:extLst>
                <a:ext uri="{FF2B5EF4-FFF2-40B4-BE49-F238E27FC236}">
                  <a16:creationId xmlns:a16="http://schemas.microsoft.com/office/drawing/2014/main" id="{0FB341C4-21A7-40B0-9252-6424EDACE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2436" y="6279481"/>
              <a:ext cx="1683329" cy="246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3A81095-A498-4FB6-A67D-170CD92C4DEE}"/>
              </a:ext>
            </a:extLst>
          </p:cNvPr>
          <p:cNvSpPr txBox="1"/>
          <p:nvPr userDrawn="1"/>
        </p:nvSpPr>
        <p:spPr>
          <a:xfrm>
            <a:off x="3105093" y="2857409"/>
            <a:ext cx="2933816" cy="120032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8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kumimoji="1" lang="en-US" altLang="ko-KR" sz="48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prstClr val="white">
                    <a:lumMod val="6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kumimoji="1" lang="ko-KR" altLang="en-US" sz="2400" b="1" dirty="0">
              <a:solidFill>
                <a:prstClr val="white">
                  <a:lumMod val="6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267372A8-CF79-41B7-81A7-E702AE0BA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1227" y="4941168"/>
            <a:ext cx="2361544" cy="400110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0"/>
            </a:sp3d>
          </a:bodyPr>
          <a:lstStyle>
            <a:lvl1pPr>
              <a:defRPr lang="ko-KR" altLang="en-US" sz="20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marL="0" lvl="0" defTabSz="914400" eaLnBrk="1" hangingPunct="1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이메일 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18" y="192331"/>
            <a:ext cx="8662253" cy="419878"/>
          </a:xfr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200" b="1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313508" y="765255"/>
            <a:ext cx="8479371" cy="41812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36530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751604" y="3257877"/>
            <a:ext cx="5226642" cy="691238"/>
          </a:xfrm>
        </p:spPr>
        <p:txBody>
          <a:bodyPr/>
          <a:lstStyle>
            <a:lvl1pPr>
              <a:defRPr lang="ko-KR" altLang="en-US" sz="2400" b="0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2B113B"/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텍스트 스타일 편집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0" y="0"/>
            <a:ext cx="9144000" cy="2931886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38100" dist="25400" dir="5400000" algn="t" rotWithShape="0">
              <a:schemeClr val="tx1">
                <a:lumMod val="50000"/>
                <a:lumOff val="5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Ins="216000" rtlCol="0" anchor="ctr"/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688013" y="1546791"/>
            <a:ext cx="1478423" cy="1301576"/>
          </a:xfrm>
        </p:spPr>
        <p:txBody>
          <a:bodyPr anchor="t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  <a:defRPr lang="ko-KR" altLang="en-US" sz="8000" b="1" kern="1200" dirty="0">
                <a:solidFill>
                  <a:srgbClr val="255DA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266700" indent="0">
              <a:buNone/>
              <a:defRPr/>
            </a:lvl2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187723" y="2054738"/>
            <a:ext cx="6893339" cy="793627"/>
          </a:xfrm>
        </p:spPr>
        <p:txBody>
          <a:bodyPr/>
          <a:lstStyle>
            <a:lvl1pPr>
              <a:defRPr lang="ko-KR" altLang="en-US" sz="4000" b="1" kern="1200" dirty="0">
                <a:solidFill>
                  <a:srgbClr val="3737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700"/>
              </a:spcAft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None/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4098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987" y="182769"/>
            <a:ext cx="5064097" cy="457200"/>
          </a:xfrm>
        </p:spPr>
        <p:txBody>
          <a:bodyPr/>
          <a:lstStyle>
            <a:lvl1pPr>
              <a:defRPr lang="ko-KR" altLang="en-US" sz="1600" baseline="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403850" y="182769"/>
            <a:ext cx="3459163" cy="457200"/>
          </a:xfrm>
        </p:spPr>
        <p:txBody>
          <a:bodyPr anchor="ctr"/>
          <a:lstStyle>
            <a:lvl1pPr marL="0" indent="0" algn="r">
              <a:buFontTx/>
              <a:buNone/>
              <a:defRPr lang="ko-KR" altLang="en-US" sz="1200" b="1" dirty="0">
                <a:solidFill>
                  <a:srgbClr val="333333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280988" y="804049"/>
            <a:ext cx="8582025" cy="33242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105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031" y="76201"/>
            <a:ext cx="6049108" cy="5254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8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1231" y="2746249"/>
            <a:ext cx="6049108" cy="5254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45264"/>
            <a:ext cx="91440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3084AA-CA4C-4506-8254-C4293B0F70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52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0F19E55A-C70D-F04D-AFBC-8F8F0E51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457575"/>
            <a:ext cx="8207375" cy="0"/>
          </a:xfrm>
          <a:prstGeom prst="line">
            <a:avLst/>
          </a:prstGeom>
          <a:noFill/>
          <a:ln w="9525">
            <a:solidFill>
              <a:srgbClr val="C4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29857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ko-KR" altLang="en-US" noProof="0"/>
              <a:t>마스터 제목 스타일 편집</a:t>
            </a:r>
          </a:p>
        </p:txBody>
      </p:sp>
      <p:sp>
        <p:nvSpPr>
          <p:cNvPr id="234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ko-KR" altLang="en-US" noProof="0"/>
              <a:t>마스터 부제목 스타일 편집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4C6507-5B4F-E948-8BD5-141D4ADF17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© 2016 Software Engineering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2D223A-A1F4-7D4A-8FDF-3471071DB2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B6846-CBFA-FC4D-B8C7-6F875A0B0A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7580311"/>
      </p:ext>
    </p:extLst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280987" y="624034"/>
            <a:ext cx="8582025" cy="380268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227631" y="6605321"/>
            <a:ext cx="537244" cy="252680"/>
          </a:xfrm>
        </p:spPr>
        <p:txBody>
          <a:bodyPr/>
          <a:lstStyle>
            <a:lvl1pPr marL="0" algn="ctr" defTabSz="914400" rtl="0" eaLnBrk="1" latinLnBrk="1" hangingPunct="1">
              <a:defRPr lang="ko-KR" altLang="en-US" sz="1200" b="1" kern="120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fld id="{A8FFA316-20F6-4285-81E6-F245177C78FC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0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7" y="181783"/>
            <a:ext cx="6893339" cy="4198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909" y="764502"/>
            <a:ext cx="8480413" cy="4083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직사각형 3"/>
          <p:cNvSpPr/>
          <p:nvPr userDrawn="1"/>
        </p:nvSpPr>
        <p:spPr>
          <a:xfrm flipH="1" flipV="1">
            <a:off x="-7" y="-6"/>
            <a:ext cx="9144003" cy="54000"/>
          </a:xfrm>
          <a:prstGeom prst="rect">
            <a:avLst/>
          </a:prstGeom>
          <a:solidFill>
            <a:srgbClr val="2550A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 userDrawn="1"/>
        </p:nvSpPr>
        <p:spPr>
          <a:xfrm rot="16200000">
            <a:off x="4362942" y="2085483"/>
            <a:ext cx="418122" cy="9144006"/>
          </a:xfrm>
          <a:custGeom>
            <a:avLst/>
            <a:gdLst>
              <a:gd name="connsiteX0" fmla="*/ 418122 w 418122"/>
              <a:gd name="connsiteY0" fmla="*/ 9144006 h 9144006"/>
              <a:gd name="connsiteX1" fmla="*/ 3 w 418122"/>
              <a:gd name="connsiteY1" fmla="*/ 9144006 h 9144006"/>
              <a:gd name="connsiteX2" fmla="*/ 3 w 418122"/>
              <a:gd name="connsiteY2" fmla="*/ 9144003 h 9144006"/>
              <a:gd name="connsiteX3" fmla="*/ 0 w 418122"/>
              <a:gd name="connsiteY3" fmla="*/ 9144003 h 9144006"/>
              <a:gd name="connsiteX4" fmla="*/ 1 w 418122"/>
              <a:gd name="connsiteY4" fmla="*/ 0 h 9144006"/>
              <a:gd name="connsiteX5" fmla="*/ 96960 w 418122"/>
              <a:gd name="connsiteY5" fmla="*/ 0 h 9144006"/>
              <a:gd name="connsiteX6" fmla="*/ 96960 w 418122"/>
              <a:gd name="connsiteY6" fmla="*/ 8746483 h 9144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8122" h="9144006">
                <a:moveTo>
                  <a:pt x="418122" y="9144006"/>
                </a:moveTo>
                <a:lnTo>
                  <a:pt x="3" y="9144006"/>
                </a:lnTo>
                <a:lnTo>
                  <a:pt x="3" y="9144003"/>
                </a:lnTo>
                <a:lnTo>
                  <a:pt x="0" y="9144003"/>
                </a:lnTo>
                <a:lnTo>
                  <a:pt x="1" y="0"/>
                </a:lnTo>
                <a:lnTo>
                  <a:pt x="96960" y="0"/>
                </a:lnTo>
                <a:lnTo>
                  <a:pt x="96960" y="8746483"/>
                </a:lnTo>
                <a:close/>
              </a:path>
            </a:pathLst>
          </a:custGeom>
          <a:solidFill>
            <a:srgbClr val="2550A6"/>
          </a:solidFill>
          <a:ln w="12700">
            <a:noFill/>
          </a:ln>
          <a:effectLst>
            <a:innerShdw blurRad="63500" dist="25400" dir="18900000">
              <a:schemeClr val="tx1">
                <a:lumMod val="75000"/>
                <a:lumOff val="25000"/>
                <a:alpha val="26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08000" rIns="216000" rtlCol="0" anchor="ctr">
            <a:noAutofit/>
          </a:bodyPr>
          <a:lstStyle/>
          <a:p>
            <a:pPr lvl="0" algn="r"/>
            <a:endParaRPr lang="ko-KR" altLang="en-US" sz="600" b="1" i="1" u="none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Rectangle 1040"/>
          <p:cNvSpPr>
            <a:spLocks noGrp="1" noChangeArrowheads="1"/>
          </p:cNvSpPr>
          <p:nvPr userDrawn="1"/>
        </p:nvSpPr>
        <p:spPr bwMode="black">
          <a:xfrm>
            <a:off x="8790676" y="6575551"/>
            <a:ext cx="380079" cy="2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latinLnBrk="0" hangingPunct="0">
              <a:defRPr/>
            </a:pPr>
            <a:fld id="{35A1AA57-4765-4E74-8230-34C928C399C2}" type="slidenum">
              <a:rPr kumimoji="0" lang="ko-KR" altLang="en-US" sz="1100" b="1" i="1" smtClean="0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  <a:cs typeface="맑은 고딕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1100" b="1" i="1" dirty="0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4167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4" r:id="rId4"/>
    <p:sldLayoutId id="2147483677" r:id="rId5"/>
    <p:sldLayoutId id="2147483680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7" r:id="rId14"/>
    <p:sldLayoutId id="2147483700" r:id="rId15"/>
    <p:sldLayoutId id="2147483701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000"/>
        </a:spcBef>
        <a:spcAft>
          <a:spcPts val="400"/>
        </a:spcAft>
        <a:buClr>
          <a:srgbClr val="02248C"/>
        </a:buClr>
        <a:buFontTx/>
        <a:buBlip>
          <a:blip r:embed="rId18"/>
        </a:buBlip>
        <a:defRPr sz="1600" b="0" kern="1200">
          <a:solidFill>
            <a:srgbClr val="2B113B"/>
          </a:solidFill>
          <a:latin typeface="+mn-lt"/>
          <a:ea typeface="+mn-ea"/>
          <a:cs typeface="+mn-cs"/>
        </a:defRPr>
      </a:lvl1pPr>
      <a:lvl2pPr marL="444500" indent="-176213" algn="l" defTabSz="914400" rtl="0" eaLnBrk="1" latinLnBrk="0" hangingPunct="1">
        <a:lnSpc>
          <a:spcPct val="110000"/>
        </a:lnSpc>
        <a:spcBef>
          <a:spcPts val="500"/>
        </a:spcBef>
        <a:buClr>
          <a:srgbClr val="6D6E72"/>
        </a:buClr>
        <a:buSzPct val="80000"/>
        <a:buFont typeface="Arial" panose="020B0604020202020204" pitchFamily="34" charset="0"/>
        <a:buChar char="•"/>
        <a:tabLst>
          <a:tab pos="53498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1688" indent="-266700" algn="l" defTabSz="914400" rtl="0" eaLnBrk="1" latinLnBrk="0" hangingPunct="1">
        <a:lnSpc>
          <a:spcPct val="110000"/>
        </a:lnSpc>
        <a:spcBef>
          <a:spcPts val="500"/>
        </a:spcBef>
        <a:buFont typeface="Calibri" panose="020F050202020403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45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321F2E-477F-B0E8-79B0-845A619A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Usecase</a:t>
            </a:r>
            <a:r>
              <a:rPr lang="en-US" altLang="ko-KR" dirty="0"/>
              <a:t> </a:t>
            </a:r>
            <a:r>
              <a:rPr lang="ko-KR" altLang="en-US" dirty="0"/>
              <a:t>양식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CF2C93-999C-968F-FD2D-D92D17B7C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90369"/>
              </p:ext>
            </p:extLst>
          </p:nvPr>
        </p:nvGraphicFramePr>
        <p:xfrm>
          <a:off x="485458" y="760169"/>
          <a:ext cx="8173084" cy="5741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5823410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spc="-5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 ID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UC-0001</a:t>
                      </a: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메신저를 사용하기 위해 로그인을 하거나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,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메신저 사용 종료를 위해 로그아웃을 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lang="en-US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80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200" b="1" dirty="0" err="1">
                          <a:latin typeface="맑은 고딕"/>
                          <a:cs typeface="맑은 고딕"/>
                        </a:rPr>
                        <a:t>Usecase</a:t>
                      </a: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설명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4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및 로그아웃</a:t>
                      </a:r>
                      <a:endParaRPr lang="en-US" altLang="ko-KR"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2203"/>
                  </a:ext>
                </a:extLst>
              </a:tr>
              <a:tr h="262449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Pre-condition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프로그램을 실행시킨다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200" b="1" spc="-10" dirty="0">
                          <a:latin typeface="맑은 고딕"/>
                          <a:cs typeface="맑은 고딕"/>
                        </a:rPr>
                        <a:t>Post-condition</a:t>
                      </a:r>
                      <a:endParaRPr sz="1200" b="1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메인 화면이 실행된다</a:t>
                      </a:r>
                      <a:r>
                        <a:rPr lang="en-US" altLang="ko-KR" sz="1200" dirty="0">
                          <a:latin typeface="맑은 고딕"/>
                          <a:cs typeface="맑은 고딕"/>
                        </a:rPr>
                        <a:t>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0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Trigger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로그인 버튼 클릭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altLang="ko-KR"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1200" b="1" dirty="0">
                          <a:latin typeface="맑은 고딕"/>
                          <a:cs typeface="맑은 고딕"/>
                        </a:rPr>
                        <a:t>Actor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ko-KR" altLang="en-US" sz="1200" b="1" dirty="0">
                          <a:latin typeface="맑은 고딕"/>
                          <a:cs typeface="맑은 고딕"/>
                        </a:rPr>
                        <a:t>시스템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96054"/>
                  </a:ext>
                </a:extLst>
              </a:tr>
              <a:tr h="274320">
                <a:tc rowSpan="5">
                  <a:txBody>
                    <a:bodyPr/>
                    <a:lstStyle/>
                    <a:p>
                      <a:pPr marL="67945" marR="58674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Main Success Scenar</a:t>
                      </a:r>
                      <a:r>
                        <a:rPr lang="en-US" sz="1200" b="1" spc="-5" dirty="0">
                          <a:latin typeface="맑은 고딕"/>
                          <a:cs typeface="맑은 고딕"/>
                        </a:rPr>
                        <a:t>i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사용자가 시동 버튼을 누른다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1A. </a:t>
                      </a:r>
                      <a:r>
                        <a:rPr lang="ko-KR" altLang="en-US" sz="1200" dirty="0">
                          <a:latin typeface="맑은 고딕"/>
                          <a:cs typeface="맑은 고딕"/>
                        </a:rPr>
                        <a:t>시스템은 전원을 인가하고</a:t>
                      </a:r>
                      <a:r>
                        <a:rPr lang="en-US" altLang="ko-KR" sz="1200">
                          <a:latin typeface="맑은 고딕"/>
                          <a:cs typeface="맑은 고딕"/>
                        </a:rPr>
                        <a:t>…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2.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309" indent="0">
                        <a:lnSpc>
                          <a:spcPts val="1430"/>
                        </a:lnSpc>
                        <a:spcBef>
                          <a:spcPts val="350"/>
                        </a:spcBef>
                        <a:buNone/>
                        <a:tabLst>
                          <a:tab pos="240665" algn="l"/>
                        </a:tabLst>
                      </a:pPr>
                      <a:r>
                        <a:rPr lang="en-US" sz="1200" dirty="0">
                          <a:latin typeface="맑은 고딕"/>
                          <a:cs typeface="맑은 고딕"/>
                        </a:rPr>
                        <a:t>2A</a:t>
                      </a: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73058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9494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0344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029" indent="-172720">
                        <a:lnSpc>
                          <a:spcPts val="1430"/>
                        </a:lnSpc>
                        <a:spcBef>
                          <a:spcPts val="350"/>
                        </a:spcBef>
                        <a:buAutoNum type="arabicPeriod"/>
                        <a:tabLst>
                          <a:tab pos="240665" algn="l"/>
                        </a:tabLst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4445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32479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Alternative</a:t>
                      </a:r>
                      <a:r>
                        <a:rPr sz="1200" b="1" spc="-3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r>
                        <a:rPr sz="1200" b="1" spc="-15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dirty="0">
                          <a:latin typeface="맑은 고딕"/>
                          <a:cs typeface="맑은 고딕"/>
                        </a:rPr>
                        <a:t>1</a:t>
                      </a: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3061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079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 marR="1360170" indent="-107950">
                        <a:lnSpc>
                          <a:spcPts val="1390"/>
                        </a:lnSpc>
                        <a:spcBef>
                          <a:spcPts val="560"/>
                        </a:spcBef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7112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51659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Exception</a:t>
                      </a:r>
                      <a:r>
                        <a:rPr sz="1200" b="1" spc="-20" dirty="0">
                          <a:latin typeface="맑은 고딕"/>
                          <a:cs typeface="맑은 고딕"/>
                        </a:rPr>
                        <a:t> </a:t>
                      </a:r>
                      <a:r>
                        <a:rPr sz="1200" b="1" spc="-5" dirty="0">
                          <a:latin typeface="맑은 고딕"/>
                          <a:cs typeface="맑은 고딕"/>
                        </a:rPr>
                        <a:t>Scenario</a:t>
                      </a:r>
                      <a:endParaRPr sz="1200" b="1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84634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32293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544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96545" indent="-228600">
                        <a:lnSpc>
                          <a:spcPts val="1415"/>
                        </a:lnSpc>
                        <a:spcBef>
                          <a:spcPts val="470"/>
                        </a:spcBef>
                        <a:buAutoNum type="arabicPeriod"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indent="0">
                        <a:lnSpc>
                          <a:spcPts val="1415"/>
                        </a:lnSpc>
                        <a:spcBef>
                          <a:spcPts val="470"/>
                        </a:spcBef>
                        <a:buNone/>
                      </a:pPr>
                      <a:endParaRPr sz="1200" dirty="0">
                        <a:latin typeface="맑은 고딕"/>
                        <a:cs typeface="맑은 고딕"/>
                      </a:endParaRPr>
                    </a:p>
                  </a:txBody>
                  <a:tcPr marL="0" marR="0" marT="5969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0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317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8427AAD1-C29A-48C8-AA4C-25D0D9418A73}" vid="{4EB63BFA-BF18-4016-AAB4-36CCB25AE054}"/>
    </a:ext>
  </a:extLst>
</a:theme>
</file>

<file path=ppt/theme/theme2.xml><?xml version="1.0" encoding="utf-8"?>
<a:theme xmlns:a="http://schemas.openxmlformats.org/drawingml/2006/main" name="20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9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헤드라인M" pitchFamily="18" charset="-127"/>
          </a:defRPr>
        </a:defPPr>
      </a:lstStyle>
    </a:lnDef>
  </a:objectDefaults>
  <a:extraClrSchemeLst>
    <a:extraClrScheme>
      <a:clrScheme name="19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13148</TotalTime>
  <Words>66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굴림</vt:lpstr>
      <vt:lpstr>나눔고딕 ExtraBold</vt:lpstr>
      <vt:lpstr>나눔명조</vt:lpstr>
      <vt:lpstr>나눔바른고딕</vt:lpstr>
      <vt:lpstr>나눔스퀘어</vt:lpstr>
      <vt:lpstr>나눔스퀘어 Bold</vt:lpstr>
      <vt:lpstr>나눔스퀘어_ac</vt:lpstr>
      <vt:lpstr>나눔스퀘어_ac Bold</vt:lpstr>
      <vt:lpstr>나눔스퀘어_ac ExtraBold</vt:lpstr>
      <vt:lpstr>맑은 고딕</vt:lpstr>
      <vt:lpstr>Arial</vt:lpstr>
      <vt:lpstr>Bahnschrift SemiBold Condensed</vt:lpstr>
      <vt:lpstr>Calibri</vt:lpstr>
      <vt:lpstr>Times New Roman</vt:lpstr>
      <vt:lpstr>Wingdings</vt:lpstr>
      <vt:lpstr>2_Office 테마</vt:lpstr>
      <vt:lpstr>20_기본 디자인</vt:lpstr>
      <vt:lpstr>Usecase 양식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EUNBI</dc:creator>
  <cp:lastModifiedBy>djhan</cp:lastModifiedBy>
  <cp:revision>1283</cp:revision>
  <dcterms:created xsi:type="dcterms:W3CDTF">2016-10-21T05:24:48Z</dcterms:created>
  <dcterms:modified xsi:type="dcterms:W3CDTF">2022-05-27T04:51:12Z</dcterms:modified>
</cp:coreProperties>
</file>