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6c1335d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36c1335d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36c1335d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36c1335d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6c1335d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6c1335d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36c1335d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36c1335d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36c1335d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36c1335d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6c1335d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36c1335d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36c1335d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36c1335d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36c1335d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36c1335d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36c1335d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36c1335d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Booki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Intégré</a:t>
            </a:r>
            <a:r>
              <a:rPr lang="fr"/>
              <a:t> par ismaila Baldé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3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100"/>
              <a:t>merci</a:t>
            </a:r>
            <a:endParaRPr sz="5100"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 du projet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200"/>
              <a:t>En </a:t>
            </a:r>
            <a:r>
              <a:rPr lang="fr" sz="3200"/>
              <a:t>utilisant</a:t>
            </a:r>
            <a:r>
              <a:rPr lang="fr" sz="3200"/>
              <a:t> du HTML et du CCS </a:t>
            </a:r>
            <a:r>
              <a:rPr lang="fr" sz="3200"/>
              <a:t>intégrer</a:t>
            </a:r>
            <a:r>
              <a:rPr lang="fr" sz="3200"/>
              <a:t> une maquette </a:t>
            </a:r>
            <a:r>
              <a:rPr lang="fr" sz="31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basé sur les principes du </a:t>
            </a:r>
            <a:r>
              <a:rPr b="1" lang="fr" sz="31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Material Design</a:t>
            </a:r>
            <a:r>
              <a:rPr lang="fr" sz="31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réalisé par Loïc, designer UI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Contraintes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Un formulaire de Recherche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Les filtres doivent changer d’apparence au survol.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le menu en one page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La police du site est Raleway.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Flexbox plutôt que Grid.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l’intégration en  desktop first.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Responsif</a:t>
            </a:r>
            <a:r>
              <a:rPr lang="fr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validation w3c html/css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900"/>
              <a:t>BreakPoints</a:t>
            </a:r>
            <a:endParaRPr sz="4900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75" y="1905000"/>
            <a:ext cx="8525749" cy="28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25" y="347375"/>
            <a:ext cx="8538874" cy="442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6342525" y="845600"/>
            <a:ext cx="1982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50" y="190525"/>
            <a:ext cx="5995150" cy="461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300"/>
              <a:t>Validation W3C</a:t>
            </a:r>
            <a:endParaRPr sz="6900"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842"/>
            <a:ext cx="9144000" cy="4969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842"/>
            <a:ext cx="9144000" cy="4969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