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Default Extension="wav" ContentType="audio/wav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522" y="-9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B2155-7E22-423B-AC78-4127289D8A30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56317-0661-4388-9F27-647F5A5E93A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B2155-7E22-423B-AC78-4127289D8A30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56317-0661-4388-9F27-647F5A5E93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B2155-7E22-423B-AC78-4127289D8A30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56317-0661-4388-9F27-647F5A5E93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B2155-7E22-423B-AC78-4127289D8A30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56317-0661-4388-9F27-647F5A5E93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B2155-7E22-423B-AC78-4127289D8A30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56317-0661-4388-9F27-647F5A5E93A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B2155-7E22-423B-AC78-4127289D8A30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56317-0661-4388-9F27-647F5A5E93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B2155-7E22-423B-AC78-4127289D8A30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56317-0661-4388-9F27-647F5A5E93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B2155-7E22-423B-AC78-4127289D8A30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56317-0661-4388-9F27-647F5A5E93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B2155-7E22-423B-AC78-4127289D8A30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56317-0661-4388-9F27-647F5A5E93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B2155-7E22-423B-AC78-4127289D8A30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56317-0661-4388-9F27-647F5A5E93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B2155-7E22-423B-AC78-4127289D8A30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7FA56317-0661-4388-9F27-647F5A5E93AD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D3B2155-7E22-423B-AC78-4127289D8A30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FA56317-0661-4388-9F27-647F5A5E93AD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r>
              <a:rPr lang="en-US" i="1" dirty="0" smtClean="0">
                <a:solidFill>
                  <a:srgbClr val="7030A0"/>
                </a:solidFill>
                <a:latin typeface="Algerian" pitchFamily="82" charset="0"/>
              </a:rPr>
              <a:t>How did </a:t>
            </a:r>
            <a:r>
              <a:rPr lang="en-US" i="1" dirty="0" err="1" smtClean="0">
                <a:solidFill>
                  <a:srgbClr val="7030A0"/>
                </a:solidFill>
                <a:latin typeface="Algerian" pitchFamily="82" charset="0"/>
              </a:rPr>
              <a:t>Anwesha</a:t>
            </a:r>
            <a:r>
              <a:rPr lang="en-US" i="1" dirty="0" smtClean="0">
                <a:solidFill>
                  <a:srgbClr val="7030A0"/>
                </a:solidFill>
                <a:latin typeface="Algerian" pitchFamily="82" charset="0"/>
              </a:rPr>
              <a:t> came into my life</a:t>
            </a:r>
            <a:endParaRPr lang="en-US" i="1" dirty="0">
              <a:solidFill>
                <a:srgbClr val="7030A0"/>
              </a:solidFill>
              <a:latin typeface="Algerian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 fontScale="47500" lnSpcReduction="20000"/>
          </a:bodyPr>
          <a:lstStyle/>
          <a:p>
            <a:endParaRPr lang="en-US" dirty="0" smtClean="0"/>
          </a:p>
          <a:p>
            <a:r>
              <a:rPr lang="en-US" i="1" dirty="0" smtClean="0">
                <a:solidFill>
                  <a:srgbClr val="FF0000"/>
                </a:solidFill>
                <a:latin typeface="Arial Black" pitchFamily="34" charset="0"/>
              </a:rPr>
              <a:t>That first meeting school. It was very nice to see. At that time it seemed that this was the man in my mind.</a:t>
            </a:r>
          </a:p>
          <a:p>
            <a:r>
              <a:rPr lang="en-US" i="1" dirty="0" smtClean="0">
                <a:solidFill>
                  <a:srgbClr val="FF0000"/>
                </a:solidFill>
                <a:latin typeface="Arial Black" pitchFamily="34" charset="0"/>
              </a:rPr>
              <a:t>I did not realize that I fell in love with her so slowly.</a:t>
            </a:r>
          </a:p>
          <a:p>
            <a:r>
              <a:rPr lang="en-US" i="1" dirty="0" smtClean="0">
                <a:solidFill>
                  <a:srgbClr val="FF0000"/>
                </a:solidFill>
                <a:latin typeface="Arial Black" pitchFamily="34" charset="0"/>
              </a:rPr>
              <a:t>At school is just so much steroids. I don’t understand when I fell in love with each other. One day I proposed to him and he agreed.  Our </a:t>
            </a:r>
            <a:r>
              <a:rPr lang="en-US" i="1" dirty="0" err="1" smtClean="0">
                <a:solidFill>
                  <a:srgbClr val="FF0000"/>
                </a:solidFill>
                <a:latin typeface="Arial Black" pitchFamily="34" charset="0"/>
              </a:rPr>
              <a:t>TH</a:t>
            </a:r>
            <a:r>
              <a:rPr lang="en-US" i="1" dirty="0" err="1" smtClean="0">
                <a:solidFill>
                  <a:srgbClr val="FF0000"/>
                </a:solidFill>
                <a:latin typeface="Arial Black" pitchFamily="34" charset="0"/>
              </a:rPr>
              <a:t>relationship</a:t>
            </a:r>
            <a:r>
              <a:rPr lang="en-US" i="1" dirty="0" smtClean="0">
                <a:solidFill>
                  <a:srgbClr val="FF0000"/>
                </a:solidFill>
                <a:latin typeface="Arial Black" pitchFamily="34" charset="0"/>
              </a:rPr>
              <a:t> was going very well. Suddenly I became separated .That was the biggest hard break of my life .I miss him so much now and I still want him back . </a:t>
            </a:r>
          </a:p>
          <a:p>
            <a:r>
              <a:rPr lang="en-US" i="1" dirty="0" smtClean="0">
                <a:solidFill>
                  <a:srgbClr val="FF0000"/>
                </a:solidFill>
                <a:latin typeface="Arial Black" pitchFamily="34" charset="0"/>
              </a:rPr>
              <a:t>I LOVE HIM AND I WILL LOVE HIM LIKE THIS FOR </a:t>
            </a:r>
            <a:r>
              <a:rPr lang="en-US" i="1" dirty="0" smtClean="0">
                <a:solidFill>
                  <a:srgbClr val="FF0000"/>
                </a:solidFill>
                <a:latin typeface="Arial Black" pitchFamily="34" charset="0"/>
              </a:rPr>
              <a:t>E REST OF LIFE</a:t>
            </a:r>
            <a:r>
              <a:rPr lang="en-US" dirty="0" smtClean="0"/>
              <a:t>.  … </a:t>
            </a:r>
            <a:endParaRPr lang="en-US" dirty="0"/>
          </a:p>
        </p:txBody>
      </p:sp>
      <p:pic>
        <p:nvPicPr>
          <p:cNvPr id="5" name="Picture 4" descr="anu.jpe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9512" y="0"/>
            <a:ext cx="2088232" cy="2016224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</p:cSld>
  <p:clrMapOvr>
    <a:masterClrMapping/>
  </p:clrMapOvr>
  <p:transition spd="slow">
    <p:wheel spokes="8"/>
    <p:sndAc>
      <p:stSnd>
        <p:snd r:embed="rId2" name="click.wav"/>
      </p:stSnd>
    </p:sndAc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50</TotalTime>
  <Words>129</Words>
  <Application>Microsoft Office PowerPoint</Application>
  <PresentationFormat>On-screen Show (4:3)</PresentationFormat>
  <Paragraphs>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Flow</vt:lpstr>
      <vt:lpstr>How did Anwesha came into my life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ANWESHA</dc:title>
  <dc:creator>91702</dc:creator>
  <cp:lastModifiedBy>91702</cp:lastModifiedBy>
  <cp:revision>5</cp:revision>
  <dcterms:created xsi:type="dcterms:W3CDTF">2022-05-03T13:25:54Z</dcterms:created>
  <dcterms:modified xsi:type="dcterms:W3CDTF">2022-05-03T14:16:00Z</dcterms:modified>
</cp:coreProperties>
</file>