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59A93C-3362-4EA4-87DC-EE9A015A6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A6CC2F7-50CD-4FCE-9356-538CE117C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3E99D4E-1693-494B-98AC-B441978ACCE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12BC5896-9B9B-4718-98BA-03583A245EC3}"/>
              </a:ext>
            </a:extLst>
          </p:cNvPr>
          <p:cNvSpPr>
            <a:spLocks noGrp="1"/>
          </p:cNvSpPr>
          <p:nvPr>
            <p:ph type="ftr" sz="quarter" idx="11"/>
          </p:nvPr>
        </p:nvSpPr>
        <p:spPr/>
        <p:txBody>
          <a:bodyPr/>
          <a:lstStyle/>
          <a:p>
            <a:r>
              <a:rPr lang="en-IN"/>
              <a:t>Confidential</a:t>
            </a:r>
          </a:p>
        </p:txBody>
      </p:sp>
      <p:sp>
        <p:nvSpPr>
          <p:cNvPr id="6" name="Slide Number Placeholder 5">
            <a:extLst>
              <a:ext uri="{FF2B5EF4-FFF2-40B4-BE49-F238E27FC236}">
                <a16:creationId xmlns:a16="http://schemas.microsoft.com/office/drawing/2014/main" xmlns="" id="{3D89EE46-5A9D-44AD-8844-48CD88E625F2}"/>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226845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6BB4E-2801-4F0C-9C29-4319BEE2D8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24DEEF-5B65-47E9-ABE8-63D7FA5D4B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526174-630E-4DE5-B9FA-C0550EE446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FF50DBB9-0BB0-4D8D-A8F9-6E61B2EE4FD6}"/>
              </a:ext>
            </a:extLst>
          </p:cNvPr>
          <p:cNvSpPr>
            <a:spLocks noGrp="1"/>
          </p:cNvSpPr>
          <p:nvPr>
            <p:ph type="ftr" sz="quarter" idx="11"/>
          </p:nvPr>
        </p:nvSpPr>
        <p:spPr/>
        <p:txBody>
          <a:bodyPr/>
          <a:lstStyle/>
          <a:p>
            <a:r>
              <a:rPr lang="en-IN"/>
              <a:t>Confidential</a:t>
            </a:r>
          </a:p>
        </p:txBody>
      </p:sp>
      <p:sp>
        <p:nvSpPr>
          <p:cNvPr id="6" name="Slide Number Placeholder 5">
            <a:extLst>
              <a:ext uri="{FF2B5EF4-FFF2-40B4-BE49-F238E27FC236}">
                <a16:creationId xmlns:a16="http://schemas.microsoft.com/office/drawing/2014/main" xmlns="" id="{E3558B73-0FD2-483C-BD6F-81F84CBDB61D}"/>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166955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140702D-BE33-4A33-AB37-72275B01D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DB1F208-B6B8-43B2-B064-79194780C8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72419B-1D81-4F49-81E2-2D87A5B5641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80805212-600E-45DA-B14B-BE34D08566DD}"/>
              </a:ext>
            </a:extLst>
          </p:cNvPr>
          <p:cNvSpPr>
            <a:spLocks noGrp="1"/>
          </p:cNvSpPr>
          <p:nvPr>
            <p:ph type="ftr" sz="quarter" idx="11"/>
          </p:nvPr>
        </p:nvSpPr>
        <p:spPr/>
        <p:txBody>
          <a:bodyPr/>
          <a:lstStyle/>
          <a:p>
            <a:r>
              <a:rPr lang="en-IN"/>
              <a:t>Confidential</a:t>
            </a:r>
          </a:p>
        </p:txBody>
      </p:sp>
      <p:sp>
        <p:nvSpPr>
          <p:cNvPr id="6" name="Slide Number Placeholder 5">
            <a:extLst>
              <a:ext uri="{FF2B5EF4-FFF2-40B4-BE49-F238E27FC236}">
                <a16:creationId xmlns:a16="http://schemas.microsoft.com/office/drawing/2014/main" xmlns="" id="{F24C2581-B9BD-4A32-AEE6-CA7BB217D3BE}"/>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411153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B5C38-7262-4A04-87FE-B7C8E511AB9B}"/>
              </a:ext>
            </a:extLst>
          </p:cNvPr>
          <p:cNvSpPr>
            <a:spLocks noGrp="1"/>
          </p:cNvSpPr>
          <p:nvPr>
            <p:ph type="title"/>
          </p:nvPr>
        </p:nvSpPr>
        <p:spPr>
          <a:xfrm>
            <a:off x="838200" y="348192"/>
            <a:ext cx="10515600" cy="676276"/>
          </a:xfrm>
        </p:spPr>
        <p:txBody>
          <a:bodyPr>
            <a:normAutofit/>
          </a:bodyPr>
          <a:lstStyle>
            <a:lvl1pPr>
              <a:defRPr sz="2800">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3DE27C10-295D-4CF5-A486-47128E5F6AEC}"/>
              </a:ext>
            </a:extLst>
          </p:cNvPr>
          <p:cNvSpPr>
            <a:spLocks noGrp="1"/>
          </p:cNvSpPr>
          <p:nvPr>
            <p:ph idx="1"/>
          </p:nvPr>
        </p:nvSpPr>
        <p:spPr>
          <a:xfrm>
            <a:off x="838200" y="1100667"/>
            <a:ext cx="10515600" cy="5110163"/>
          </a:xfrm>
        </p:spPr>
        <p:txBody>
          <a:bodyPr/>
          <a:lstStyle>
            <a:lvl1pPr>
              <a:defRPr sz="2200"/>
            </a:lvl1pPr>
            <a:lvl2pPr>
              <a:defRPr sz="2000"/>
            </a:lvl2pPr>
            <a:lvl3pPr>
              <a:defRPr sz="1800"/>
            </a:lvl3pPr>
            <a:lvl4pPr>
              <a:defRPr sz="1600"/>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xmlns="" id="{59FB071E-D9EE-48D8-B1EF-9E74BDDE500A}"/>
              </a:ext>
            </a:extLst>
          </p:cNvPr>
          <p:cNvSpPr>
            <a:spLocks noGrp="1"/>
          </p:cNvSpPr>
          <p:nvPr>
            <p:ph type="ftr" sz="quarter" idx="11"/>
          </p:nvPr>
        </p:nvSpPr>
        <p:spPr/>
        <p:txBody>
          <a:bodyPr/>
          <a:lstStyle/>
          <a:p>
            <a:r>
              <a:rPr lang="en-IN"/>
              <a:t>Confidential</a:t>
            </a:r>
            <a:endParaRPr lang="en-IN" dirty="0"/>
          </a:p>
        </p:txBody>
      </p:sp>
      <p:sp>
        <p:nvSpPr>
          <p:cNvPr id="6" name="Slide Number Placeholder 5">
            <a:extLst>
              <a:ext uri="{FF2B5EF4-FFF2-40B4-BE49-F238E27FC236}">
                <a16:creationId xmlns:a16="http://schemas.microsoft.com/office/drawing/2014/main" xmlns="" id="{2BA18488-D38B-400C-AAC7-3E4FF2E6BACA}"/>
              </a:ext>
            </a:extLst>
          </p:cNvPr>
          <p:cNvSpPr>
            <a:spLocks noGrp="1"/>
          </p:cNvSpPr>
          <p:nvPr>
            <p:ph type="sldNum" sz="quarter" idx="12"/>
          </p:nvPr>
        </p:nvSpPr>
        <p:spPr/>
        <p:txBody>
          <a:bodyPr/>
          <a:lstStyle/>
          <a:p>
            <a:fld id="{F380AFC9-15CC-40C2-B489-74F6DCF28229}" type="slidenum">
              <a:rPr lang="en-IN" smtClean="0"/>
              <a:t>‹#›</a:t>
            </a:fld>
            <a:endParaRPr lang="en-IN"/>
          </a:p>
        </p:txBody>
      </p:sp>
      <p:sp>
        <p:nvSpPr>
          <p:cNvPr id="7" name="Footer Placeholder 4">
            <a:extLst>
              <a:ext uri="{FF2B5EF4-FFF2-40B4-BE49-F238E27FC236}">
                <a16:creationId xmlns:a16="http://schemas.microsoft.com/office/drawing/2014/main" xmlns="" id="{B2B19278-B3E1-40F5-A19C-37DE25E052D3}"/>
              </a:ext>
            </a:extLst>
          </p:cNvPr>
          <p:cNvSpPr txBox="1">
            <a:spLocks/>
          </p:cNvSpPr>
          <p:nvPr userDrawn="1"/>
        </p:nvSpPr>
        <p:spPr>
          <a:xfrm>
            <a:off x="838199" y="6363758"/>
            <a:ext cx="327660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dirty="0"/>
              <a:t>Cognine Technologies</a:t>
            </a:r>
          </a:p>
        </p:txBody>
      </p:sp>
    </p:spTree>
    <p:extLst>
      <p:ext uri="{BB962C8B-B14F-4D97-AF65-F5344CB8AC3E}">
        <p14:creationId xmlns:p14="http://schemas.microsoft.com/office/powerpoint/2010/main" val="126572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FC4A3-0EB6-40BC-BF9A-BE0F93608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06BF2DA-4E0F-4EBC-A21D-E677947A7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8ADD18-036F-4AF6-A5C0-E2400CBE232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D12EE1D8-94E6-4AC6-AB87-33B6612DA2AD}"/>
              </a:ext>
            </a:extLst>
          </p:cNvPr>
          <p:cNvSpPr>
            <a:spLocks noGrp="1"/>
          </p:cNvSpPr>
          <p:nvPr>
            <p:ph type="ftr" sz="quarter" idx="11"/>
          </p:nvPr>
        </p:nvSpPr>
        <p:spPr/>
        <p:txBody>
          <a:bodyPr/>
          <a:lstStyle/>
          <a:p>
            <a:r>
              <a:rPr lang="en-IN"/>
              <a:t>Confidential</a:t>
            </a:r>
          </a:p>
        </p:txBody>
      </p:sp>
      <p:sp>
        <p:nvSpPr>
          <p:cNvPr id="6" name="Slide Number Placeholder 5">
            <a:extLst>
              <a:ext uri="{FF2B5EF4-FFF2-40B4-BE49-F238E27FC236}">
                <a16:creationId xmlns:a16="http://schemas.microsoft.com/office/drawing/2014/main" xmlns="" id="{3028A939-ED6A-4AF0-BB20-16FDB6B1F6F7}"/>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157545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40EDB-99BB-402F-8DC3-5CBAD590B7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E46533-3564-46BB-A716-7AADDB174A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0EDD9F2-D2BE-405B-A517-E9BDC0FADC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3CA1B07-B37B-4B1F-B484-3A040979410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xmlns="" id="{72587D41-138F-45D9-AAD4-638348A1FA5D}"/>
              </a:ext>
            </a:extLst>
          </p:cNvPr>
          <p:cNvSpPr>
            <a:spLocks noGrp="1"/>
          </p:cNvSpPr>
          <p:nvPr>
            <p:ph type="ftr" sz="quarter" idx="11"/>
          </p:nvPr>
        </p:nvSpPr>
        <p:spPr/>
        <p:txBody>
          <a:bodyPr/>
          <a:lstStyle/>
          <a:p>
            <a:r>
              <a:rPr lang="en-IN"/>
              <a:t>Confidential</a:t>
            </a:r>
          </a:p>
        </p:txBody>
      </p:sp>
      <p:sp>
        <p:nvSpPr>
          <p:cNvPr id="7" name="Slide Number Placeholder 6">
            <a:extLst>
              <a:ext uri="{FF2B5EF4-FFF2-40B4-BE49-F238E27FC236}">
                <a16:creationId xmlns:a16="http://schemas.microsoft.com/office/drawing/2014/main" xmlns="" id="{80230406-C3A6-4FED-92C1-A3C8E1A24891}"/>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2764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A11B0-53A4-4A46-BFB9-6771D08CE9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31AC1B9-C008-4B38-AD6E-CDE37A88A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DB434D4-2E17-412A-AD8F-48B864B679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9336AA3-AB01-481A-812B-BC2DC3E06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95FB201-6FD5-4105-8698-05658B6293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0803B68-5DAC-4840-B0FF-B197C85F3CBA}"/>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xmlns="" id="{F8ED04C4-82E9-4B9A-AAB2-FF18B88C36FC}"/>
              </a:ext>
            </a:extLst>
          </p:cNvPr>
          <p:cNvSpPr>
            <a:spLocks noGrp="1"/>
          </p:cNvSpPr>
          <p:nvPr>
            <p:ph type="ftr" sz="quarter" idx="11"/>
          </p:nvPr>
        </p:nvSpPr>
        <p:spPr/>
        <p:txBody>
          <a:bodyPr/>
          <a:lstStyle/>
          <a:p>
            <a:r>
              <a:rPr lang="en-IN"/>
              <a:t>Confidential</a:t>
            </a:r>
          </a:p>
        </p:txBody>
      </p:sp>
      <p:sp>
        <p:nvSpPr>
          <p:cNvPr id="9" name="Slide Number Placeholder 8">
            <a:extLst>
              <a:ext uri="{FF2B5EF4-FFF2-40B4-BE49-F238E27FC236}">
                <a16:creationId xmlns:a16="http://schemas.microsoft.com/office/drawing/2014/main" xmlns="" id="{F1FBD931-C733-4060-8014-E098FA5FA639}"/>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282845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4459A-0E42-409A-B811-377F151230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FB3CEBC-34DE-4026-BD9E-B5B0A994126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xmlns="" id="{E8E321AF-FA15-476A-B20B-606930FAA873}"/>
              </a:ext>
            </a:extLst>
          </p:cNvPr>
          <p:cNvSpPr>
            <a:spLocks noGrp="1"/>
          </p:cNvSpPr>
          <p:nvPr>
            <p:ph type="ftr" sz="quarter" idx="11"/>
          </p:nvPr>
        </p:nvSpPr>
        <p:spPr/>
        <p:txBody>
          <a:bodyPr/>
          <a:lstStyle/>
          <a:p>
            <a:r>
              <a:rPr lang="en-IN"/>
              <a:t>Confidential</a:t>
            </a:r>
          </a:p>
        </p:txBody>
      </p:sp>
      <p:sp>
        <p:nvSpPr>
          <p:cNvPr id="5" name="Slide Number Placeholder 4">
            <a:extLst>
              <a:ext uri="{FF2B5EF4-FFF2-40B4-BE49-F238E27FC236}">
                <a16:creationId xmlns:a16="http://schemas.microsoft.com/office/drawing/2014/main" xmlns="" id="{E456C67C-DA63-42D8-9B2B-E0580618E355}"/>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170418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21532E-583D-493F-891B-26320B6F8FA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xmlns="" id="{1CD1CF79-50FE-4991-84F1-DDB90122E351}"/>
              </a:ext>
            </a:extLst>
          </p:cNvPr>
          <p:cNvSpPr>
            <a:spLocks noGrp="1"/>
          </p:cNvSpPr>
          <p:nvPr>
            <p:ph type="ftr" sz="quarter" idx="11"/>
          </p:nvPr>
        </p:nvSpPr>
        <p:spPr/>
        <p:txBody>
          <a:bodyPr/>
          <a:lstStyle/>
          <a:p>
            <a:r>
              <a:rPr lang="en-IN"/>
              <a:t>Confidential</a:t>
            </a:r>
          </a:p>
        </p:txBody>
      </p:sp>
      <p:sp>
        <p:nvSpPr>
          <p:cNvPr id="4" name="Slide Number Placeholder 3">
            <a:extLst>
              <a:ext uri="{FF2B5EF4-FFF2-40B4-BE49-F238E27FC236}">
                <a16:creationId xmlns:a16="http://schemas.microsoft.com/office/drawing/2014/main" xmlns="" id="{EFF64279-6F87-4B6F-A556-92C24AAE34F7}"/>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112328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3E5E0-B38B-449C-A09B-B1610DEDE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F63280A-F129-40BE-BD48-828F5A6BF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5AA588B-A3C0-4C21-BC23-D257EA132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FC333C-38DC-48EC-B704-579FD83B0FD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xmlns="" id="{BF3BC67F-9D0B-4984-81DD-7E34121E97A5}"/>
              </a:ext>
            </a:extLst>
          </p:cNvPr>
          <p:cNvSpPr>
            <a:spLocks noGrp="1"/>
          </p:cNvSpPr>
          <p:nvPr>
            <p:ph type="ftr" sz="quarter" idx="11"/>
          </p:nvPr>
        </p:nvSpPr>
        <p:spPr/>
        <p:txBody>
          <a:bodyPr/>
          <a:lstStyle/>
          <a:p>
            <a:r>
              <a:rPr lang="en-IN"/>
              <a:t>Confidential</a:t>
            </a:r>
          </a:p>
        </p:txBody>
      </p:sp>
      <p:sp>
        <p:nvSpPr>
          <p:cNvPr id="7" name="Slide Number Placeholder 6">
            <a:extLst>
              <a:ext uri="{FF2B5EF4-FFF2-40B4-BE49-F238E27FC236}">
                <a16:creationId xmlns:a16="http://schemas.microsoft.com/office/drawing/2014/main" xmlns="" id="{F826548A-9F10-4CBA-BE3E-CD01D170F218}"/>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362405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506B67-B40A-4655-B268-327A8F269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CCC184-86AF-496B-B578-8915CD1AD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7E07732-6376-400E-A544-0AAD00EE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947C915-B097-4843-A00D-BE1FE22CA9E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xmlns="" id="{573589A2-E73D-4A3D-8C47-8B08EE9502C1}"/>
              </a:ext>
            </a:extLst>
          </p:cNvPr>
          <p:cNvSpPr>
            <a:spLocks noGrp="1"/>
          </p:cNvSpPr>
          <p:nvPr>
            <p:ph type="ftr" sz="quarter" idx="11"/>
          </p:nvPr>
        </p:nvSpPr>
        <p:spPr/>
        <p:txBody>
          <a:bodyPr/>
          <a:lstStyle/>
          <a:p>
            <a:r>
              <a:rPr lang="en-IN"/>
              <a:t>Confidential</a:t>
            </a:r>
          </a:p>
        </p:txBody>
      </p:sp>
      <p:sp>
        <p:nvSpPr>
          <p:cNvPr id="7" name="Slide Number Placeholder 6">
            <a:extLst>
              <a:ext uri="{FF2B5EF4-FFF2-40B4-BE49-F238E27FC236}">
                <a16:creationId xmlns:a16="http://schemas.microsoft.com/office/drawing/2014/main" xmlns="" id="{34FE3F94-1CAA-42E6-A73F-310C44C9A0AA}"/>
              </a:ext>
            </a:extLst>
          </p:cNvPr>
          <p:cNvSpPr>
            <a:spLocks noGrp="1"/>
          </p:cNvSpPr>
          <p:nvPr>
            <p:ph type="sldNum" sz="quarter" idx="12"/>
          </p:nvPr>
        </p:nvSpPr>
        <p:spPr/>
        <p:txBody>
          <a:bodyPr/>
          <a:lstStyle/>
          <a:p>
            <a:fld id="{F380AFC9-15CC-40C2-B489-74F6DCF28229}" type="slidenum">
              <a:rPr lang="en-IN" smtClean="0"/>
              <a:t>‹#›</a:t>
            </a:fld>
            <a:endParaRPr lang="en-IN"/>
          </a:p>
        </p:txBody>
      </p:sp>
    </p:spTree>
    <p:extLst>
      <p:ext uri="{BB962C8B-B14F-4D97-AF65-F5344CB8AC3E}">
        <p14:creationId xmlns:p14="http://schemas.microsoft.com/office/powerpoint/2010/main" val="417527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B98C08-9EBE-44EE-A145-648623BD5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22163B04-C09C-458A-AC2A-C23345028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CCE6ADA6-B985-40B3-9DF5-5AB7CA3D7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xmlns="" id="{2DD031E1-5C2A-422E-B38B-CD6F3615C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Confidential</a:t>
            </a:r>
            <a:endParaRPr lang="en-IN" dirty="0"/>
          </a:p>
        </p:txBody>
      </p:sp>
      <p:sp>
        <p:nvSpPr>
          <p:cNvPr id="6" name="Slide Number Placeholder 5">
            <a:extLst>
              <a:ext uri="{FF2B5EF4-FFF2-40B4-BE49-F238E27FC236}">
                <a16:creationId xmlns:a16="http://schemas.microsoft.com/office/drawing/2014/main" xmlns="" id="{2AD0C511-657B-4204-A842-4689156B1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0AFC9-15CC-40C2-B489-74F6DCF28229}" type="slidenum">
              <a:rPr lang="en-IN" smtClean="0"/>
              <a:t>‹#›</a:t>
            </a:fld>
            <a:endParaRPr lang="en-IN"/>
          </a:p>
        </p:txBody>
      </p:sp>
      <p:pic>
        <p:nvPicPr>
          <p:cNvPr id="7" name="Picture 6">
            <a:extLst>
              <a:ext uri="{FF2B5EF4-FFF2-40B4-BE49-F238E27FC236}">
                <a16:creationId xmlns:a16="http://schemas.microsoft.com/office/drawing/2014/main" xmlns="" id="{DAF76C8B-D477-401C-8072-752E3A47F6BB}"/>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853930" y="365125"/>
            <a:ext cx="1499870" cy="566420"/>
          </a:xfrm>
          <a:prstGeom prst="rect">
            <a:avLst/>
          </a:prstGeom>
          <a:noFill/>
          <a:ln>
            <a:noFill/>
          </a:ln>
        </p:spPr>
      </p:pic>
      <p:grpSp>
        <p:nvGrpSpPr>
          <p:cNvPr id="8" name="Group 7">
            <a:extLst>
              <a:ext uri="{FF2B5EF4-FFF2-40B4-BE49-F238E27FC236}">
                <a16:creationId xmlns:a16="http://schemas.microsoft.com/office/drawing/2014/main" xmlns="" id="{7380A919-1A8D-4A3E-A106-B4A8472575D4}"/>
              </a:ext>
            </a:extLst>
          </p:cNvPr>
          <p:cNvGrpSpPr/>
          <p:nvPr/>
        </p:nvGrpSpPr>
        <p:grpSpPr>
          <a:xfrm>
            <a:off x="0" y="6310631"/>
            <a:ext cx="12192000" cy="45719"/>
            <a:chOff x="0" y="0"/>
            <a:chExt cx="7551277" cy="81853"/>
          </a:xfrm>
        </p:grpSpPr>
        <p:sp>
          <p:nvSpPr>
            <p:cNvPr id="9" name="Rectangle 8">
              <a:extLst>
                <a:ext uri="{FF2B5EF4-FFF2-40B4-BE49-F238E27FC236}">
                  <a16:creationId xmlns:a16="http://schemas.microsoft.com/office/drawing/2014/main" xmlns="" id="{85ED41F4-9D0E-444B-90D0-7346DE835339}"/>
                </a:ext>
              </a:extLst>
            </p:cNvPr>
            <p:cNvSpPr/>
            <p:nvPr userDrawn="1"/>
          </p:nvSpPr>
          <p:spPr>
            <a:xfrm>
              <a:off x="0" y="2979"/>
              <a:ext cx="2466975" cy="786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Rectangle 9">
              <a:extLst>
                <a:ext uri="{FF2B5EF4-FFF2-40B4-BE49-F238E27FC236}">
                  <a16:creationId xmlns:a16="http://schemas.microsoft.com/office/drawing/2014/main" xmlns="" id="{52ECB6CB-9D23-408D-8329-AB109B2BF880}"/>
                </a:ext>
              </a:extLst>
            </p:cNvPr>
            <p:cNvSpPr/>
            <p:nvPr userDrawn="1"/>
          </p:nvSpPr>
          <p:spPr>
            <a:xfrm>
              <a:off x="2445350" y="0"/>
              <a:ext cx="1475740" cy="81853"/>
            </a:xfrm>
            <a:prstGeom prst="rect">
              <a:avLst/>
            </a:prstGeom>
            <a:solidFill>
              <a:schemeClr val="tx2">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0">
              <a:extLst>
                <a:ext uri="{FF2B5EF4-FFF2-40B4-BE49-F238E27FC236}">
                  <a16:creationId xmlns:a16="http://schemas.microsoft.com/office/drawing/2014/main" xmlns="" id="{FBA4D0CF-2A55-402D-BA0F-1F51E02CD6C4}"/>
                </a:ext>
              </a:extLst>
            </p:cNvPr>
            <p:cNvSpPr/>
            <p:nvPr userDrawn="1"/>
          </p:nvSpPr>
          <p:spPr>
            <a:xfrm>
              <a:off x="2981480" y="0"/>
              <a:ext cx="1677670" cy="81280"/>
            </a:xfrm>
            <a:prstGeom prst="rect">
              <a:avLst/>
            </a:prstGeom>
            <a:solidFill>
              <a:schemeClr val="accent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Rectangle 11">
              <a:extLst>
                <a:ext uri="{FF2B5EF4-FFF2-40B4-BE49-F238E27FC236}">
                  <a16:creationId xmlns:a16="http://schemas.microsoft.com/office/drawing/2014/main" xmlns="" id="{96C8C4E6-F2B6-4B02-A773-A7C898AFAB7C}"/>
                </a:ext>
              </a:extLst>
            </p:cNvPr>
            <p:cNvSpPr/>
            <p:nvPr userDrawn="1"/>
          </p:nvSpPr>
          <p:spPr>
            <a:xfrm>
              <a:off x="4640506" y="0"/>
              <a:ext cx="1457960" cy="81280"/>
            </a:xfrm>
            <a:prstGeom prst="rect">
              <a:avLst/>
            </a:prstGeom>
            <a:solidFill>
              <a:srgbClr val="7C9B3F"/>
            </a:solidFill>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12">
              <a:extLst>
                <a:ext uri="{FF2B5EF4-FFF2-40B4-BE49-F238E27FC236}">
                  <a16:creationId xmlns:a16="http://schemas.microsoft.com/office/drawing/2014/main" xmlns="" id="{1736714D-5402-48DC-AB72-8FB9171FA940}"/>
                </a:ext>
              </a:extLst>
            </p:cNvPr>
            <p:cNvSpPr/>
            <p:nvPr userDrawn="1"/>
          </p:nvSpPr>
          <p:spPr>
            <a:xfrm>
              <a:off x="6034444" y="0"/>
              <a:ext cx="1308100" cy="81853"/>
            </a:xfrm>
            <a:prstGeom prst="rect">
              <a:avLst/>
            </a:prstGeom>
            <a:solidFill>
              <a:srgbClr val="F4D80C"/>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a16="http://schemas.microsoft.com/office/drawing/2014/main" xmlns="" id="{B322E860-8672-488F-BCB0-77B3759CF387}"/>
                </a:ext>
              </a:extLst>
            </p:cNvPr>
            <p:cNvSpPr/>
            <p:nvPr userDrawn="1"/>
          </p:nvSpPr>
          <p:spPr>
            <a:xfrm>
              <a:off x="6913102" y="0"/>
              <a:ext cx="638175" cy="81853"/>
            </a:xfrm>
            <a:prstGeom prst="rect">
              <a:avLst/>
            </a:prstGeom>
            <a:solidFill>
              <a:srgbClr val="ED5805"/>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Tree>
    <p:extLst>
      <p:ext uri="{BB962C8B-B14F-4D97-AF65-F5344CB8AC3E}">
        <p14:creationId xmlns:p14="http://schemas.microsoft.com/office/powerpoint/2010/main" val="661704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BB851-047F-4BC4-9263-8216F2705FC3}"/>
              </a:ext>
            </a:extLst>
          </p:cNvPr>
          <p:cNvSpPr>
            <a:spLocks noGrp="1"/>
          </p:cNvSpPr>
          <p:nvPr>
            <p:ph type="title"/>
          </p:nvPr>
        </p:nvSpPr>
        <p:spPr>
          <a:xfrm>
            <a:off x="718932" y="278618"/>
            <a:ext cx="10515600" cy="676276"/>
          </a:xfrm>
        </p:spPr>
        <p:txBody>
          <a:bodyPr>
            <a:normAutofit/>
          </a:bodyPr>
          <a:lstStyle/>
          <a:p>
            <a:r>
              <a:rPr lang="en-IN" sz="2400" dirty="0" err="1">
                <a:solidFill>
                  <a:srgbClr val="0070C0"/>
                </a:solidFill>
              </a:rPr>
              <a:t>Pabitra</a:t>
            </a:r>
            <a:r>
              <a:rPr lang="en-IN" sz="2400" dirty="0">
                <a:solidFill>
                  <a:srgbClr val="0070C0"/>
                </a:solidFill>
              </a:rPr>
              <a:t> Kumar </a:t>
            </a:r>
            <a:r>
              <a:rPr lang="en-IN" sz="2400" dirty="0" err="1">
                <a:solidFill>
                  <a:srgbClr val="0070C0"/>
                </a:solidFill>
              </a:rPr>
              <a:t>Malla</a:t>
            </a:r>
            <a:r>
              <a:rPr lang="en-IN" sz="2400" dirty="0">
                <a:solidFill>
                  <a:srgbClr val="0070C0"/>
                </a:solidFill>
              </a:rPr>
              <a:t/>
            </a:r>
            <a:br>
              <a:rPr lang="en-IN" sz="2400" dirty="0">
                <a:solidFill>
                  <a:srgbClr val="0070C0"/>
                </a:solidFill>
              </a:rPr>
            </a:br>
            <a:r>
              <a:rPr lang="en-IN" sz="1800" i="1" dirty="0" err="1"/>
              <a:t>Salesforce</a:t>
            </a:r>
            <a:r>
              <a:rPr lang="en-IN" sz="1800" i="1" dirty="0"/>
              <a:t> Developer</a:t>
            </a:r>
            <a:endParaRPr lang="en-IN" sz="2700" dirty="0"/>
          </a:p>
        </p:txBody>
      </p:sp>
      <p:sp>
        <p:nvSpPr>
          <p:cNvPr id="3" name="Content Placeholder 2">
            <a:extLst>
              <a:ext uri="{FF2B5EF4-FFF2-40B4-BE49-F238E27FC236}">
                <a16:creationId xmlns:a16="http://schemas.microsoft.com/office/drawing/2014/main" xmlns="" id="{485ACF91-B2E5-469E-AD3D-B3FEBB334EBA}"/>
              </a:ext>
            </a:extLst>
          </p:cNvPr>
          <p:cNvSpPr>
            <a:spLocks noGrp="1"/>
          </p:cNvSpPr>
          <p:nvPr>
            <p:ph idx="1"/>
          </p:nvPr>
        </p:nvSpPr>
        <p:spPr>
          <a:xfrm>
            <a:off x="728871" y="1021155"/>
            <a:ext cx="4114800" cy="5110163"/>
          </a:xfrm>
          <a:ln w="3175">
            <a:solidFill>
              <a:schemeClr val="accent1">
                <a:lumMod val="75000"/>
              </a:schemeClr>
            </a:solidFill>
          </a:ln>
        </p:spPr>
        <p:txBody>
          <a:bodyPr>
            <a:normAutofit/>
          </a:bodyPr>
          <a:lstStyle/>
          <a:p>
            <a:pPr marL="0" indent="0">
              <a:buNone/>
            </a:pPr>
            <a:r>
              <a:rPr lang="en-IN" dirty="0"/>
              <a:t>Summary</a:t>
            </a:r>
          </a:p>
          <a:p>
            <a:pPr lvl="0"/>
            <a:r>
              <a:rPr lang="en-IN" sz="1800" dirty="0"/>
              <a:t>3+ years experience </a:t>
            </a:r>
            <a:r>
              <a:rPr lang="en-IN" sz="1800" dirty="0" smtClean="0"/>
              <a:t>in  </a:t>
            </a:r>
            <a:r>
              <a:rPr lang="en-IN" sz="1800" dirty="0" err="1" smtClean="0"/>
              <a:t>Salesforce</a:t>
            </a:r>
            <a:r>
              <a:rPr lang="en-IN" sz="1800" dirty="0" smtClean="0"/>
              <a:t> </a:t>
            </a:r>
            <a:r>
              <a:rPr lang="en-IN" sz="1800" dirty="0" err="1" smtClean="0"/>
              <a:t>adminstration</a:t>
            </a:r>
            <a:r>
              <a:rPr lang="en-IN" sz="1800" dirty="0" smtClean="0"/>
              <a:t> and Development.</a:t>
            </a:r>
            <a:endParaRPr lang="en-US" sz="1800" dirty="0"/>
          </a:p>
          <a:p>
            <a:pPr lvl="0"/>
            <a:r>
              <a:rPr lang="en-IN" sz="1800" dirty="0"/>
              <a:t>Expert Level understanding </a:t>
            </a:r>
            <a:r>
              <a:rPr lang="en-IN" sz="1800" dirty="0" smtClean="0"/>
              <a:t>of </a:t>
            </a:r>
            <a:r>
              <a:rPr lang="en-IN" sz="1800" smtClean="0"/>
              <a:t>salesfo  </a:t>
            </a:r>
            <a:r>
              <a:rPr lang="en-IN" sz="1800" dirty="0"/>
              <a:t>and its Development Life Cycle</a:t>
            </a:r>
            <a:r>
              <a:rPr lang="en-IN" sz="1800" dirty="0" smtClean="0"/>
              <a:t>.</a:t>
            </a:r>
            <a:endParaRPr lang="en-US" sz="1800" dirty="0"/>
          </a:p>
          <a:p>
            <a:pPr lvl="0"/>
            <a:r>
              <a:rPr lang="en-IN" sz="1800" dirty="0"/>
              <a:t>Well conversant with software development lifecycle and adapt at managing overall smooth flow of </a:t>
            </a:r>
            <a:r>
              <a:rPr lang="en-IN" sz="1800" dirty="0" err="1"/>
              <a:t>salesforce</a:t>
            </a:r>
            <a:r>
              <a:rPr lang="en-IN" sz="1800" dirty="0"/>
              <a:t> automation process.</a:t>
            </a:r>
            <a:endParaRPr lang="en-US" sz="1800" dirty="0"/>
          </a:p>
          <a:p>
            <a:pPr lvl="0"/>
            <a:r>
              <a:rPr lang="en-IN" sz="1800" dirty="0"/>
              <a:t>Ability to communicate and interact with all levels of management, client, developers, staff and support.</a:t>
            </a:r>
            <a:endParaRPr lang="en-US" sz="1800" dirty="0"/>
          </a:p>
          <a:p>
            <a:pPr lvl="0"/>
            <a:r>
              <a:rPr lang="en-IN" sz="1800" dirty="0"/>
              <a:t>Eager to learn new technologies</a:t>
            </a:r>
            <a:endParaRPr lang="en-US" sz="1800" dirty="0"/>
          </a:p>
          <a:p>
            <a:pPr marL="0" indent="0">
              <a:buNone/>
            </a:pPr>
            <a:r>
              <a:rPr lang="en-IN" dirty="0" smtClean="0"/>
              <a:t>Education</a:t>
            </a:r>
            <a:endParaRPr lang="en-IN" dirty="0"/>
          </a:p>
          <a:p>
            <a:r>
              <a:rPr lang="en-IN" sz="1800" dirty="0" smtClean="0"/>
              <a:t>BE in Electrical and Electronics from The Techno School(</a:t>
            </a:r>
            <a:r>
              <a:rPr lang="en-IN" sz="1800" dirty="0" err="1" smtClean="0"/>
              <a:t>BPUT,Odisha</a:t>
            </a:r>
            <a:r>
              <a:rPr lang="en-IN" sz="1800" dirty="0" smtClean="0"/>
              <a:t>).</a:t>
            </a:r>
          </a:p>
          <a:p>
            <a:endParaRPr lang="en-IN" sz="1800" dirty="0"/>
          </a:p>
        </p:txBody>
      </p:sp>
      <p:sp>
        <p:nvSpPr>
          <p:cNvPr id="4" name="Footer Placeholder 3">
            <a:extLst>
              <a:ext uri="{FF2B5EF4-FFF2-40B4-BE49-F238E27FC236}">
                <a16:creationId xmlns:a16="http://schemas.microsoft.com/office/drawing/2014/main" xmlns="" id="{00880897-D328-4A89-9829-26E1404A73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Confidential</a:t>
            </a:r>
          </a:p>
        </p:txBody>
      </p:sp>
      <p:sp>
        <p:nvSpPr>
          <p:cNvPr id="5" name="Slide Number Placeholder 4">
            <a:extLst>
              <a:ext uri="{FF2B5EF4-FFF2-40B4-BE49-F238E27FC236}">
                <a16:creationId xmlns:a16="http://schemas.microsoft.com/office/drawing/2014/main" xmlns="" id="{283AADD0-356A-48A4-8923-E727558846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80AFC9-15CC-40C2-B489-74F6DCF28229}"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xmlns="" id="{B6A40A6E-85A6-40A1-ACE7-3C58E2E32DF5}"/>
              </a:ext>
            </a:extLst>
          </p:cNvPr>
          <p:cNvSpPr txBox="1">
            <a:spLocks/>
          </p:cNvSpPr>
          <p:nvPr/>
        </p:nvSpPr>
        <p:spPr>
          <a:xfrm>
            <a:off x="5005999" y="1024470"/>
            <a:ext cx="6642663" cy="5110163"/>
          </a:xfrm>
          <a:prstGeom prst="rect">
            <a:avLst/>
          </a:prstGeom>
          <a:ln w="3175">
            <a:solidFill>
              <a:schemeClr val="accent1">
                <a:lumMod val="75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Recent Projects</a:t>
            </a:r>
          </a:p>
          <a:p>
            <a:pPr marL="0" indent="0">
              <a:buNone/>
            </a:pPr>
            <a:r>
              <a:rPr lang="en-IN" sz="1800" b="1" i="1" dirty="0" smtClean="0"/>
              <a:t>1. Insurance Management </a:t>
            </a:r>
            <a:r>
              <a:rPr lang="en-US" sz="1800" i="1" dirty="0" smtClean="0"/>
              <a:t> </a:t>
            </a:r>
            <a:r>
              <a:rPr lang="en-US" sz="2000" i="1" dirty="0" smtClean="0"/>
              <a:t>System</a:t>
            </a:r>
            <a:endParaRPr lang="en-IN" sz="1800" dirty="0"/>
          </a:p>
          <a:p>
            <a:r>
              <a:rPr lang="en-IN" sz="1800" dirty="0"/>
              <a:t>Using this application agency and end users can choose their own policy that is from enquiring to policy in no time and guarantee every renewals. By using this user can do following :</a:t>
            </a:r>
            <a:endParaRPr lang="en-US" sz="1800" dirty="0"/>
          </a:p>
          <a:p>
            <a:pPr lvl="0"/>
            <a:r>
              <a:rPr lang="en-IN" sz="1800" dirty="0"/>
              <a:t>Manage client information.</a:t>
            </a:r>
            <a:endParaRPr lang="en-US" sz="1800" dirty="0"/>
          </a:p>
          <a:p>
            <a:pPr lvl="0"/>
            <a:r>
              <a:rPr lang="en-IN" sz="1800" dirty="0"/>
              <a:t>Offer new products to existing policy holder.</a:t>
            </a:r>
            <a:endParaRPr lang="en-US" sz="1800" dirty="0"/>
          </a:p>
          <a:p>
            <a:pPr lvl="0"/>
            <a:r>
              <a:rPr lang="en-IN" sz="1800" dirty="0"/>
              <a:t>Track, Change, Update policy Information and it can give idea about coverage type with coverage amount.</a:t>
            </a:r>
            <a:endParaRPr lang="en-US" sz="1800" dirty="0"/>
          </a:p>
          <a:p>
            <a:pPr lvl="0"/>
            <a:r>
              <a:rPr lang="en-IN" sz="1800" dirty="0"/>
              <a:t>With mobile access and Dashboards users can spend less time for working and inputting data as well.</a:t>
            </a:r>
            <a:endParaRPr lang="en-US" sz="1800" dirty="0"/>
          </a:p>
          <a:p>
            <a:pPr marL="0" indent="0">
              <a:buNone/>
            </a:pPr>
            <a:r>
              <a:rPr lang="en-IN" sz="1600" b="1" i="1" dirty="0" smtClean="0"/>
              <a:t>2. Health </a:t>
            </a:r>
            <a:r>
              <a:rPr lang="en-IN" sz="1600" b="1" i="1" dirty="0"/>
              <a:t>Care </a:t>
            </a:r>
            <a:r>
              <a:rPr lang="en-IN" sz="1600" b="1" i="1" dirty="0" smtClean="0"/>
              <a:t>CRM</a:t>
            </a:r>
          </a:p>
          <a:p>
            <a:pPr marL="0" indent="0">
              <a:buNone/>
            </a:pPr>
            <a:r>
              <a:rPr lang="en-IN" sz="1600" dirty="0" smtClean="0"/>
              <a:t>Healthcare </a:t>
            </a:r>
            <a:r>
              <a:rPr lang="en-IN" sz="1600" dirty="0"/>
              <a:t>organizations want to attract new patients or maintain repeating patients </a:t>
            </a:r>
            <a:r>
              <a:rPr lang="en-IN" sz="1600" dirty="0" smtClean="0"/>
              <a:t>so </a:t>
            </a:r>
            <a:r>
              <a:rPr lang="en-IN" sz="1600" dirty="0"/>
              <a:t>they use a healthcare CRM to manage the relationships with the public and  to achieve a better Business development operation . Hospitals and specialty clinics use this healthcare CRM to maintain relationships with primary care physicians or other referring healthcare organizations</a:t>
            </a:r>
            <a:endParaRPr lang="en-US" sz="1600" i="1" dirty="0"/>
          </a:p>
          <a:p>
            <a:endParaRPr lang="en-IN" sz="1800" dirty="0"/>
          </a:p>
          <a:p>
            <a:endParaRPr lang="en-IN" sz="1800" dirty="0"/>
          </a:p>
          <a:p>
            <a:pPr marL="0" indent="0">
              <a:buNone/>
            </a:pPr>
            <a:endParaRPr lang="en-IN" sz="1800" dirty="0"/>
          </a:p>
          <a:p>
            <a:endParaRPr lang="en-IN" sz="1800" dirty="0"/>
          </a:p>
        </p:txBody>
      </p:sp>
    </p:spTree>
    <p:extLst>
      <p:ext uri="{BB962C8B-B14F-4D97-AF65-F5344CB8AC3E}">
        <p14:creationId xmlns:p14="http://schemas.microsoft.com/office/powerpoint/2010/main" val="10848363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208</Words>
  <Application>Microsoft Office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Pabitra Kumar Malla Salesforce Developer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dc:creator>Pradeep P</dc:creator>
  <cp:lastModifiedBy>Pabitra Malla</cp:lastModifiedBy>
  <cp:revision>12</cp:revision>
  <dcterms:created xsi:type="dcterms:W3CDTF">2019-06-24T08:27:11Z</dcterms:created>
  <dcterms:modified xsi:type="dcterms:W3CDTF">2019-06-27T13:13:24Z</dcterms:modified>
</cp:coreProperties>
</file>