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0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3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5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8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1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0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1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9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2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334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829696"/>
            <a:ext cx="4531397" cy="590321"/>
          </a:xfrm>
        </p:spPr>
        <p:txBody>
          <a:bodyPr>
            <a:normAutofit fontScale="90000"/>
          </a:bodyPr>
          <a:lstStyle/>
          <a:p>
            <a:r>
              <a:rPr dirty="0"/>
              <a:t>Deluxe Phone 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1420017"/>
            <a:ext cx="3588242" cy="288013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Premium Smartphone Shopping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F0379-2D1E-59CB-E581-2B506B09AAE3}"/>
              </a:ext>
            </a:extLst>
          </p:cNvPr>
          <p:cNvSpPr txBox="1"/>
          <p:nvPr/>
        </p:nvSpPr>
        <p:spPr>
          <a:xfrm>
            <a:off x="581192" y="1641006"/>
            <a:ext cx="300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by: Pabitra Biswas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A6C1A5-8A28-28B0-51C4-D7B20E618D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43045" y="3048000"/>
            <a:ext cx="3344174" cy="33441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❌ Premium phones are mixed with budget listings.</a:t>
            </a:r>
          </a:p>
          <a:p>
            <a:r>
              <a:t>❌ Counterfeit products and inconsistent prices.</a:t>
            </a:r>
          </a:p>
          <a:p>
            <a:r>
              <a:t>❌ Delivery delays and lack of trust in sellers.</a:t>
            </a:r>
          </a:p>
          <a:p>
            <a:r>
              <a:t>❌ No direct-from-OEM app in the market.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FC198-13D3-0BC7-E71D-B365DC3A4510}"/>
              </a:ext>
            </a:extLst>
          </p:cNvPr>
          <p:cNvSpPr txBox="1"/>
          <p:nvPr/>
        </p:nvSpPr>
        <p:spPr>
          <a:xfrm>
            <a:off x="7683260" y="6565143"/>
            <a:ext cx="142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Project by: Pabitra Biswas</a:t>
            </a:r>
            <a:endParaRPr lang="en-IN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OEM-direct flagship smartphones only.</a:t>
            </a:r>
          </a:p>
          <a:p>
            <a:r>
              <a:t>✅ Fastest delivery: Same-day/24-hour options.</a:t>
            </a:r>
          </a:p>
          <a:p>
            <a:r>
              <a:t>✅ Factory-sealed units at official prices.</a:t>
            </a:r>
          </a:p>
          <a:p>
            <a:r>
              <a:t>✅ No third-party sellers involved.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6C843-9F4F-F431-1671-8F0C9A7C8DCF}"/>
              </a:ext>
            </a:extLst>
          </p:cNvPr>
          <p:cNvSpPr txBox="1"/>
          <p:nvPr/>
        </p:nvSpPr>
        <p:spPr>
          <a:xfrm>
            <a:off x="7683260" y="6565143"/>
            <a:ext cx="142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Project by: Pabitra Biswas</a:t>
            </a:r>
            <a:endParaRPr lang="en-IN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📱 Curated Premium Catalog (Apple, Samsung, Google)</a:t>
            </a:r>
          </a:p>
          <a:p>
            <a:r>
              <a:t>📦 Real-time Stock Display &amp; Delivery ETA</a:t>
            </a:r>
          </a:p>
          <a:p>
            <a:r>
              <a:t>🔐 Secure Login &amp; Multi-mode Payments (UPI, EMI, Cards)</a:t>
            </a:r>
          </a:p>
          <a:p>
            <a:r>
              <a:t>🛒 Wishlist &amp; Restock Notifications</a:t>
            </a:r>
          </a:p>
          <a:p>
            <a:r>
              <a:t>💬 Live Customer Chat Support</a:t>
            </a:r>
          </a:p>
          <a:p>
            <a:r>
              <a:t>🚀 Lightning-Fast Delivery Options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6E38B-2012-EF22-487A-534359A06B95}"/>
              </a:ext>
            </a:extLst>
          </p:cNvPr>
          <p:cNvSpPr txBox="1"/>
          <p:nvPr/>
        </p:nvSpPr>
        <p:spPr>
          <a:xfrm>
            <a:off x="7683260" y="6565143"/>
            <a:ext cx="142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Project by: Pabitra Biswas</a:t>
            </a:r>
            <a:endParaRPr lang="en-IN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BRD &amp; FRD Documentation aligned with stakeholders.</a:t>
            </a:r>
          </a:p>
          <a:p>
            <a:r>
              <a:t>📌 Use Case Diagram (MS Visio) to visualize workflows.</a:t>
            </a:r>
          </a:p>
          <a:p>
            <a:r>
              <a:t>📌 Figma-based UI wireframe collaboration.</a:t>
            </a:r>
          </a:p>
          <a:p>
            <a:r>
              <a:t>📌 Functional &amp; Non-functional requirement analysis.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E2556-717B-311B-B7D8-453AFEF619A3}"/>
              </a:ext>
            </a:extLst>
          </p:cNvPr>
          <p:cNvSpPr txBox="1"/>
          <p:nvPr/>
        </p:nvSpPr>
        <p:spPr>
          <a:xfrm>
            <a:off x="7683260" y="6565143"/>
            <a:ext cx="142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Project by: Pabitra Biswas</a:t>
            </a:r>
            <a:endParaRPr lang="en-IN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📘 Bridging business goals &amp; technical workflows.</a:t>
            </a:r>
          </a:p>
          <a:p>
            <a:r>
              <a:t>📘 Writing clear and structured BRD/FRD.</a:t>
            </a:r>
          </a:p>
          <a:p>
            <a:r>
              <a:t>📘 Applying BA tools like Visio, Figma effectively.</a:t>
            </a:r>
          </a:p>
          <a:p>
            <a:r>
              <a:t>📘 Collaborating across design, tech &amp; logistics teams.</a:t>
            </a:r>
          </a:p>
          <a:p>
            <a:r>
              <a:t>📘 Understanding real-world eCommerce integration.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A6283-38A0-F60E-78BD-E45CD19CDD9E}"/>
              </a:ext>
            </a:extLst>
          </p:cNvPr>
          <p:cNvSpPr txBox="1"/>
          <p:nvPr/>
        </p:nvSpPr>
        <p:spPr>
          <a:xfrm>
            <a:off x="7683260" y="6565143"/>
            <a:ext cx="142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Project by: Pabitra Biswas</a:t>
            </a:r>
            <a:endParaRPr lang="en-IN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Let’s Connect!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📈 Exploring Business Analyst opportunities.</a:t>
            </a:r>
          </a:p>
          <a:p>
            <a:r>
              <a:rPr dirty="0"/>
              <a:t>💼 Passionate about </a:t>
            </a:r>
            <a:r>
              <a:rPr lang="en-US" dirty="0"/>
              <a:t>technology</a:t>
            </a:r>
            <a:r>
              <a:rPr dirty="0"/>
              <a:t>.</a:t>
            </a:r>
          </a:p>
          <a:p>
            <a:r>
              <a:rPr dirty="0"/>
              <a:t>📧 Open to connect, collaborate and grow!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D41EE-C559-2B71-FE05-E25BDBF90148}"/>
              </a:ext>
            </a:extLst>
          </p:cNvPr>
          <p:cNvSpPr txBox="1"/>
          <p:nvPr/>
        </p:nvSpPr>
        <p:spPr>
          <a:xfrm>
            <a:off x="7683260" y="6565143"/>
            <a:ext cx="142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Project by: Pabitra Biswas</a:t>
            </a:r>
            <a:endParaRPr lang="en-IN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16</TotalTime>
  <Words>259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Wingdings 2</vt:lpstr>
      <vt:lpstr>Dividend</vt:lpstr>
      <vt:lpstr>Deluxe Phone Hub</vt:lpstr>
      <vt:lpstr>Problem Statement</vt:lpstr>
      <vt:lpstr>The Solution</vt:lpstr>
      <vt:lpstr>Key Features</vt:lpstr>
      <vt:lpstr>My Contribution</vt:lpstr>
      <vt:lpstr>Key Learnings</vt:lpstr>
      <vt:lpstr>Let’s Connect!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Pabitra Biswas</cp:lastModifiedBy>
  <cp:revision>11</cp:revision>
  <dcterms:created xsi:type="dcterms:W3CDTF">2013-01-27T09:14:16Z</dcterms:created>
  <dcterms:modified xsi:type="dcterms:W3CDTF">2025-04-19T07:38:37Z</dcterms:modified>
  <cp:category/>
</cp:coreProperties>
</file>