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6" r:id="rId9"/>
    <p:sldId id="267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B6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1203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3085765"/>
            <a:ext cx="8240108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990600"/>
            <a:ext cx="79897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2495444"/>
            <a:ext cx="7989752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30642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63010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95901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228003"/>
            <a:ext cx="7989752" cy="36307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5540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88192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01265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90981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51827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79873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42334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64640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73345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829696"/>
            <a:ext cx="4531397" cy="590321"/>
          </a:xfrm>
        </p:spPr>
        <p:txBody>
          <a:bodyPr>
            <a:normAutofit fontScale="90000"/>
          </a:bodyPr>
          <a:lstStyle/>
          <a:p>
            <a:r>
              <a:rPr dirty="0"/>
              <a:t>Deluxe Phone Hub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3" y="1420017"/>
            <a:ext cx="3588242" cy="288013"/>
          </a:xfrm>
        </p:spPr>
        <p:txBody>
          <a:bodyPr>
            <a:normAutofit fontScale="77500" lnSpcReduction="20000"/>
          </a:bodyPr>
          <a:lstStyle/>
          <a:p>
            <a:r>
              <a:rPr dirty="0"/>
              <a:t>Premium Smartphone Shopping App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FF0379-2D1E-59CB-E581-2B506B09AAE3}"/>
              </a:ext>
            </a:extLst>
          </p:cNvPr>
          <p:cNvSpPr txBox="1"/>
          <p:nvPr/>
        </p:nvSpPr>
        <p:spPr>
          <a:xfrm>
            <a:off x="581192" y="1641006"/>
            <a:ext cx="3001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Project by: Pabitra Biswas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A6C1A5-8A28-28B0-51C4-D7B20E618D9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943045" y="3048000"/>
            <a:ext cx="3344174" cy="33441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My Contribution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228003"/>
            <a:ext cx="7989752" cy="3630795"/>
          </a:xfrm>
        </p:spPr>
        <p:txBody>
          <a:bodyPr/>
          <a:lstStyle/>
          <a:p>
            <a:r>
              <a:rPr dirty="0"/>
              <a:t>📌 BRD &amp; FRD Documentation aligned with stakeholders.</a:t>
            </a:r>
          </a:p>
          <a:p>
            <a:r>
              <a:rPr dirty="0"/>
              <a:t>📌 Use Case Diagram (MS Visio) to visualize workflows.</a:t>
            </a:r>
          </a:p>
          <a:p>
            <a:r>
              <a:rPr dirty="0"/>
              <a:t>📌 Figma</a:t>
            </a:r>
            <a:r>
              <a:rPr lang="en-US" dirty="0"/>
              <a:t> Enhanced UI/UX principles for purposeful design</a:t>
            </a:r>
            <a:r>
              <a:rPr dirty="0"/>
              <a:t>.</a:t>
            </a:r>
          </a:p>
          <a:p>
            <a:r>
              <a:rPr dirty="0"/>
              <a:t>📌 Functional &amp; Non-functional requirement analysis.</a:t>
            </a:r>
            <a:endParaRPr lang="en-US" dirty="0"/>
          </a:p>
          <a:p>
            <a:r>
              <a:rPr lang="en-IN" dirty="0"/>
              <a:t>📌 Sales Dashboard (POWER BI) </a:t>
            </a:r>
            <a:r>
              <a:rPr lang="en-US" b="0" i="0" dirty="0">
                <a:effectLst/>
                <a:latin typeface="-apple-system"/>
              </a:rPr>
              <a:t>with dynamic and interactive visuals</a:t>
            </a:r>
            <a:r>
              <a:rPr lang="en-IN" dirty="0"/>
              <a:t>.</a:t>
            </a:r>
          </a:p>
          <a:p>
            <a:endParaRPr lang="en-US" dirty="0"/>
          </a:p>
          <a:p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3E2556-717B-311B-B7D8-453AFEF619A3}"/>
              </a:ext>
            </a:extLst>
          </p:cNvPr>
          <p:cNvSpPr txBox="1"/>
          <p:nvPr/>
        </p:nvSpPr>
        <p:spPr>
          <a:xfrm>
            <a:off x="7683260" y="6565143"/>
            <a:ext cx="1420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Project by: Pabitra Biswas</a:t>
            </a:r>
            <a:endParaRPr lang="en-IN" sz="800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Learnings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228003"/>
            <a:ext cx="7989752" cy="2148465"/>
          </a:xfrm>
        </p:spPr>
        <p:txBody>
          <a:bodyPr/>
          <a:lstStyle/>
          <a:p>
            <a:r>
              <a:rPr dirty="0"/>
              <a:t>📘 Bridging business goals &amp; technical workflows.</a:t>
            </a:r>
          </a:p>
          <a:p>
            <a:r>
              <a:rPr dirty="0"/>
              <a:t>📘 Writing clear and structured BRD/FRD.</a:t>
            </a:r>
          </a:p>
          <a:p>
            <a:r>
              <a:rPr dirty="0"/>
              <a:t>📘 Applying BA tools like </a:t>
            </a:r>
            <a:r>
              <a:rPr lang="en-US" dirty="0"/>
              <a:t>Power BI, </a:t>
            </a:r>
            <a:r>
              <a:rPr dirty="0"/>
              <a:t>Visio, Figma effectively.</a:t>
            </a:r>
          </a:p>
          <a:p>
            <a:r>
              <a:rPr dirty="0"/>
              <a:t>📘 </a:t>
            </a:r>
            <a:r>
              <a:rPr lang="en-US" dirty="0"/>
              <a:t>Applied DAX for calculated columns, measures, &amp; Dynamic visuals</a:t>
            </a:r>
            <a:r>
              <a:rPr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5A6283-38A0-F60E-78BD-E45CD19CDD9E}"/>
              </a:ext>
            </a:extLst>
          </p:cNvPr>
          <p:cNvSpPr txBox="1"/>
          <p:nvPr/>
        </p:nvSpPr>
        <p:spPr>
          <a:xfrm>
            <a:off x="7683260" y="6565143"/>
            <a:ext cx="1420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Project by: Pabitra Biswas</a:t>
            </a:r>
            <a:endParaRPr lang="en-IN" sz="800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Let’s Connect!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610684"/>
            <a:ext cx="7989752" cy="1636631"/>
          </a:xfrm>
        </p:spPr>
        <p:txBody>
          <a:bodyPr/>
          <a:lstStyle/>
          <a:p>
            <a:r>
              <a:rPr dirty="0"/>
              <a:t>📈 Exploring Business Analyst opportunities.</a:t>
            </a:r>
          </a:p>
          <a:p>
            <a:r>
              <a:rPr dirty="0"/>
              <a:t>💼 Passionate about </a:t>
            </a:r>
            <a:r>
              <a:rPr lang="en-US" dirty="0"/>
              <a:t>technology</a:t>
            </a:r>
            <a:r>
              <a:rPr dirty="0"/>
              <a:t>.</a:t>
            </a:r>
          </a:p>
          <a:p>
            <a:r>
              <a:rPr dirty="0"/>
              <a:t>📧 Open to connect, collaborate and grow!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2D41EE-C559-2B71-FE05-E25BDBF90148}"/>
              </a:ext>
            </a:extLst>
          </p:cNvPr>
          <p:cNvSpPr txBox="1"/>
          <p:nvPr/>
        </p:nvSpPr>
        <p:spPr>
          <a:xfrm>
            <a:off x="7683260" y="6565143"/>
            <a:ext cx="1420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Project by: Pabitra Biswas</a:t>
            </a:r>
            <a:endParaRPr lang="en-IN" sz="800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❌ Premium phones are mixed with budget listings.</a:t>
            </a:r>
          </a:p>
          <a:p>
            <a:r>
              <a:t>❌ Counterfeit products and inconsistent prices.</a:t>
            </a:r>
          </a:p>
          <a:p>
            <a:r>
              <a:t>❌ Delivery delays and lack of trust in sellers.</a:t>
            </a:r>
          </a:p>
          <a:p>
            <a:r>
              <a:t>❌ No direct-from-OEM app in the market.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FFC198-13D3-0BC7-E71D-B365DC3A4510}"/>
              </a:ext>
            </a:extLst>
          </p:cNvPr>
          <p:cNvSpPr txBox="1"/>
          <p:nvPr/>
        </p:nvSpPr>
        <p:spPr>
          <a:xfrm>
            <a:off x="7683260" y="6565143"/>
            <a:ext cx="1420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Project by: Pabitra Biswas</a:t>
            </a:r>
            <a:endParaRPr lang="en-IN" sz="800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✅ OEM-direct flagship smartphones only.</a:t>
            </a:r>
          </a:p>
          <a:p>
            <a:r>
              <a:rPr dirty="0"/>
              <a:t>✅ Fastest delivery: Same-day/24-hour options.</a:t>
            </a:r>
          </a:p>
          <a:p>
            <a:r>
              <a:rPr dirty="0"/>
              <a:t>✅ Factory-sealed units at official prices.</a:t>
            </a:r>
          </a:p>
          <a:p>
            <a:r>
              <a:rPr dirty="0"/>
              <a:t>✅ </a:t>
            </a:r>
            <a:r>
              <a:rPr lang="en-US" dirty="0"/>
              <a:t>Premium UI/UX App with </a:t>
            </a:r>
            <a:r>
              <a:rPr dirty="0"/>
              <a:t>No third-party sellers involved.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26C843-9F4F-F431-1671-8F0C9A7C8DCF}"/>
              </a:ext>
            </a:extLst>
          </p:cNvPr>
          <p:cNvSpPr txBox="1"/>
          <p:nvPr/>
        </p:nvSpPr>
        <p:spPr>
          <a:xfrm>
            <a:off x="7683260" y="6565143"/>
            <a:ext cx="1420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Project by: Pabitra Biswas</a:t>
            </a:r>
            <a:endParaRPr lang="en-IN" sz="800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📱 Curated Premium Catalog (Apple, Samsung, Google)</a:t>
            </a:r>
          </a:p>
          <a:p>
            <a:r>
              <a:rPr dirty="0"/>
              <a:t>📦 Real-time Stock Display &amp; Delivery ETA</a:t>
            </a:r>
          </a:p>
          <a:p>
            <a:r>
              <a:rPr dirty="0"/>
              <a:t>🔐 Secure Login &amp; Multi-mode Payments (UPI, EMI, Cards)</a:t>
            </a:r>
          </a:p>
          <a:p>
            <a:r>
              <a:rPr dirty="0"/>
              <a:t>🛒 Wishlist &amp; Restock Notifications</a:t>
            </a:r>
          </a:p>
          <a:p>
            <a:r>
              <a:rPr dirty="0"/>
              <a:t>💬 Live Customer Chat Support</a:t>
            </a:r>
          </a:p>
          <a:p>
            <a:r>
              <a:rPr dirty="0"/>
              <a:t>🚀 Lightning-Fast Delivery Options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86E38B-2012-EF22-487A-534359A06B95}"/>
              </a:ext>
            </a:extLst>
          </p:cNvPr>
          <p:cNvSpPr txBox="1"/>
          <p:nvPr/>
        </p:nvSpPr>
        <p:spPr>
          <a:xfrm>
            <a:off x="7683260" y="6565143"/>
            <a:ext cx="1420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Project by: Pabitra Biswas</a:t>
            </a:r>
            <a:endParaRPr lang="en-IN" sz="800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3C04432C-2D6A-040C-B85A-76568E09D16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r="50496"/>
          <a:stretch/>
        </p:blipFill>
        <p:spPr>
          <a:xfrm>
            <a:off x="948905" y="942667"/>
            <a:ext cx="7246190" cy="49726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D748718-0F0A-25E3-D530-C1B3F18697FA}"/>
              </a:ext>
            </a:extLst>
          </p:cNvPr>
          <p:cNvSpPr txBox="1"/>
          <p:nvPr/>
        </p:nvSpPr>
        <p:spPr>
          <a:xfrm>
            <a:off x="7683260" y="6565143"/>
            <a:ext cx="1420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Project by: Pabitra Biswas</a:t>
            </a:r>
            <a:endParaRPr lang="en-IN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9DC205-4A58-5668-4CD0-267C49813D64}"/>
              </a:ext>
            </a:extLst>
          </p:cNvPr>
          <p:cNvSpPr txBox="1"/>
          <p:nvPr/>
        </p:nvSpPr>
        <p:spPr>
          <a:xfrm>
            <a:off x="3301400" y="6195811"/>
            <a:ext cx="2541199" cy="369332"/>
          </a:xfrm>
          <a:prstGeom prst="rect">
            <a:avLst/>
          </a:prstGeom>
          <a:solidFill>
            <a:srgbClr val="8CB64A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DPH-App Pages Views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493183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3C04432C-2D6A-040C-B85A-76568E09D16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49779" r="-1125"/>
          <a:stretch/>
        </p:blipFill>
        <p:spPr>
          <a:xfrm>
            <a:off x="814111" y="942667"/>
            <a:ext cx="7515778" cy="49726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D748718-0F0A-25E3-D530-C1B3F18697FA}"/>
              </a:ext>
            </a:extLst>
          </p:cNvPr>
          <p:cNvSpPr txBox="1"/>
          <p:nvPr/>
        </p:nvSpPr>
        <p:spPr>
          <a:xfrm>
            <a:off x="7683260" y="6565143"/>
            <a:ext cx="1420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Project by: Pabitra Biswas</a:t>
            </a:r>
            <a:endParaRPr lang="en-IN" sz="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1BD0C3-3756-0F58-6AB2-3D16B7EF54C0}"/>
              </a:ext>
            </a:extLst>
          </p:cNvPr>
          <p:cNvSpPr txBox="1"/>
          <p:nvPr/>
        </p:nvSpPr>
        <p:spPr>
          <a:xfrm>
            <a:off x="3301400" y="6195811"/>
            <a:ext cx="2541199" cy="369332"/>
          </a:xfrm>
          <a:prstGeom prst="rect">
            <a:avLst/>
          </a:prstGeom>
          <a:solidFill>
            <a:srgbClr val="8CB64A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DPH-App Pages Views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803372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3C04432C-2D6A-040C-B85A-76568E09D16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b="740"/>
          <a:stretch/>
        </p:blipFill>
        <p:spPr>
          <a:xfrm>
            <a:off x="1695136" y="883756"/>
            <a:ext cx="5753727" cy="54425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D748718-0F0A-25E3-D530-C1B3F18697FA}"/>
              </a:ext>
            </a:extLst>
          </p:cNvPr>
          <p:cNvSpPr txBox="1"/>
          <p:nvPr/>
        </p:nvSpPr>
        <p:spPr>
          <a:xfrm>
            <a:off x="7683260" y="6565143"/>
            <a:ext cx="1420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Project by: Pabitra Biswas</a:t>
            </a:r>
            <a:endParaRPr lang="en-IN" sz="800" dirty="0"/>
          </a:p>
        </p:txBody>
      </p:sp>
    </p:spTree>
    <p:extLst>
      <p:ext uri="{BB962C8B-B14F-4D97-AF65-F5344CB8AC3E}">
        <p14:creationId xmlns:p14="http://schemas.microsoft.com/office/powerpoint/2010/main" val="17824072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3C04432C-2D6A-040C-B85A-76568E09D16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-247" r="21748"/>
          <a:stretch/>
        </p:blipFill>
        <p:spPr>
          <a:xfrm>
            <a:off x="867829" y="1163016"/>
            <a:ext cx="7408341" cy="45319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D748718-0F0A-25E3-D530-C1B3F18697FA}"/>
              </a:ext>
            </a:extLst>
          </p:cNvPr>
          <p:cNvSpPr txBox="1"/>
          <p:nvPr/>
        </p:nvSpPr>
        <p:spPr>
          <a:xfrm>
            <a:off x="7683260" y="6565143"/>
            <a:ext cx="1420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Project by: Pabitra Biswas</a:t>
            </a:r>
            <a:endParaRPr lang="en-IN" sz="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D0E0CB-D077-229F-8D97-F83C869ABDFC}"/>
              </a:ext>
            </a:extLst>
          </p:cNvPr>
          <p:cNvSpPr txBox="1"/>
          <p:nvPr/>
        </p:nvSpPr>
        <p:spPr>
          <a:xfrm>
            <a:off x="3068127" y="5969479"/>
            <a:ext cx="3007744" cy="369332"/>
          </a:xfrm>
          <a:prstGeom prst="rect">
            <a:avLst/>
          </a:prstGeom>
          <a:solidFill>
            <a:srgbClr val="8CB64A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Tables Relationships Model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81252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3C04432C-2D6A-040C-B85A-76568E09D16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052" t="2128" r="1124" b="2065"/>
          <a:stretch/>
        </p:blipFill>
        <p:spPr>
          <a:xfrm>
            <a:off x="434388" y="1085491"/>
            <a:ext cx="8275223" cy="46870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D748718-0F0A-25E3-D530-C1B3F18697FA}"/>
              </a:ext>
            </a:extLst>
          </p:cNvPr>
          <p:cNvSpPr txBox="1"/>
          <p:nvPr/>
        </p:nvSpPr>
        <p:spPr>
          <a:xfrm>
            <a:off x="7683260" y="6565143"/>
            <a:ext cx="1420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Project by: Pabitra Biswas</a:t>
            </a:r>
            <a:endParaRPr lang="en-IN" sz="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D0E0CB-D077-229F-8D97-F83C869ABDFC}"/>
              </a:ext>
            </a:extLst>
          </p:cNvPr>
          <p:cNvSpPr txBox="1"/>
          <p:nvPr/>
        </p:nvSpPr>
        <p:spPr>
          <a:xfrm>
            <a:off x="3555519" y="5991153"/>
            <a:ext cx="2032960" cy="369332"/>
          </a:xfrm>
          <a:prstGeom prst="rect">
            <a:avLst/>
          </a:prstGeom>
          <a:solidFill>
            <a:srgbClr val="8CB64A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Sales Dashboard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438815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ilk Glass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51</TotalTime>
  <Words>319</Words>
  <Application>Microsoft Office PowerPoint</Application>
  <PresentationFormat>On-screen Show (4:3)</PresentationFormat>
  <Paragraphs>50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-apple-system</vt:lpstr>
      <vt:lpstr>Arial</vt:lpstr>
      <vt:lpstr>Times New Roman</vt:lpstr>
      <vt:lpstr>Wingdings 2</vt:lpstr>
      <vt:lpstr>Dividend</vt:lpstr>
      <vt:lpstr>Deluxe Phone Hub</vt:lpstr>
      <vt:lpstr>Problem Statement</vt:lpstr>
      <vt:lpstr>The Solution</vt:lpstr>
      <vt:lpstr>Key Features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My Contribution</vt:lpstr>
      <vt:lpstr>Key Learnings</vt:lpstr>
      <vt:lpstr>Let’s Connect!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Pabitra Biswas</cp:lastModifiedBy>
  <cp:revision>29</cp:revision>
  <dcterms:created xsi:type="dcterms:W3CDTF">2013-01-27T09:14:16Z</dcterms:created>
  <dcterms:modified xsi:type="dcterms:W3CDTF">2025-04-20T12:47:26Z</dcterms:modified>
  <cp:category/>
</cp:coreProperties>
</file>