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60" r:id="rId4"/>
    <p:sldId id="258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itra Giri" userId="22928f53d2336966" providerId="LiveId" clId="{C8EAE48C-1AF3-415E-9426-2A3B928A6C47}"/>
    <pc:docChg chg="undo custSel addSld delSld modSld sldOrd">
      <pc:chgData name="Pabitra Giri" userId="22928f53d2336966" providerId="LiveId" clId="{C8EAE48C-1AF3-415E-9426-2A3B928A6C47}" dt="2023-08-28T14:12:22.274" v="1378"/>
      <pc:docMkLst>
        <pc:docMk/>
      </pc:docMkLst>
      <pc:sldChg chg="modSp mod">
        <pc:chgData name="Pabitra Giri" userId="22928f53d2336966" providerId="LiveId" clId="{C8EAE48C-1AF3-415E-9426-2A3B928A6C47}" dt="2023-08-28T14:10:12.792" v="1335" actId="20577"/>
        <pc:sldMkLst>
          <pc:docMk/>
          <pc:sldMk cId="1357886510" sldId="256"/>
        </pc:sldMkLst>
        <pc:spChg chg="mod">
          <ac:chgData name="Pabitra Giri" userId="22928f53d2336966" providerId="LiveId" clId="{C8EAE48C-1AF3-415E-9426-2A3B928A6C47}" dt="2023-08-28T14:10:12.792" v="1335" actId="20577"/>
          <ac:spMkLst>
            <pc:docMk/>
            <pc:sldMk cId="1357886510" sldId="256"/>
            <ac:spMk id="2" creationId="{53F3C318-FB1C-CAEF-4F54-A0D06CE75375}"/>
          </ac:spMkLst>
        </pc:spChg>
        <pc:spChg chg="mod">
          <ac:chgData name="Pabitra Giri" userId="22928f53d2336966" providerId="LiveId" clId="{C8EAE48C-1AF3-415E-9426-2A3B928A6C47}" dt="2023-08-28T13:59:43.156" v="806"/>
          <ac:spMkLst>
            <pc:docMk/>
            <pc:sldMk cId="1357886510" sldId="256"/>
            <ac:spMk id="3" creationId="{6D8A5866-4B9F-B5D2-78D1-346C9312B61C}"/>
          </ac:spMkLst>
        </pc:spChg>
      </pc:sldChg>
      <pc:sldChg chg="modSp mod">
        <pc:chgData name="Pabitra Giri" userId="22928f53d2336966" providerId="LiveId" clId="{C8EAE48C-1AF3-415E-9426-2A3B928A6C47}" dt="2023-08-28T14:10:37.518" v="1365" actId="20577"/>
        <pc:sldMkLst>
          <pc:docMk/>
          <pc:sldMk cId="3404094257" sldId="257"/>
        </pc:sldMkLst>
        <pc:spChg chg="mod">
          <ac:chgData name="Pabitra Giri" userId="22928f53d2336966" providerId="LiveId" clId="{C8EAE48C-1AF3-415E-9426-2A3B928A6C47}" dt="2023-08-28T14:10:37.518" v="1365" actId="20577"/>
          <ac:spMkLst>
            <pc:docMk/>
            <pc:sldMk cId="3404094257" sldId="257"/>
            <ac:spMk id="2" creationId="{5CD06025-06FF-32C1-E891-579E5F3EF028}"/>
          </ac:spMkLst>
        </pc:spChg>
      </pc:sldChg>
      <pc:sldChg chg="modSp mod ord">
        <pc:chgData name="Pabitra Giri" userId="22928f53d2336966" providerId="LiveId" clId="{C8EAE48C-1AF3-415E-9426-2A3B928A6C47}" dt="2023-08-28T14:12:22.274" v="1378"/>
        <pc:sldMkLst>
          <pc:docMk/>
          <pc:sldMk cId="3919076083" sldId="258"/>
        </pc:sldMkLst>
        <pc:spChg chg="mod">
          <ac:chgData name="Pabitra Giri" userId="22928f53d2336966" providerId="LiveId" clId="{C8EAE48C-1AF3-415E-9426-2A3B928A6C47}" dt="2023-08-28T14:02:32.127" v="858" actId="20577"/>
          <ac:spMkLst>
            <pc:docMk/>
            <pc:sldMk cId="3919076083" sldId="258"/>
            <ac:spMk id="2" creationId="{B2C5DBF6-CAF9-D796-C403-932793606F0B}"/>
          </ac:spMkLst>
        </pc:spChg>
        <pc:spChg chg="mod">
          <ac:chgData name="Pabitra Giri" userId="22928f53d2336966" providerId="LiveId" clId="{C8EAE48C-1AF3-415E-9426-2A3B928A6C47}" dt="2023-08-28T13:59:42.077" v="803" actId="27636"/>
          <ac:spMkLst>
            <pc:docMk/>
            <pc:sldMk cId="3919076083" sldId="258"/>
            <ac:spMk id="3" creationId="{39CBCABA-90D2-C25E-81BF-EE861C943CDF}"/>
          </ac:spMkLst>
        </pc:spChg>
      </pc:sldChg>
      <pc:sldChg chg="modSp mod ord">
        <pc:chgData name="Pabitra Giri" userId="22928f53d2336966" providerId="LiveId" clId="{C8EAE48C-1AF3-415E-9426-2A3B928A6C47}" dt="2023-08-28T14:12:12.483" v="1376" actId="1076"/>
        <pc:sldMkLst>
          <pc:docMk/>
          <pc:sldMk cId="592069765" sldId="260"/>
        </pc:sldMkLst>
        <pc:spChg chg="mod">
          <ac:chgData name="Pabitra Giri" userId="22928f53d2336966" providerId="LiveId" clId="{C8EAE48C-1AF3-415E-9426-2A3B928A6C47}" dt="2023-08-28T14:12:12.483" v="1376" actId="1076"/>
          <ac:spMkLst>
            <pc:docMk/>
            <pc:sldMk cId="592069765" sldId="260"/>
            <ac:spMk id="2" creationId="{E2C9499D-112B-BD51-5320-F819E8C515A8}"/>
          </ac:spMkLst>
        </pc:spChg>
        <pc:spChg chg="mod">
          <ac:chgData name="Pabitra Giri" userId="22928f53d2336966" providerId="LiveId" clId="{C8EAE48C-1AF3-415E-9426-2A3B928A6C47}" dt="2023-08-28T14:10:53.736" v="1366" actId="21"/>
          <ac:spMkLst>
            <pc:docMk/>
            <pc:sldMk cId="592069765" sldId="260"/>
            <ac:spMk id="3" creationId="{27D60C6B-7504-F5BE-69A9-1CDB1CF1E488}"/>
          </ac:spMkLst>
        </pc:spChg>
      </pc:sldChg>
      <pc:sldChg chg="modSp mod">
        <pc:chgData name="Pabitra Giri" userId="22928f53d2336966" providerId="LiveId" clId="{C8EAE48C-1AF3-415E-9426-2A3B928A6C47}" dt="2023-08-28T14:03:19.734" v="864" actId="1076"/>
        <pc:sldMkLst>
          <pc:docMk/>
          <pc:sldMk cId="815062606" sldId="261"/>
        </pc:sldMkLst>
        <pc:spChg chg="mod">
          <ac:chgData name="Pabitra Giri" userId="22928f53d2336966" providerId="LiveId" clId="{C8EAE48C-1AF3-415E-9426-2A3B928A6C47}" dt="2023-08-28T14:02:26.192" v="857" actId="20577"/>
          <ac:spMkLst>
            <pc:docMk/>
            <pc:sldMk cId="815062606" sldId="261"/>
            <ac:spMk id="2" creationId="{0C49B570-B1FC-101A-C146-9CBF98EB2100}"/>
          </ac:spMkLst>
        </pc:spChg>
        <pc:spChg chg="mod">
          <ac:chgData name="Pabitra Giri" userId="22928f53d2336966" providerId="LiveId" clId="{C8EAE48C-1AF3-415E-9426-2A3B928A6C47}" dt="2023-08-28T14:03:19.734" v="864" actId="1076"/>
          <ac:spMkLst>
            <pc:docMk/>
            <pc:sldMk cId="815062606" sldId="261"/>
            <ac:spMk id="3" creationId="{30BEB3A7-9765-4463-C04C-3BE6CB34F6BA}"/>
          </ac:spMkLst>
        </pc:spChg>
      </pc:sldChg>
      <pc:sldChg chg="modSp new mod">
        <pc:chgData name="Pabitra Giri" userId="22928f53d2336966" providerId="LiveId" clId="{C8EAE48C-1AF3-415E-9426-2A3B928A6C47}" dt="2023-08-28T14:05:09.306" v="894" actId="1076"/>
        <pc:sldMkLst>
          <pc:docMk/>
          <pc:sldMk cId="977630082" sldId="262"/>
        </pc:sldMkLst>
        <pc:spChg chg="mod">
          <ac:chgData name="Pabitra Giri" userId="22928f53d2336966" providerId="LiveId" clId="{C8EAE48C-1AF3-415E-9426-2A3B928A6C47}" dt="2023-08-28T14:02:19.385" v="856" actId="20577"/>
          <ac:spMkLst>
            <pc:docMk/>
            <pc:sldMk cId="977630082" sldId="262"/>
            <ac:spMk id="2" creationId="{CAA5E88C-6A2E-A7CE-2853-307702D00F47}"/>
          </ac:spMkLst>
        </pc:spChg>
        <pc:spChg chg="mod">
          <ac:chgData name="Pabitra Giri" userId="22928f53d2336966" providerId="LiveId" clId="{C8EAE48C-1AF3-415E-9426-2A3B928A6C47}" dt="2023-08-28T14:05:09.306" v="894" actId="1076"/>
          <ac:spMkLst>
            <pc:docMk/>
            <pc:sldMk cId="977630082" sldId="262"/>
            <ac:spMk id="3" creationId="{332A973C-3242-EFE2-6D2B-0CE848B93533}"/>
          </ac:spMkLst>
        </pc:spChg>
      </pc:sldChg>
      <pc:sldChg chg="addSp delSp modSp new del mod">
        <pc:chgData name="Pabitra Giri" userId="22928f53d2336966" providerId="LiveId" clId="{C8EAE48C-1AF3-415E-9426-2A3B928A6C47}" dt="2023-08-28T13:54:02.705" v="451" actId="680"/>
        <pc:sldMkLst>
          <pc:docMk/>
          <pc:sldMk cId="4082111409" sldId="262"/>
        </pc:sldMkLst>
        <pc:spChg chg="add del mod">
          <ac:chgData name="Pabitra Giri" userId="22928f53d2336966" providerId="LiveId" clId="{C8EAE48C-1AF3-415E-9426-2A3B928A6C47}" dt="2023-08-28T13:54:01.142" v="450" actId="767"/>
          <ac:spMkLst>
            <pc:docMk/>
            <pc:sldMk cId="4082111409" sldId="262"/>
            <ac:spMk id="2" creationId="{EF15BDD8-27A2-EA8A-25B6-9DB5028405DD}"/>
          </ac:spMkLst>
        </pc:spChg>
      </pc:sldChg>
      <pc:sldChg chg="modSp new mod">
        <pc:chgData name="Pabitra Giri" userId="22928f53d2336966" providerId="LiveId" clId="{C8EAE48C-1AF3-415E-9426-2A3B928A6C47}" dt="2023-08-28T14:07:30.096" v="1276" actId="255"/>
        <pc:sldMkLst>
          <pc:docMk/>
          <pc:sldMk cId="4164644612" sldId="263"/>
        </pc:sldMkLst>
        <pc:spChg chg="mod">
          <ac:chgData name="Pabitra Giri" userId="22928f53d2336966" providerId="LiveId" clId="{C8EAE48C-1AF3-415E-9426-2A3B928A6C47}" dt="2023-08-28T14:05:03.334" v="893" actId="1076"/>
          <ac:spMkLst>
            <pc:docMk/>
            <pc:sldMk cId="4164644612" sldId="263"/>
            <ac:spMk id="2" creationId="{FC9885E1-F3ED-E0A8-0279-8C79A10C0B10}"/>
          </ac:spMkLst>
        </pc:spChg>
        <pc:spChg chg="mod">
          <ac:chgData name="Pabitra Giri" userId="22928f53d2336966" providerId="LiveId" clId="{C8EAE48C-1AF3-415E-9426-2A3B928A6C47}" dt="2023-08-28T14:07:30.096" v="1276" actId="255"/>
          <ac:spMkLst>
            <pc:docMk/>
            <pc:sldMk cId="4164644612" sldId="263"/>
            <ac:spMk id="3" creationId="{5BECF03D-8D93-26E1-2368-9EBE156831FF}"/>
          </ac:spMkLst>
        </pc:spChg>
      </pc:sldChg>
      <pc:sldChg chg="addSp modSp new mod">
        <pc:chgData name="Pabitra Giri" userId="22928f53d2336966" providerId="LiveId" clId="{C8EAE48C-1AF3-415E-9426-2A3B928A6C47}" dt="2023-08-28T14:09:58.141" v="1325" actId="1076"/>
        <pc:sldMkLst>
          <pc:docMk/>
          <pc:sldMk cId="2567900804" sldId="264"/>
        </pc:sldMkLst>
        <pc:spChg chg="add mod">
          <ac:chgData name="Pabitra Giri" userId="22928f53d2336966" providerId="LiveId" clId="{C8EAE48C-1AF3-415E-9426-2A3B928A6C47}" dt="2023-08-28T14:09:58.141" v="1325" actId="1076"/>
          <ac:spMkLst>
            <pc:docMk/>
            <pc:sldMk cId="2567900804" sldId="264"/>
            <ac:spMk id="3" creationId="{F48A1F69-F627-FCC3-0782-2231D01FD2C3}"/>
          </ac:spMkLst>
        </pc:spChg>
      </pc:sldChg>
      <pc:sldChg chg="addSp modSp new mod">
        <pc:chgData name="Pabitra Giri" userId="22928f53d2336966" providerId="LiveId" clId="{C8EAE48C-1AF3-415E-9426-2A3B928A6C47}" dt="2023-08-28T14:11:40.019" v="1372" actId="1076"/>
        <pc:sldMkLst>
          <pc:docMk/>
          <pc:sldMk cId="3546280794" sldId="265"/>
        </pc:sldMkLst>
        <pc:spChg chg="add mod">
          <ac:chgData name="Pabitra Giri" userId="22928f53d2336966" providerId="LiveId" clId="{C8EAE48C-1AF3-415E-9426-2A3B928A6C47}" dt="2023-08-28T14:11:40.019" v="1372" actId="1076"/>
          <ac:spMkLst>
            <pc:docMk/>
            <pc:sldMk cId="3546280794" sldId="265"/>
            <ac:spMk id="3" creationId="{60D386BE-CF7C-EBA6-747F-7483F0DFA3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7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7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837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48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24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0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406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98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4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3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29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8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5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58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25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FC45EE-D787-4EEC-84DE-EFDC2A38047C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CE9F-27C9-4C65-B4CB-E5A03AE73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14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C318-FB1C-CAEF-4F54-A0D06CE75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b="1" u="sng" dirty="0"/>
              <a:t>TEAM :- JACK 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A5866-4B9F-B5D2-78D1-346C9312B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u="sng" dirty="0">
                <a:latin typeface="Arial Black" panose="020B0A04020102020204" pitchFamily="34" charset="0"/>
              </a:rPr>
              <a:t>MEMBERS :-       PABITRA GIRI</a:t>
            </a:r>
          </a:p>
          <a:p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8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6025-06FF-32C1-E891-579E5F3E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27" y="857309"/>
            <a:ext cx="11539567" cy="2281600"/>
          </a:xfrm>
        </p:spPr>
        <p:txBody>
          <a:bodyPr>
            <a:normAutofit/>
          </a:bodyPr>
          <a:lstStyle/>
          <a:p>
            <a:r>
              <a:rPr lang="en-IN" sz="6000" b="1" u="sng" dirty="0"/>
              <a:t>TOPIC : KISAN VIKAS PROJECT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56A31-9759-FD43-8C1D-39C2CF6C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320" y="3044505"/>
            <a:ext cx="8534400" cy="1498600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Aptos Narrow" panose="020B0004020202020204" pitchFamily="34" charset="0"/>
              </a:rPr>
              <a:t>Ab age </a:t>
            </a:r>
            <a:r>
              <a:rPr lang="en-IN" sz="3200" b="1" u="sng" dirty="0" err="1">
                <a:latin typeface="Aptos Narrow" panose="020B0004020202020204" pitchFamily="34" charset="0"/>
              </a:rPr>
              <a:t>Badhega</a:t>
            </a:r>
            <a:r>
              <a:rPr lang="en-IN" sz="3200" b="1" u="sng" dirty="0">
                <a:latin typeface="Aptos Narrow" panose="020B0004020202020204" pitchFamily="34" charset="0"/>
              </a:rPr>
              <a:t> Kisan …</a:t>
            </a:r>
          </a:p>
        </p:txBody>
      </p:sp>
    </p:spTree>
    <p:extLst>
      <p:ext uri="{BB962C8B-B14F-4D97-AF65-F5344CB8AC3E}">
        <p14:creationId xmlns:p14="http://schemas.microsoft.com/office/powerpoint/2010/main" val="340409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499D-112B-BD51-5320-F819E8C51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745" y="1457430"/>
            <a:ext cx="9734917" cy="4252755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Arial Narrow" panose="020B0606020202030204" pitchFamily="34" charset="0"/>
              </a:rPr>
              <a:t>A</a:t>
            </a:r>
            <a:r>
              <a:rPr lang="en-IN" sz="4000" b="1" dirty="0">
                <a:latin typeface="Aptos Narrow" panose="020B0004020202020204" pitchFamily="34" charset="0"/>
              </a:rPr>
              <a:t>griculture plays a significant role in Indian economy.</a:t>
            </a:r>
            <a:br>
              <a:rPr lang="en-IN" sz="4000" b="1" dirty="0">
                <a:latin typeface="Aptos Narrow" panose="020B0004020202020204" pitchFamily="34" charset="0"/>
              </a:rPr>
            </a:br>
            <a:br>
              <a:rPr lang="en-IN" sz="4000" b="1" dirty="0">
                <a:latin typeface="Aptos Narrow" panose="020B0004020202020204" pitchFamily="34" charset="0"/>
              </a:rPr>
            </a:br>
            <a:r>
              <a:rPr lang="en-IN" sz="4000" b="1" dirty="0">
                <a:latin typeface="Aptos Narrow" panose="020B0004020202020204" pitchFamily="34" charset="0"/>
              </a:rPr>
              <a:t>Around 60% of Indian population are engaged in agriculture , contributing 18% of the country GDP.</a:t>
            </a:r>
            <a:br>
              <a:rPr lang="en-IN" sz="3200" b="1" dirty="0">
                <a:latin typeface="Aptos Narrow" panose="020B0004020202020204" pitchFamily="34" charset="0"/>
              </a:rPr>
            </a:br>
            <a:endParaRPr lang="en-IN" sz="3200" b="1" dirty="0">
              <a:latin typeface="Arial Narrow" panose="020B0606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60C6B-7504-F5BE-69A9-1CDB1CF1E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583808"/>
            <a:ext cx="11051987" cy="1947333"/>
          </a:xfrm>
        </p:spPr>
        <p:txBody>
          <a:bodyPr>
            <a:no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206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DBF6-CAF9-D796-C403-932793606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83" y="318778"/>
            <a:ext cx="12092222" cy="738231"/>
          </a:xfrm>
        </p:spPr>
        <p:txBody>
          <a:bodyPr>
            <a:noAutofit/>
          </a:bodyPr>
          <a:lstStyle/>
          <a:p>
            <a:r>
              <a:rPr lang="en-IN" sz="6000" b="1" u="sng" dirty="0"/>
              <a:t>PROBLEMS FACED BY FARMERS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BCABA-90D2-C25E-81BF-EE861C943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74" y="1317072"/>
            <a:ext cx="8694681" cy="5100506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AutoNum type="arabicPeriod"/>
            </a:pPr>
            <a:r>
              <a:rPr lang="en-IN" sz="4000" b="1" dirty="0">
                <a:solidFill>
                  <a:schemeClr val="tx1"/>
                </a:solidFill>
                <a:latin typeface="Arial Narrow" panose="020B0606020202030204" pitchFamily="34" charset="0"/>
              </a:rPr>
              <a:t>Lack of Marketing &amp; Storage Facilities.</a:t>
            </a:r>
          </a:p>
          <a:p>
            <a:pPr marL="742950" indent="-742950">
              <a:buAutoNum type="arabicPeriod"/>
            </a:pPr>
            <a:r>
              <a:rPr lang="en-IN" sz="4000" b="1" dirty="0">
                <a:solidFill>
                  <a:schemeClr val="tx1"/>
                </a:solidFill>
                <a:latin typeface="Arial Narrow" panose="020B0606020202030204" pitchFamily="34" charset="0"/>
              </a:rPr>
              <a:t>Poor Adoption of Mechanization.</a:t>
            </a:r>
          </a:p>
          <a:p>
            <a:pPr marL="742950" indent="-742950">
              <a:buAutoNum type="arabicPeriod"/>
            </a:pPr>
            <a:r>
              <a:rPr lang="en-IN" sz="4000" b="1" dirty="0">
                <a:solidFill>
                  <a:schemeClr val="tx1"/>
                </a:solidFill>
                <a:latin typeface="Arial Narrow" panose="020B0606020202030204" pitchFamily="34" charset="0"/>
              </a:rPr>
              <a:t>Poor Irrigation Facilities</a:t>
            </a:r>
          </a:p>
          <a:p>
            <a:pPr marL="742950" indent="-742950">
              <a:buAutoNum type="arabicPeriod"/>
            </a:pPr>
            <a:r>
              <a:rPr lang="en-IN" sz="4000" b="1" dirty="0">
                <a:solidFill>
                  <a:schemeClr val="tx1"/>
                </a:solidFill>
                <a:latin typeface="Arial Narrow" panose="020B0606020202030204" pitchFamily="34" charset="0"/>
              </a:rPr>
              <a:t>Impact of Climate Change</a:t>
            </a:r>
          </a:p>
          <a:p>
            <a:pPr marL="742950" indent="-742950">
              <a:buAutoNum type="arabicPeriod"/>
            </a:pPr>
            <a:r>
              <a:rPr lang="en-IN" sz="4000" b="1" dirty="0">
                <a:solidFill>
                  <a:schemeClr val="tx1"/>
                </a:solidFill>
                <a:latin typeface="Arial Narrow" panose="020B0606020202030204" pitchFamily="34" charset="0"/>
              </a:rPr>
              <a:t>Price Volatility</a:t>
            </a:r>
          </a:p>
          <a:p>
            <a:pPr marL="742950" indent="-742950">
              <a:buAutoNum type="arabicPeriod"/>
            </a:pPr>
            <a:r>
              <a:rPr lang="en-IN" sz="4000" b="1" dirty="0">
                <a:solidFill>
                  <a:schemeClr val="tx1"/>
                </a:solidFill>
                <a:latin typeface="Arial Narrow" panose="020B0606020202030204" pitchFamily="34" charset="0"/>
              </a:rPr>
              <a:t>Credit Availability</a:t>
            </a:r>
          </a:p>
          <a:p>
            <a:pPr marL="742950" indent="-742950">
              <a:buAutoNum type="arabicPeriod"/>
            </a:pPr>
            <a:r>
              <a:rPr lang="en-IN" sz="4000" b="1" dirty="0">
                <a:solidFill>
                  <a:schemeClr val="tx1"/>
                </a:solidFill>
                <a:latin typeface="Arial Narrow" panose="020B0606020202030204" pitchFamily="34" charset="0"/>
              </a:rPr>
              <a:t>Lack of proper market information</a:t>
            </a:r>
          </a:p>
          <a:p>
            <a:pPr marL="742950" indent="-742950">
              <a:buAutoNum type="arabicPeriod"/>
            </a:pPr>
            <a:r>
              <a:rPr lang="en-IN" sz="4000" b="1" dirty="0">
                <a:solidFill>
                  <a:schemeClr val="tx1"/>
                </a:solidFill>
                <a:latin typeface="Arial Narrow" panose="020B0606020202030204" pitchFamily="34" charset="0"/>
              </a:rPr>
              <a:t>Role of Exploiting Traders and Middleman</a:t>
            </a:r>
          </a:p>
          <a:p>
            <a:pPr marL="742950" indent="-742950">
              <a:buAutoNum type="arabicPeriod"/>
            </a:pPr>
            <a:r>
              <a:rPr lang="en-IN" sz="4000" b="1" dirty="0">
                <a:solidFill>
                  <a:schemeClr val="tx1"/>
                </a:solidFill>
                <a:latin typeface="Arial Narrow" panose="020B0606020202030204" pitchFamily="34" charset="0"/>
              </a:rPr>
              <a:t>Not Aware About the Government Schemes because the are illiterate.</a:t>
            </a:r>
          </a:p>
          <a:p>
            <a:pPr marL="742950" indent="-742950">
              <a:buAutoNum type="arabicPeriod"/>
            </a:pPr>
            <a:endParaRPr lang="en-IN" sz="4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en-IN" sz="4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7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386BE-CF7C-EBA6-747F-7483F0DFA34E}"/>
              </a:ext>
            </a:extLst>
          </p:cNvPr>
          <p:cNvSpPr txBox="1"/>
          <p:nvPr/>
        </p:nvSpPr>
        <p:spPr>
          <a:xfrm>
            <a:off x="2179390" y="1536174"/>
            <a:ext cx="78332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My Website Is the Ultimate Solution to All the Problems.</a:t>
            </a:r>
          </a:p>
        </p:txBody>
      </p:sp>
    </p:spTree>
    <p:extLst>
      <p:ext uri="{BB962C8B-B14F-4D97-AF65-F5344CB8AC3E}">
        <p14:creationId xmlns:p14="http://schemas.microsoft.com/office/powerpoint/2010/main" val="354628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B570-B1FC-101A-C146-9CBF98EB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92947"/>
            <a:ext cx="8001000" cy="947956"/>
          </a:xfrm>
        </p:spPr>
        <p:txBody>
          <a:bodyPr/>
          <a:lstStyle/>
          <a:p>
            <a:r>
              <a:rPr lang="en-IN" b="1" u="sng" dirty="0"/>
              <a:t>UNIQUENESS 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EB3A7-9765-4463-C04C-3BE6CB34F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111" y="1335559"/>
            <a:ext cx="11329777" cy="222137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3200" dirty="0">
                <a:solidFill>
                  <a:schemeClr val="tx1"/>
                </a:solidFill>
                <a:latin typeface="Agency FB" panose="020B0503020202020204" pitchFamily="34" charset="0"/>
              </a:rPr>
              <a:t>The UI of the App would be very Friendly and anyone can be adopted by anyone easily within few hours.</a:t>
            </a:r>
          </a:p>
          <a:p>
            <a:pPr marL="514350" indent="-514350">
              <a:buAutoNum type="arabicPeriod"/>
            </a:pPr>
            <a:r>
              <a:rPr lang="en-IN" sz="3200" dirty="0">
                <a:solidFill>
                  <a:schemeClr val="tx1"/>
                </a:solidFill>
                <a:latin typeface="Agency FB" panose="020B0503020202020204" pitchFamily="34" charset="0"/>
              </a:rPr>
              <a:t>This Would be having all the data getting updated everyday as per government rules.</a:t>
            </a:r>
          </a:p>
          <a:p>
            <a:pPr marL="514350" indent="-514350">
              <a:buAutoNum type="arabicPeriod"/>
            </a:pPr>
            <a:endParaRPr lang="en-IN" sz="32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6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E88C-6A2E-A7CE-2853-307702D00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343946"/>
            <a:ext cx="8820515" cy="872455"/>
          </a:xfrm>
        </p:spPr>
        <p:txBody>
          <a:bodyPr/>
          <a:lstStyle/>
          <a:p>
            <a:r>
              <a:rPr lang="en-IN" b="1" u="sng" dirty="0"/>
              <a:t>REVENUE MODEL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A973C-3242-EFE2-6D2B-0CE848B93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560349"/>
            <a:ext cx="11001652" cy="1947333"/>
          </a:xfrm>
        </p:spPr>
        <p:txBody>
          <a:bodyPr>
            <a:normAutofit fontScale="92500"/>
          </a:bodyPr>
          <a:lstStyle/>
          <a:p>
            <a:r>
              <a:rPr lang="en-IN" sz="3200" b="1" i="1" dirty="0">
                <a:solidFill>
                  <a:schemeClr val="tx1"/>
                </a:solidFill>
              </a:rPr>
              <a:t>The Revenue Model would be basically on the basics of subscription model and Google </a:t>
            </a:r>
            <a:r>
              <a:rPr lang="en-IN" sz="3200" b="1" i="1" dirty="0" err="1">
                <a:solidFill>
                  <a:schemeClr val="tx1"/>
                </a:solidFill>
              </a:rPr>
              <a:t>Adsense</a:t>
            </a:r>
            <a:r>
              <a:rPr lang="en-IN" sz="3200" b="1" i="1" dirty="0">
                <a:solidFill>
                  <a:schemeClr val="tx1"/>
                </a:solidFill>
              </a:rPr>
              <a:t>. As we Know that this industry has a large scope as 60% of INDIA is employed in Agriculture.</a:t>
            </a:r>
          </a:p>
        </p:txBody>
      </p:sp>
    </p:spTree>
    <p:extLst>
      <p:ext uri="{BB962C8B-B14F-4D97-AF65-F5344CB8AC3E}">
        <p14:creationId xmlns:p14="http://schemas.microsoft.com/office/powerpoint/2010/main" val="97763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85E1-F3ED-E0A8-0279-8C79A10C0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3949"/>
            <a:ext cx="8825658" cy="1010724"/>
          </a:xfrm>
        </p:spPr>
        <p:txBody>
          <a:bodyPr/>
          <a:lstStyle/>
          <a:p>
            <a:r>
              <a:rPr lang="en-IN" b="1" u="sng" dirty="0"/>
              <a:t>TECH STACK 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CF03D-8D93-26E1-2368-9EBE15683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547619"/>
            <a:ext cx="9129948" cy="861420"/>
          </a:xfrm>
        </p:spPr>
        <p:txBody>
          <a:bodyPr>
            <a:noAutofit/>
          </a:bodyPr>
          <a:lstStyle/>
          <a:p>
            <a:r>
              <a:rPr lang="en-IN" sz="4000" b="1" i="1" dirty="0">
                <a:solidFill>
                  <a:schemeClr val="tx1"/>
                </a:solidFill>
              </a:rPr>
              <a:t>I Would Be Using HTML, CSS for the Frontend of the website.</a:t>
            </a:r>
          </a:p>
        </p:txBody>
      </p:sp>
    </p:spTree>
    <p:extLst>
      <p:ext uri="{BB962C8B-B14F-4D97-AF65-F5344CB8AC3E}">
        <p14:creationId xmlns:p14="http://schemas.microsoft.com/office/powerpoint/2010/main" val="416464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8A1F69-F627-FCC3-0782-2231D01FD2C3}"/>
              </a:ext>
            </a:extLst>
          </p:cNvPr>
          <p:cNvSpPr txBox="1"/>
          <p:nvPr/>
        </p:nvSpPr>
        <p:spPr>
          <a:xfrm>
            <a:off x="3152687" y="2767280"/>
            <a:ext cx="58866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1" u="sng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567900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1206</TotalTime>
  <Words>207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Agency FB</vt:lpstr>
      <vt:lpstr>Algerian</vt:lpstr>
      <vt:lpstr>Aptos Narrow</vt:lpstr>
      <vt:lpstr>Arial</vt:lpstr>
      <vt:lpstr>Arial Black</vt:lpstr>
      <vt:lpstr>Arial Narrow</vt:lpstr>
      <vt:lpstr>Century Gothic</vt:lpstr>
      <vt:lpstr>Wingdings 3</vt:lpstr>
      <vt:lpstr>Ion</vt:lpstr>
      <vt:lpstr>TEAM :- JACK ++</vt:lpstr>
      <vt:lpstr>TOPIC : KISAN VIKAS PROJECT </vt:lpstr>
      <vt:lpstr>Agriculture plays a significant role in Indian economy.  Around 60% of Indian population are engaged in agriculture , contributing 18% of the country GDP. </vt:lpstr>
      <vt:lpstr>PROBLEMS FACED BY FARMERS :</vt:lpstr>
      <vt:lpstr>PowerPoint Presentation</vt:lpstr>
      <vt:lpstr>UNIQUENESS : </vt:lpstr>
      <vt:lpstr>REVENUE MODEL :</vt:lpstr>
      <vt:lpstr>TECH STACK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:- Jack ++</dc:title>
  <dc:creator>Pabitra Giri</dc:creator>
  <cp:lastModifiedBy>Pabitra Giri</cp:lastModifiedBy>
  <cp:revision>1</cp:revision>
  <dcterms:created xsi:type="dcterms:W3CDTF">2023-08-27T17:58:00Z</dcterms:created>
  <dcterms:modified xsi:type="dcterms:W3CDTF">2023-08-28T14:12:30Z</dcterms:modified>
</cp:coreProperties>
</file>