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10/06/2019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 4: </a:t>
            </a:r>
            <a:r>
              <a:rPr lang="es-ES" sz="3600" dirty="0" smtClean="0"/>
              <a:t>Programación para DLX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de Computadores</a:t>
            </a:r>
            <a:endParaRPr lang="es-ES" dirty="0"/>
          </a:p>
        </p:txBody>
      </p:sp>
      <p:pic>
        <p:nvPicPr>
          <p:cNvPr id="1034" name="Picture 10" descr="Resultado de imagen de vector cpu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3E2E0"/>
              </a:clrFrom>
              <a:clrTo>
                <a:srgbClr val="E3E2E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492896"/>
            <a:ext cx="3962400" cy="3962401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033830" y="260648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Ignacio Andreu Orta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4:</a:t>
            </a:r>
            <a:endParaRPr lang="es-E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5463"/>
          <a:stretch>
            <a:fillRect/>
          </a:stretch>
        </p:blipFill>
        <p:spPr bwMode="auto">
          <a:xfrm>
            <a:off x="1331640" y="2132856"/>
            <a:ext cx="7499350" cy="210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Bucle: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724" t="526"/>
          <a:stretch>
            <a:fillRect/>
          </a:stretch>
        </p:blipFill>
        <p:spPr bwMode="auto">
          <a:xfrm>
            <a:off x="4139952" y="692696"/>
            <a:ext cx="5004048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desenrollado total: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3384376" cy="520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5 Grupo"/>
          <p:cNvGrpSpPr/>
          <p:nvPr/>
        </p:nvGrpSpPr>
        <p:grpSpPr>
          <a:xfrm>
            <a:off x="5724128" y="1628801"/>
            <a:ext cx="2952328" cy="5229200"/>
            <a:chOff x="3563888" y="1609725"/>
            <a:chExt cx="1974900" cy="4051523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524"/>
            <a:stretch>
              <a:fillRect/>
            </a:stretch>
          </p:blipFill>
          <p:spPr bwMode="auto">
            <a:xfrm>
              <a:off x="3605213" y="1609725"/>
              <a:ext cx="1933575" cy="361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t="8333" b="24078"/>
            <a:stretch>
              <a:fillRect/>
            </a:stretch>
          </p:blipFill>
          <p:spPr bwMode="auto">
            <a:xfrm>
              <a:off x="3563888" y="5157192"/>
              <a:ext cx="1656184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Ejecución de una de las Iteraciones del bucle sin y con adelantamiento.</a:t>
            </a:r>
            <a:endParaRPr lang="es-ES" sz="36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r="2416"/>
          <a:stretch>
            <a:fillRect/>
          </a:stretch>
        </p:blipFill>
        <p:spPr bwMode="auto">
          <a:xfrm>
            <a:off x="971600" y="2204863"/>
            <a:ext cx="8172400" cy="94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 r="4473"/>
          <a:stretch>
            <a:fillRect/>
          </a:stretch>
        </p:blipFill>
        <p:spPr bwMode="auto">
          <a:xfrm>
            <a:off x="971600" y="3980806"/>
            <a:ext cx="8172400" cy="110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Comparaciones: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043608" y="1397000"/>
          <a:ext cx="7920880" cy="373715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84176"/>
                <a:gridCol w="1056120"/>
                <a:gridCol w="2640292"/>
                <a:gridCol w="2640292"/>
              </a:tblGrid>
              <a:tr h="584004">
                <a:tc gridSpan="2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 Bucle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Sin Bucle</a:t>
                      </a:r>
                      <a:endParaRPr lang="es-ES" dirty="0"/>
                    </a:p>
                  </a:txBody>
                  <a:tcPr/>
                </a:tc>
              </a:tr>
              <a:tr h="394144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Adelantamiento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Ciclos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64 ciclos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46 ciclos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Nº de Inst.</a:t>
                      </a:r>
                      <a:endParaRPr lang="es-E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43 Instrucciones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33 Instrucciones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CPI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smtClean="0">
                          <a:latin typeface="+mj-lt"/>
                        </a:rPr>
                        <a:t>1,488 </a:t>
                      </a:r>
                      <a:r>
                        <a:rPr lang="es-ES" b="0" dirty="0" smtClean="0">
                          <a:latin typeface="+mj-lt"/>
                        </a:rPr>
                        <a:t>CPI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1,394 CPI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RAW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9 RAW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9 RAW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 Adelantamiento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Ciclos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91 ciclos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75 ciclos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Nº de Inst.</a:t>
                      </a:r>
                      <a:endParaRPr kumimoji="0" lang="es-E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43 Instrucciones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33 Instrucciones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CPI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2,116 CPI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2,207 CPI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RAW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36 RAW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+mj-lt"/>
                        </a:rPr>
                        <a:t>38 RAW</a:t>
                      </a:r>
                      <a:endParaRPr lang="es-E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</TotalTime>
  <Words>91</Words>
  <Application>Microsoft Office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Práctica 4: Programación para DLX</vt:lpstr>
      <vt:lpstr>Ejercicio 4:</vt:lpstr>
      <vt:lpstr>Con Bucle:</vt:lpstr>
      <vt:lpstr>Con desenrollado total:</vt:lpstr>
      <vt:lpstr>Ejecución de una de las Iteraciones del bucle sin y con adelantamiento.</vt:lpstr>
      <vt:lpstr>Comparaciones: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4: Programación para DLX</dc:title>
  <dc:creator>Ignacio</dc:creator>
  <cp:lastModifiedBy>USUARIO</cp:lastModifiedBy>
  <cp:revision>4</cp:revision>
  <dcterms:created xsi:type="dcterms:W3CDTF">2019-06-05T10:51:42Z</dcterms:created>
  <dcterms:modified xsi:type="dcterms:W3CDTF">2019-06-10T08:14:59Z</dcterms:modified>
</cp:coreProperties>
</file>