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a0f830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a0f830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a0f830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a0f830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a0f830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a0f830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a0f830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a0f830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a0f8302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a0f8302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a0f8302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a0f8302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a0f8302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a0f8302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a0f8302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a0f8302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a0f8302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a0f830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a0f8302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a0f8302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Miriam Rodríguez Franco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Elkin Alexander Quispe Toapanta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35500" y="20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OPTIMIZADO CON BYPASS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4431750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Ciclos: 32									Adelantamiento: ALU-ALU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5" y="711750"/>
            <a:ext cx="8984226" cy="3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OPTIMIZADO SIN BYPASS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4125775"/>
            <a:ext cx="85206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Ciclos: 49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13" y="1115462"/>
            <a:ext cx="8912175" cy="29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311700" y="271525"/>
            <a:ext cx="20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247875" y="1177275"/>
            <a:ext cx="87129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Para i=0 hasta i=9, con i=i+1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600"/>
              <a:t>A[0]= 0 , A[1]=</a:t>
            </a:r>
            <a:r>
              <a:rPr lang="es" sz="2600"/>
              <a:t>1</a:t>
            </a:r>
            <a:r>
              <a:rPr lang="es" sz="2600"/>
              <a:t>, A=[2]=A[1]+A[0], . . . . A[i]= A[i-1] + A[1-2]</a:t>
            </a:r>
            <a:r>
              <a:rPr lang="es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20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7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	.data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A:	.word 0,1,0,0,0,0,0,0,0,0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B:	.word 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C:	.word 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.text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addi r20,r0,A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lw r1, 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	lw r0, C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" name="Google Shape;68;p15"/>
          <p:cNvSpPr txBox="1"/>
          <p:nvPr/>
        </p:nvSpPr>
        <p:spPr>
          <a:xfrm>
            <a:off x="3159000" y="138450"/>
            <a:ext cx="14130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 r2,r1,r0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 r3,r2,r1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 r4,r3,r2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 r5,r4,r3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 r6,r5,r4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 r7,r6,r5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 r8,r7,r6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 r9,r8,r7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8(r20),r2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8(r20),r3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lt2"/>
                </a:solidFill>
              </a:rPr>
              <a:t>		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178550" y="123775"/>
            <a:ext cx="14874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8(r20),r3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8(r20),r5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8(r20),r6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169200" y="138450"/>
            <a:ext cx="1784700" cy="4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8(r20),r7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8(r20),r8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sw 8(r20),r9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addi r20,r20,4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trap 6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flipH="1">
            <a:off x="2951150" y="267000"/>
            <a:ext cx="14100" cy="4679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>
            <a:off x="4682100" y="267000"/>
            <a:ext cx="14100" cy="4679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flipH="1">
            <a:off x="6665950" y="325350"/>
            <a:ext cx="14100" cy="4679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49750" y="4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BYPASS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424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Ciclos: 32						Adelantamiento: ALU - ALU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50" y="980550"/>
            <a:ext cx="8202264" cy="32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BYPASS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3622725"/>
            <a:ext cx="85206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Ciclos: 61			Riesgo por dependencia de datos en ADD r2,r1,r0</a:t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Riesgo estructural en ADD r3,r2,r1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3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MULTICICLO CON BYPASS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3952300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Ciclos: 53							Adelantamiento: MEM - ALU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							Adelantamiento: ALU - ALU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1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MULTICICLO CON BYPASS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4200150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Ciclos: 53							</a:t>
            </a:r>
            <a:r>
              <a:rPr lang="es"/>
              <a:t>Adelantamiento: MEM - ALU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								Adelantamiento: ALU - ALU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250"/>
            <a:ext cx="8679901" cy="300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MULTICICLO SIN BYPASS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4189175"/>
            <a:ext cx="85206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Ciclo: 83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425"/>
            <a:ext cx="8839201" cy="336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MULTICICLO SIN BYPASS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4189175"/>
            <a:ext cx="85206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Ciclo: 83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425"/>
            <a:ext cx="8831449" cy="33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