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7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0" r:id="rId4"/>
    <p:sldId id="261" r:id="rId5"/>
    <p:sldId id="262" r:id="rId6"/>
    <p:sldId id="275" r:id="rId7"/>
    <p:sldId id="263" r:id="rId8"/>
    <p:sldId id="276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8" r:id="rId17"/>
    <p:sldId id="270" r:id="rId18"/>
    <p:sldId id="272" r:id="rId19"/>
    <p:sldId id="271" r:id="rId20"/>
    <p:sldId id="273" r:id="rId21"/>
    <p:sldId id="281" r:id="rId22"/>
    <p:sldId id="279" r:id="rId23"/>
    <p:sldId id="27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9D927"/>
    <a:srgbClr val="1CE41C"/>
    <a:srgbClr val="FFCC99"/>
    <a:srgbClr val="FF9933"/>
    <a:srgbClr val="FF7C80"/>
    <a:srgbClr val="FF8000"/>
    <a:srgbClr val="FFFFFF"/>
    <a:srgbClr val="1CADE4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" userId="143c9304-1f28-4e72-a18d-eb35ea801f09" providerId="ADAL" clId="{50860AA8-8917-4B3C-BEC3-D0257F683C95}"/>
    <pc:docChg chg="undo custSel addSld delSld modSld">
      <pc:chgData name="PABLO" userId="143c9304-1f28-4e72-a18d-eb35ea801f09" providerId="ADAL" clId="{50860AA8-8917-4B3C-BEC3-D0257F683C95}" dt="2023-02-13T14:41:42.641" v="2711" actId="20577"/>
      <pc:docMkLst>
        <pc:docMk/>
      </pc:docMkLst>
      <pc:sldChg chg="modSp mod modTransition">
        <pc:chgData name="PABLO" userId="143c9304-1f28-4e72-a18d-eb35ea801f09" providerId="ADAL" clId="{50860AA8-8917-4B3C-BEC3-D0257F683C95}" dt="2023-02-11T10:16:51.471" v="2524" actId="20577"/>
        <pc:sldMkLst>
          <pc:docMk/>
          <pc:sldMk cId="1819359268" sldId="256"/>
        </pc:sldMkLst>
        <pc:spChg chg="mod">
          <ac:chgData name="PABLO" userId="143c9304-1f28-4e72-a18d-eb35ea801f09" providerId="ADAL" clId="{50860AA8-8917-4B3C-BEC3-D0257F683C95}" dt="2023-02-11T10:16:51.471" v="2524" actId="20577"/>
          <ac:spMkLst>
            <pc:docMk/>
            <pc:sldMk cId="1819359268" sldId="256"/>
            <ac:spMk id="13" creationId="{95CE8C69-BD14-664A-11EF-A89CB5FBE011}"/>
          </ac:spMkLst>
        </pc:spChg>
      </pc:sldChg>
      <pc:sldChg chg="modSp mod modTransition modAnim">
        <pc:chgData name="PABLO" userId="143c9304-1f28-4e72-a18d-eb35ea801f09" providerId="ADAL" clId="{50860AA8-8917-4B3C-BEC3-D0257F683C95}" dt="2023-02-11T10:02:23.595" v="2380" actId="14100"/>
        <pc:sldMkLst>
          <pc:docMk/>
          <pc:sldMk cId="1193417028" sldId="259"/>
        </pc:sldMkLst>
        <pc:spChg chg="mod">
          <ac:chgData name="PABLO" userId="143c9304-1f28-4e72-a18d-eb35ea801f09" providerId="ADAL" clId="{50860AA8-8917-4B3C-BEC3-D0257F683C95}" dt="2023-02-11T10:01:28.687" v="2377" actId="207"/>
          <ac:spMkLst>
            <pc:docMk/>
            <pc:sldMk cId="1193417028" sldId="259"/>
            <ac:spMk id="9" creationId="{747680FE-40C4-6768-3FD7-118F54E9416B}"/>
          </ac:spMkLst>
        </pc:spChg>
        <pc:spChg chg="mod">
          <ac:chgData name="PABLO" userId="143c9304-1f28-4e72-a18d-eb35ea801f09" providerId="ADAL" clId="{50860AA8-8917-4B3C-BEC3-D0257F683C95}" dt="2023-02-11T10:02:23.595" v="2380" actId="14100"/>
          <ac:spMkLst>
            <pc:docMk/>
            <pc:sldMk cId="1193417028" sldId="259"/>
            <ac:spMk id="10" creationId="{35D3F154-99BB-A068-F76E-02DE343314FD}"/>
          </ac:spMkLst>
        </pc:spChg>
        <pc:spChg chg="mod">
          <ac:chgData name="PABLO" userId="143c9304-1f28-4e72-a18d-eb35ea801f09" providerId="ADAL" clId="{50860AA8-8917-4B3C-BEC3-D0257F683C95}" dt="2023-02-10T17:43:05.685" v="2214" actId="207"/>
          <ac:spMkLst>
            <pc:docMk/>
            <pc:sldMk cId="1193417028" sldId="259"/>
            <ac:spMk id="11" creationId="{8C123B6B-2C1D-EA17-108A-8D57E67070F1}"/>
          </ac:spMkLst>
        </pc:spChg>
        <pc:spChg chg="mod">
          <ac:chgData name="PABLO" userId="143c9304-1f28-4e72-a18d-eb35ea801f09" providerId="ADAL" clId="{50860AA8-8917-4B3C-BEC3-D0257F683C95}" dt="2023-02-10T17:43:05.685" v="2214" actId="207"/>
          <ac:spMkLst>
            <pc:docMk/>
            <pc:sldMk cId="1193417028" sldId="259"/>
            <ac:spMk id="12" creationId="{E8571D47-5DCD-F62B-227F-4CF462AB9F74}"/>
          </ac:spMkLst>
        </pc:spChg>
        <pc:spChg chg="mod">
          <ac:chgData name="PABLO" userId="143c9304-1f28-4e72-a18d-eb35ea801f09" providerId="ADAL" clId="{50860AA8-8917-4B3C-BEC3-D0257F683C95}" dt="2023-02-10T17:43:05.685" v="2214" actId="207"/>
          <ac:spMkLst>
            <pc:docMk/>
            <pc:sldMk cId="1193417028" sldId="259"/>
            <ac:spMk id="13" creationId="{56F0EB94-EA66-CE48-3C51-608671431F9A}"/>
          </ac:spMkLst>
        </pc:spChg>
        <pc:spChg chg="mod">
          <ac:chgData name="PABLO" userId="143c9304-1f28-4e72-a18d-eb35ea801f09" providerId="ADAL" clId="{50860AA8-8917-4B3C-BEC3-D0257F683C95}" dt="2023-02-10T17:43:05.685" v="2214" actId="207"/>
          <ac:spMkLst>
            <pc:docMk/>
            <pc:sldMk cId="1193417028" sldId="259"/>
            <ac:spMk id="20" creationId="{0F9F621F-B349-DD85-1F9F-4D4B1A4B47AA}"/>
          </ac:spMkLst>
        </pc:spChg>
      </pc:sldChg>
      <pc:sldChg chg="modSp mod modTransition modAnim">
        <pc:chgData name="PABLO" userId="143c9304-1f28-4e72-a18d-eb35ea801f09" providerId="ADAL" clId="{50860AA8-8917-4B3C-BEC3-D0257F683C95}" dt="2023-02-12T18:36:01.045" v="2707"/>
        <pc:sldMkLst>
          <pc:docMk/>
          <pc:sldMk cId="713547776" sldId="260"/>
        </pc:sldMkLst>
        <pc:spChg chg="mod">
          <ac:chgData name="PABLO" userId="143c9304-1f28-4e72-a18d-eb35ea801f09" providerId="ADAL" clId="{50860AA8-8917-4B3C-BEC3-D0257F683C95}" dt="2023-02-12T18:36:01.045" v="2707"/>
          <ac:spMkLst>
            <pc:docMk/>
            <pc:sldMk cId="713547776" sldId="260"/>
            <ac:spMk id="2" creationId="{8B1997C6-915A-70D2-D015-29E33359E152}"/>
          </ac:spMkLst>
        </pc:spChg>
        <pc:spChg chg="mod">
          <ac:chgData name="PABLO" userId="143c9304-1f28-4e72-a18d-eb35ea801f09" providerId="ADAL" clId="{50860AA8-8917-4B3C-BEC3-D0257F683C95}" dt="2023-02-11T10:16:31.725" v="2520" actId="403"/>
          <ac:spMkLst>
            <pc:docMk/>
            <pc:sldMk cId="713547776" sldId="260"/>
            <ac:spMk id="3" creationId="{16F598FC-17EC-F014-6BB6-A2CBC041576F}"/>
          </ac:spMkLst>
        </pc:spChg>
      </pc:sldChg>
      <pc:sldChg chg="addSp modSp mod modTransition modAnim">
        <pc:chgData name="PABLO" userId="143c9304-1f28-4e72-a18d-eb35ea801f09" providerId="ADAL" clId="{50860AA8-8917-4B3C-BEC3-D0257F683C95}" dt="2023-02-12T18:35:54.388" v="2706"/>
        <pc:sldMkLst>
          <pc:docMk/>
          <pc:sldMk cId="3668587888" sldId="261"/>
        </pc:sldMkLst>
        <pc:spChg chg="mod">
          <ac:chgData name="PABLO" userId="143c9304-1f28-4e72-a18d-eb35ea801f09" providerId="ADAL" clId="{50860AA8-8917-4B3C-BEC3-D0257F683C95}" dt="2023-02-12T18:35:54.388" v="2706"/>
          <ac:spMkLst>
            <pc:docMk/>
            <pc:sldMk cId="3668587888" sldId="261"/>
            <ac:spMk id="2" creationId="{8B1997C6-915A-70D2-D015-29E33359E152}"/>
          </ac:spMkLst>
        </pc:spChg>
        <pc:spChg chg="mod">
          <ac:chgData name="PABLO" userId="143c9304-1f28-4e72-a18d-eb35ea801f09" providerId="ADAL" clId="{50860AA8-8917-4B3C-BEC3-D0257F683C95}" dt="2023-02-10T11:31:51.783" v="1711" actId="164"/>
          <ac:spMkLst>
            <pc:docMk/>
            <pc:sldMk cId="3668587888" sldId="261"/>
            <ac:spMk id="6" creationId="{AC28F90F-67EF-6DFB-F6BB-822C51B28AE2}"/>
          </ac:spMkLst>
        </pc:spChg>
        <pc:spChg chg="mod">
          <ac:chgData name="PABLO" userId="143c9304-1f28-4e72-a18d-eb35ea801f09" providerId="ADAL" clId="{50860AA8-8917-4B3C-BEC3-D0257F683C95}" dt="2023-02-11T10:16:23.405" v="2518" actId="14100"/>
          <ac:spMkLst>
            <pc:docMk/>
            <pc:sldMk cId="3668587888" sldId="261"/>
            <ac:spMk id="7" creationId="{AFF91CA4-8B5F-4EB7-07CD-1C7DBD5CB93F}"/>
          </ac:spMkLst>
        </pc:spChg>
        <pc:grpChg chg="add mod">
          <ac:chgData name="PABLO" userId="143c9304-1f28-4e72-a18d-eb35ea801f09" providerId="ADAL" clId="{50860AA8-8917-4B3C-BEC3-D0257F683C95}" dt="2023-02-10T11:31:21.591" v="1705" actId="164"/>
          <ac:grpSpMkLst>
            <pc:docMk/>
            <pc:sldMk cId="3668587888" sldId="261"/>
            <ac:grpSpMk id="3" creationId="{B89AC3A2-E5AB-C349-9972-60F8CC615110}"/>
          </ac:grpSpMkLst>
        </pc:grpChg>
        <pc:grpChg chg="add mod">
          <ac:chgData name="PABLO" userId="143c9304-1f28-4e72-a18d-eb35ea801f09" providerId="ADAL" clId="{50860AA8-8917-4B3C-BEC3-D0257F683C95}" dt="2023-02-10T11:31:51.783" v="1711" actId="164"/>
          <ac:grpSpMkLst>
            <pc:docMk/>
            <pc:sldMk cId="3668587888" sldId="261"/>
            <ac:grpSpMk id="4" creationId="{7C7DBE28-AA85-C1EF-E4F4-A64EA00C789B}"/>
          </ac:grpSpMkLst>
        </pc:grpChg>
        <pc:picChg chg="mod">
          <ac:chgData name="PABLO" userId="143c9304-1f28-4e72-a18d-eb35ea801f09" providerId="ADAL" clId="{50860AA8-8917-4B3C-BEC3-D0257F683C95}" dt="2023-02-10T11:31:21.591" v="1705" actId="164"/>
          <ac:picMkLst>
            <pc:docMk/>
            <pc:sldMk cId="3668587888" sldId="261"/>
            <ac:picMk id="12" creationId="{143BB879-7F06-A23C-C1EE-CD662E34A0E2}"/>
          </ac:picMkLst>
        </pc:picChg>
        <pc:picChg chg="mod">
          <ac:chgData name="PABLO" userId="143c9304-1f28-4e72-a18d-eb35ea801f09" providerId="ADAL" clId="{50860AA8-8917-4B3C-BEC3-D0257F683C95}" dt="2023-02-10T11:31:21.591" v="1705" actId="164"/>
          <ac:picMkLst>
            <pc:docMk/>
            <pc:sldMk cId="3668587888" sldId="261"/>
            <ac:picMk id="16" creationId="{8A914AB4-77DD-861C-A9DF-99715853010C}"/>
          </ac:picMkLst>
        </pc:picChg>
        <pc:picChg chg="mod">
          <ac:chgData name="PABLO" userId="143c9304-1f28-4e72-a18d-eb35ea801f09" providerId="ADAL" clId="{50860AA8-8917-4B3C-BEC3-D0257F683C95}" dt="2023-02-10T11:31:51.783" v="1711" actId="164"/>
          <ac:picMkLst>
            <pc:docMk/>
            <pc:sldMk cId="3668587888" sldId="261"/>
            <ac:picMk id="24" creationId="{DE02CD12-0E4B-2FB7-91D8-42937FA27D5F}"/>
          </ac:picMkLst>
        </pc:picChg>
        <pc:picChg chg="mod">
          <ac:chgData name="PABLO" userId="143c9304-1f28-4e72-a18d-eb35ea801f09" providerId="ADAL" clId="{50860AA8-8917-4B3C-BEC3-D0257F683C95}" dt="2023-02-10T11:31:51.783" v="1711" actId="164"/>
          <ac:picMkLst>
            <pc:docMk/>
            <pc:sldMk cId="3668587888" sldId="261"/>
            <ac:picMk id="26" creationId="{32E6A2C4-5051-496F-FD16-21FB03861928}"/>
          </ac:picMkLst>
        </pc:picChg>
        <pc:cxnChg chg="mod">
          <ac:chgData name="PABLO" userId="143c9304-1f28-4e72-a18d-eb35ea801f09" providerId="ADAL" clId="{50860AA8-8917-4B3C-BEC3-D0257F683C95}" dt="2023-02-10T11:31:21.591" v="1705" actId="164"/>
          <ac:cxnSpMkLst>
            <pc:docMk/>
            <pc:sldMk cId="3668587888" sldId="261"/>
            <ac:cxnSpMk id="18" creationId="{3BD24167-8B5F-3FF1-0F80-854B44DF15A2}"/>
          </ac:cxnSpMkLst>
        </pc:cxnChg>
        <pc:cxnChg chg="mod">
          <ac:chgData name="PABLO" userId="143c9304-1f28-4e72-a18d-eb35ea801f09" providerId="ADAL" clId="{50860AA8-8917-4B3C-BEC3-D0257F683C95}" dt="2023-02-10T11:31:51.783" v="1711" actId="164"/>
          <ac:cxnSpMkLst>
            <pc:docMk/>
            <pc:sldMk cId="3668587888" sldId="261"/>
            <ac:cxnSpMk id="28" creationId="{3068E659-AA06-6BD5-3FF1-95AF255FE3CC}"/>
          </ac:cxnSpMkLst>
        </pc:cxnChg>
      </pc:sldChg>
      <pc:sldChg chg="modSp mod modTransition modAnim">
        <pc:chgData name="PABLO" userId="143c9304-1f28-4e72-a18d-eb35ea801f09" providerId="ADAL" clId="{50860AA8-8917-4B3C-BEC3-D0257F683C95}" dt="2023-02-12T18:35:46.916" v="2705"/>
        <pc:sldMkLst>
          <pc:docMk/>
          <pc:sldMk cId="1011488846" sldId="262"/>
        </pc:sldMkLst>
        <pc:spChg chg="mod">
          <ac:chgData name="PABLO" userId="143c9304-1f28-4e72-a18d-eb35ea801f09" providerId="ADAL" clId="{50860AA8-8917-4B3C-BEC3-D0257F683C95}" dt="2023-02-12T18:35:46.916" v="2705"/>
          <ac:spMkLst>
            <pc:docMk/>
            <pc:sldMk cId="1011488846" sldId="262"/>
            <ac:spMk id="2" creationId="{8B1997C6-915A-70D2-D015-29E33359E152}"/>
          </ac:spMkLst>
        </pc:spChg>
      </pc:sldChg>
      <pc:sldChg chg="modSp modTransition modAnim">
        <pc:chgData name="PABLO" userId="143c9304-1f28-4e72-a18d-eb35ea801f09" providerId="ADAL" clId="{50860AA8-8917-4B3C-BEC3-D0257F683C95}" dt="2023-02-12T18:35:37.361" v="2703"/>
        <pc:sldMkLst>
          <pc:docMk/>
          <pc:sldMk cId="19672138" sldId="263"/>
        </pc:sldMkLst>
        <pc:spChg chg="mod">
          <ac:chgData name="PABLO" userId="143c9304-1f28-4e72-a18d-eb35ea801f09" providerId="ADAL" clId="{50860AA8-8917-4B3C-BEC3-D0257F683C95}" dt="2023-02-12T18:35:37.361" v="2703"/>
          <ac:spMkLst>
            <pc:docMk/>
            <pc:sldMk cId="19672138" sldId="263"/>
            <ac:spMk id="2" creationId="{25599D3C-5AD3-CA4B-72D1-12EDFFD28D24}"/>
          </ac:spMkLst>
        </pc:spChg>
      </pc:sldChg>
      <pc:sldChg chg="addSp delSp modSp mod modTransition delAnim modAnim">
        <pc:chgData name="PABLO" userId="143c9304-1f28-4e72-a18d-eb35ea801f09" providerId="ADAL" clId="{50860AA8-8917-4B3C-BEC3-D0257F683C95}" dt="2023-02-11T17:06:51.360" v="2538"/>
        <pc:sldMkLst>
          <pc:docMk/>
          <pc:sldMk cId="1460115044" sldId="264"/>
        </pc:sldMkLst>
        <pc:spChg chg="mod">
          <ac:chgData name="PABLO" userId="143c9304-1f28-4e72-a18d-eb35ea801f09" providerId="ADAL" clId="{50860AA8-8917-4B3C-BEC3-D0257F683C95}" dt="2023-02-10T12:08:14.882" v="2037" actId="208"/>
          <ac:spMkLst>
            <pc:docMk/>
            <pc:sldMk cId="1460115044" sldId="264"/>
            <ac:spMk id="6" creationId="{CAD8806B-E9E8-53A6-2E8A-83C959E2195E}"/>
          </ac:spMkLst>
        </pc:spChg>
        <pc:spChg chg="mod">
          <ac:chgData name="PABLO" userId="143c9304-1f28-4e72-a18d-eb35ea801f09" providerId="ADAL" clId="{50860AA8-8917-4B3C-BEC3-D0257F683C95}" dt="2023-02-11T10:15:58.421" v="2517" actId="255"/>
          <ac:spMkLst>
            <pc:docMk/>
            <pc:sldMk cId="1460115044" sldId="264"/>
            <ac:spMk id="7" creationId="{0CFF68A0-505C-3CC6-E2A5-79F58EDB1BEA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8" creationId="{F624D78A-497B-8226-6C96-AD04CFBF2667}"/>
          </ac:spMkLst>
        </pc:spChg>
        <pc:spChg chg="add mod ord">
          <ac:chgData name="PABLO" userId="143c9304-1f28-4e72-a18d-eb35ea801f09" providerId="ADAL" clId="{50860AA8-8917-4B3C-BEC3-D0257F683C95}" dt="2023-02-10T13:36:50.399" v="2090" actId="14100"/>
          <ac:spMkLst>
            <pc:docMk/>
            <pc:sldMk cId="1460115044" sldId="264"/>
            <ac:spMk id="9" creationId="{6FFC6D10-353D-5A7E-2B04-767176F6FBD3}"/>
          </ac:spMkLst>
        </pc:spChg>
        <pc:spChg chg="add mod">
          <ac:chgData name="PABLO" userId="143c9304-1f28-4e72-a18d-eb35ea801f09" providerId="ADAL" clId="{50860AA8-8917-4B3C-BEC3-D0257F683C95}" dt="2023-02-10T13:30:27.853" v="2085" actId="164"/>
          <ac:spMkLst>
            <pc:docMk/>
            <pc:sldMk cId="1460115044" sldId="264"/>
            <ac:spMk id="10" creationId="{2B43183C-BD6E-059E-0EE3-CC19BD2FB54D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24" creationId="{C5F950F4-E00B-896E-701D-BCE528E1097B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25" creationId="{9A9777C0-C980-45BB-183A-DE9E25391139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26" creationId="{5FE2CB59-5915-A9BA-450C-D6D5092C59D7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27" creationId="{64189877-8E0D-992E-2172-DFACF187494D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29" creationId="{F57C572F-E2ED-5BA3-5632-7676155E6A52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30" creationId="{0A5123BC-E4D6-0A99-73D5-1265077C769E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31" creationId="{F3463126-29CE-07AB-8F97-DF771A2E4E04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32" creationId="{77E82C4A-4235-0E93-F59A-793B1FE1DB81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33" creationId="{F624D78A-497B-8226-6C96-AD04CFBF2667}"/>
          </ac:spMkLst>
        </pc:spChg>
        <pc:spChg chg="mod">
          <ac:chgData name="PABLO" userId="143c9304-1f28-4e72-a18d-eb35ea801f09" providerId="ADAL" clId="{50860AA8-8917-4B3C-BEC3-D0257F683C95}" dt="2023-02-10T13:36:59.934" v="2091" actId="14100"/>
          <ac:spMkLst>
            <pc:docMk/>
            <pc:sldMk cId="1460115044" sldId="264"/>
            <ac:spMk id="49" creationId="{2503BA25-19E0-8CBF-3FDA-548241251D44}"/>
          </ac:spMkLst>
        </pc:spChg>
        <pc:spChg chg="mod">
          <ac:chgData name="PABLO" userId="143c9304-1f28-4e72-a18d-eb35ea801f09" providerId="ADAL" clId="{50860AA8-8917-4B3C-BEC3-D0257F683C95}" dt="2023-02-10T12:08:12.343" v="2036" actId="208"/>
          <ac:spMkLst>
            <pc:docMk/>
            <pc:sldMk cId="1460115044" sldId="264"/>
            <ac:spMk id="50" creationId="{B9474BDF-50FE-9EBA-6C77-148B66299C48}"/>
          </ac:spMkLst>
        </pc:spChg>
        <pc:grpChg chg="add mod">
          <ac:chgData name="PABLO" userId="143c9304-1f28-4e72-a18d-eb35ea801f09" providerId="ADAL" clId="{50860AA8-8917-4B3C-BEC3-D0257F683C95}" dt="2023-02-10T13:30:16.368" v="2084" actId="164"/>
          <ac:grpSpMkLst>
            <pc:docMk/>
            <pc:sldMk cId="1460115044" sldId="264"/>
            <ac:grpSpMk id="5" creationId="{6869AF03-5369-1AE9-BF6B-2BAC52265261}"/>
          </ac:grpSpMkLst>
        </pc:grpChg>
        <pc:grpChg chg="add mod">
          <ac:chgData name="PABLO" userId="143c9304-1f28-4e72-a18d-eb35ea801f09" providerId="ADAL" clId="{50860AA8-8917-4B3C-BEC3-D0257F683C95}" dt="2023-02-10T13:30:27.853" v="2085" actId="164"/>
          <ac:grpSpMkLst>
            <pc:docMk/>
            <pc:sldMk cId="1460115044" sldId="264"/>
            <ac:grpSpMk id="11" creationId="{C1F726AE-D72B-C008-2F80-D0D146A0BF5F}"/>
          </ac:grpSpMkLst>
        </pc:grpChg>
        <pc:grpChg chg="add mod">
          <ac:chgData name="PABLO" userId="143c9304-1f28-4e72-a18d-eb35ea801f09" providerId="ADAL" clId="{50860AA8-8917-4B3C-BEC3-D0257F683C95}" dt="2023-02-10T13:30:27.853" v="2085" actId="164"/>
          <ac:grpSpMkLst>
            <pc:docMk/>
            <pc:sldMk cId="1460115044" sldId="264"/>
            <ac:grpSpMk id="12" creationId="{9E8CC1AE-3851-7FD3-3F05-3F755CBB45A4}"/>
          </ac:grpSpMkLst>
        </pc:grpChg>
        <pc:graphicFrameChg chg="mod">
          <ac:chgData name="PABLO" userId="143c9304-1f28-4e72-a18d-eb35ea801f09" providerId="ADAL" clId="{50860AA8-8917-4B3C-BEC3-D0257F683C95}" dt="2023-02-11T10:00:23.388" v="2367" actId="14100"/>
          <ac:graphicFrameMkLst>
            <pc:docMk/>
            <pc:sldMk cId="1460115044" sldId="264"/>
            <ac:graphicFrameMk id="4" creationId="{00000000-0000-0000-0000-000000000000}"/>
          </ac:graphicFrameMkLst>
        </pc:graphicFrameChg>
        <pc:picChg chg="del">
          <ac:chgData name="PABLO" userId="143c9304-1f28-4e72-a18d-eb35ea801f09" providerId="ADAL" clId="{50860AA8-8917-4B3C-BEC3-D0257F683C95}" dt="2023-02-11T17:05:59.263" v="2533" actId="478"/>
          <ac:picMkLst>
            <pc:docMk/>
            <pc:sldMk cId="1460115044" sldId="264"/>
            <ac:picMk id="3" creationId="{00000000-0000-0000-0000-000000000000}"/>
          </ac:picMkLst>
        </pc:picChg>
        <pc:picChg chg="add mod">
          <ac:chgData name="PABLO" userId="143c9304-1f28-4e72-a18d-eb35ea801f09" providerId="ADAL" clId="{50860AA8-8917-4B3C-BEC3-D0257F683C95}" dt="2023-02-11T17:06:25.931" v="2537" actId="1076"/>
          <ac:picMkLst>
            <pc:docMk/>
            <pc:sldMk cId="1460115044" sldId="264"/>
            <ac:picMk id="15" creationId="{1D8A38BA-6A01-B06C-0F33-96440A328054}"/>
          </ac:picMkLst>
        </pc:pic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20" creationId="{D4B9B5CD-938F-37FC-AE5E-EEA789359988}"/>
          </ac:cxnSpMkLst>
        </pc:cxn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21" creationId="{26C64900-C549-E922-1870-A8D1616B8081}"/>
          </ac:cxnSpMkLst>
        </pc:cxn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34" creationId="{42F328E0-6FEC-E7EB-83F5-9E48C75E8A74}"/>
          </ac:cxnSpMkLst>
        </pc:cxn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35" creationId="{26C64900-C549-E922-1870-A8D1616B8081}"/>
          </ac:cxnSpMkLst>
        </pc:cxn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36" creationId="{A7A3658C-71AB-DE13-9FDC-DF3B6C291EC2}"/>
          </ac:cxnSpMkLst>
        </pc:cxn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37" creationId="{35DF92B5-0F43-A358-D90A-82AE9B267D02}"/>
          </ac:cxnSpMkLst>
        </pc:cxn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38" creationId="{821C4CA8-7114-F5F8-406E-CFB409AC8C32}"/>
          </ac:cxnSpMkLst>
        </pc:cxnChg>
        <pc:cxnChg chg="mod">
          <ac:chgData name="PABLO" userId="143c9304-1f28-4e72-a18d-eb35ea801f09" providerId="ADAL" clId="{50860AA8-8917-4B3C-BEC3-D0257F683C95}" dt="2023-02-10T12:08:12.343" v="2036" actId="208"/>
          <ac:cxnSpMkLst>
            <pc:docMk/>
            <pc:sldMk cId="1460115044" sldId="264"/>
            <ac:cxnSpMk id="39" creationId="{8C8A8122-3051-8904-2861-FB703A9D00AB}"/>
          </ac:cxnSpMkLst>
        </pc:cxnChg>
      </pc:sldChg>
      <pc:sldChg chg="addSp delSp modSp mod modTransition delAnim modAnim">
        <pc:chgData name="PABLO" userId="143c9304-1f28-4e72-a18d-eb35ea801f09" providerId="ADAL" clId="{50860AA8-8917-4B3C-BEC3-D0257F683C95}" dt="2023-02-12T18:32:07.067" v="2658"/>
        <pc:sldMkLst>
          <pc:docMk/>
          <pc:sldMk cId="1947468201" sldId="265"/>
        </pc:sldMkLst>
        <pc:spChg chg="mod">
          <ac:chgData name="PABLO" userId="143c9304-1f28-4e72-a18d-eb35ea801f09" providerId="ADAL" clId="{50860AA8-8917-4B3C-BEC3-D0257F683C95}" dt="2023-02-12T18:29:19.037" v="2642" actId="1076"/>
          <ac:spMkLst>
            <pc:docMk/>
            <pc:sldMk cId="1947468201" sldId="265"/>
            <ac:spMk id="5" creationId="{02E89513-6101-861F-34EA-C5E86BB48662}"/>
          </ac:spMkLst>
        </pc:spChg>
        <pc:spChg chg="mod">
          <ac:chgData name="PABLO" userId="143c9304-1f28-4e72-a18d-eb35ea801f09" providerId="ADAL" clId="{50860AA8-8917-4B3C-BEC3-D0257F683C95}" dt="2023-02-12T12:19:23.059" v="2576" actId="207"/>
          <ac:spMkLst>
            <pc:docMk/>
            <pc:sldMk cId="1947468201" sldId="265"/>
            <ac:spMk id="7" creationId="{00000000-0000-0000-0000-000000000000}"/>
          </ac:spMkLst>
        </pc:spChg>
        <pc:spChg chg="mod">
          <ac:chgData name="PABLO" userId="143c9304-1f28-4e72-a18d-eb35ea801f09" providerId="ADAL" clId="{50860AA8-8917-4B3C-BEC3-D0257F683C95}" dt="2023-02-12T12:19:23.059" v="2576" actId="207"/>
          <ac:spMkLst>
            <pc:docMk/>
            <pc:sldMk cId="1947468201" sldId="265"/>
            <ac:spMk id="8" creationId="{00000000-0000-0000-0000-000000000000}"/>
          </ac:spMkLst>
        </pc:spChg>
        <pc:spChg chg="del mod">
          <ac:chgData name="PABLO" userId="143c9304-1f28-4e72-a18d-eb35ea801f09" providerId="ADAL" clId="{50860AA8-8917-4B3C-BEC3-D0257F683C95}" dt="2023-02-12T18:29:02.893" v="2640" actId="478"/>
          <ac:spMkLst>
            <pc:docMk/>
            <pc:sldMk cId="1947468201" sldId="265"/>
            <ac:spMk id="9" creationId="{00000000-0000-0000-0000-000000000000}"/>
          </ac:spMkLst>
        </pc:spChg>
        <pc:spChg chg="del mod">
          <ac:chgData name="PABLO" userId="143c9304-1f28-4e72-a18d-eb35ea801f09" providerId="ADAL" clId="{50860AA8-8917-4B3C-BEC3-D0257F683C95}" dt="2023-02-12T18:28:51.663" v="2637" actId="478"/>
          <ac:spMkLst>
            <pc:docMk/>
            <pc:sldMk cId="1947468201" sldId="265"/>
            <ac:spMk id="10" creationId="{061B2F98-07F6-48F5-A686-2A1AEBF9BF86}"/>
          </ac:spMkLst>
        </pc:spChg>
        <pc:spChg chg="mod">
          <ac:chgData name="PABLO" userId="143c9304-1f28-4e72-a18d-eb35ea801f09" providerId="ADAL" clId="{50860AA8-8917-4B3C-BEC3-D0257F683C95}" dt="2023-02-12T12:19:23.059" v="2576" actId="207"/>
          <ac:spMkLst>
            <pc:docMk/>
            <pc:sldMk cId="1947468201" sldId="265"/>
            <ac:spMk id="11" creationId="{00000000-0000-0000-0000-000000000000}"/>
          </ac:spMkLst>
        </pc:spChg>
        <pc:spChg chg="add del">
          <ac:chgData name="PABLO" userId="143c9304-1f28-4e72-a18d-eb35ea801f09" providerId="ADAL" clId="{50860AA8-8917-4B3C-BEC3-D0257F683C95}" dt="2023-02-12T12:18:58.786" v="2572" actId="11529"/>
          <ac:spMkLst>
            <pc:docMk/>
            <pc:sldMk cId="1947468201" sldId="265"/>
            <ac:spMk id="12" creationId="{DE64F0BF-5FF7-5233-4A00-E8B74804A790}"/>
          </ac:spMkLst>
        </pc:spChg>
        <pc:spChg chg="mod">
          <ac:chgData name="PABLO" userId="143c9304-1f28-4e72-a18d-eb35ea801f09" providerId="ADAL" clId="{50860AA8-8917-4B3C-BEC3-D0257F683C95}" dt="2023-02-12T12:19:23.059" v="2576" actId="207"/>
          <ac:spMkLst>
            <pc:docMk/>
            <pc:sldMk cId="1947468201" sldId="265"/>
            <ac:spMk id="13" creationId="{00000000-0000-0000-0000-000000000000}"/>
          </ac:spMkLst>
        </pc:spChg>
        <pc:spChg chg="add mod">
          <ac:chgData name="PABLO" userId="143c9304-1f28-4e72-a18d-eb35ea801f09" providerId="ADAL" clId="{50860AA8-8917-4B3C-BEC3-D0257F683C95}" dt="2023-02-12T12:19:28.438" v="2577" actId="208"/>
          <ac:spMkLst>
            <pc:docMk/>
            <pc:sldMk cId="1947468201" sldId="265"/>
            <ac:spMk id="14" creationId="{4C91A0ED-8411-D4EF-8652-FBA3A0B2C244}"/>
          </ac:spMkLst>
        </pc:spChg>
        <pc:spChg chg="add del mod">
          <ac:chgData name="PABLO" userId="143c9304-1f28-4e72-a18d-eb35ea801f09" providerId="ADAL" clId="{50860AA8-8917-4B3C-BEC3-D0257F683C95}" dt="2023-02-10T13:59:46.441" v="2153"/>
          <ac:spMkLst>
            <pc:docMk/>
            <pc:sldMk cId="1947468201" sldId="265"/>
            <ac:spMk id="14" creationId="{8BF1676F-74BD-8BFB-EFF6-CCC9C6039CA6}"/>
          </ac:spMkLst>
        </pc:spChg>
        <pc:spChg chg="mod">
          <ac:chgData name="PABLO" userId="143c9304-1f28-4e72-a18d-eb35ea801f09" providerId="ADAL" clId="{50860AA8-8917-4B3C-BEC3-D0257F683C95}" dt="2023-02-11T10:07:11.961" v="2448" actId="14100"/>
          <ac:spMkLst>
            <pc:docMk/>
            <pc:sldMk cId="1947468201" sldId="265"/>
            <ac:spMk id="15" creationId="{000EAE2D-A803-2008-CBB0-0C748174DC46}"/>
          </ac:spMkLst>
        </pc:spChg>
        <pc:spChg chg="add del mod">
          <ac:chgData name="PABLO" userId="143c9304-1f28-4e72-a18d-eb35ea801f09" providerId="ADAL" clId="{50860AA8-8917-4B3C-BEC3-D0257F683C95}" dt="2023-02-10T13:59:45.528" v="2151"/>
          <ac:spMkLst>
            <pc:docMk/>
            <pc:sldMk cId="1947468201" sldId="265"/>
            <ac:spMk id="16" creationId="{4AF51D48-1A67-4FAD-9F4D-63EEAD4F5FB9}"/>
          </ac:spMkLst>
        </pc:spChg>
        <pc:spChg chg="add mod">
          <ac:chgData name="PABLO" userId="143c9304-1f28-4e72-a18d-eb35ea801f09" providerId="ADAL" clId="{50860AA8-8917-4B3C-BEC3-D0257F683C95}" dt="2023-02-12T12:19:43.936" v="2581" actId="1076"/>
          <ac:spMkLst>
            <pc:docMk/>
            <pc:sldMk cId="1947468201" sldId="265"/>
            <ac:spMk id="16" creationId="{881615C0-23BD-F36F-D03D-552A52B8978F}"/>
          </ac:spMkLst>
        </pc:spChg>
        <pc:spChg chg="mod">
          <ac:chgData name="PABLO" userId="143c9304-1f28-4e72-a18d-eb35ea801f09" providerId="ADAL" clId="{50860AA8-8917-4B3C-BEC3-D0257F683C95}" dt="2023-02-11T10:07:11.961" v="2448" actId="14100"/>
          <ac:spMkLst>
            <pc:docMk/>
            <pc:sldMk cId="1947468201" sldId="265"/>
            <ac:spMk id="17" creationId="{9C425B28-0D92-5EA2-CC79-D02CF8643A44}"/>
          </ac:spMkLst>
        </pc:spChg>
        <pc:spChg chg="add del mod">
          <ac:chgData name="PABLO" userId="143c9304-1f28-4e72-a18d-eb35ea801f09" providerId="ADAL" clId="{50860AA8-8917-4B3C-BEC3-D0257F683C95}" dt="2023-02-10T13:59:44.613" v="2149"/>
          <ac:spMkLst>
            <pc:docMk/>
            <pc:sldMk cId="1947468201" sldId="265"/>
            <ac:spMk id="18" creationId="{49FF536E-B1A5-19AA-3DDC-C0C8BE89BFB6}"/>
          </ac:spMkLst>
        </pc:spChg>
        <pc:spChg chg="mod">
          <ac:chgData name="PABLO" userId="143c9304-1f28-4e72-a18d-eb35ea801f09" providerId="ADAL" clId="{50860AA8-8917-4B3C-BEC3-D0257F683C95}" dt="2023-02-11T10:07:11.961" v="2448" actId="14100"/>
          <ac:spMkLst>
            <pc:docMk/>
            <pc:sldMk cId="1947468201" sldId="265"/>
            <ac:spMk id="20" creationId="{2DF60E7B-AC5E-7A63-2C8D-4EDFC4FBD345}"/>
          </ac:spMkLst>
        </pc:spChg>
        <pc:spChg chg="mod">
          <ac:chgData name="PABLO" userId="143c9304-1f28-4e72-a18d-eb35ea801f09" providerId="ADAL" clId="{50860AA8-8917-4B3C-BEC3-D0257F683C95}" dt="2023-02-11T10:07:11.961" v="2448" actId="14100"/>
          <ac:spMkLst>
            <pc:docMk/>
            <pc:sldMk cId="1947468201" sldId="265"/>
            <ac:spMk id="22" creationId="{040AEE3C-80FC-A2A9-A627-522E58B72870}"/>
          </ac:spMkLst>
        </pc:spChg>
        <pc:spChg chg="mod">
          <ac:chgData name="PABLO" userId="143c9304-1f28-4e72-a18d-eb35ea801f09" providerId="ADAL" clId="{50860AA8-8917-4B3C-BEC3-D0257F683C95}" dt="2023-02-11T10:07:11.961" v="2448" actId="14100"/>
          <ac:spMkLst>
            <pc:docMk/>
            <pc:sldMk cId="1947468201" sldId="265"/>
            <ac:spMk id="24" creationId="{45F17F9A-9BC8-5754-8E38-29099F722028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29" creationId="{07C3A1DB-5573-A507-A9A0-7521DFCB312F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0" creationId="{74CA2F6C-D852-110D-1524-81D6B90D0FD4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1" creationId="{0C373368-DD91-3D54-0C72-1E7E6808182E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2" creationId="{493BA6BF-E28E-09B9-C9B8-8E1E60910141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3" creationId="{77E8911C-55B3-D286-D8EB-2E0DC35FF24D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4" creationId="{99A7CB0B-FC9A-568A-6BD2-481FE4AF9E0A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5" creationId="{98109B9F-BFE1-396A-7A84-67A5A6B659DA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7" creationId="{7D33B5E6-7012-32CB-C842-79B13409E9FF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39" creationId="{A33DB05F-AA28-4990-6AD9-E9AC5DB7800D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40" creationId="{A7833F18-D7AF-F94E-4566-FCC0ABAEB988}"/>
          </ac:spMkLst>
        </pc:spChg>
        <pc:spChg chg="mod">
          <ac:chgData name="PABLO" userId="143c9304-1f28-4e72-a18d-eb35ea801f09" providerId="ADAL" clId="{50860AA8-8917-4B3C-BEC3-D0257F683C95}" dt="2023-02-12T18:31:04.153" v="2655" actId="571"/>
          <ac:spMkLst>
            <pc:docMk/>
            <pc:sldMk cId="1947468201" sldId="265"/>
            <ac:spMk id="41" creationId="{5F4292B8-0BF5-F088-DDAD-739F558549D6}"/>
          </ac:spMkLst>
        </pc:spChg>
        <pc:spChg chg="mod">
          <ac:chgData name="PABLO" userId="143c9304-1f28-4e72-a18d-eb35ea801f09" providerId="ADAL" clId="{50860AA8-8917-4B3C-BEC3-D0257F683C95}" dt="2023-02-11T10:07:37.935" v="2449" actId="1076"/>
          <ac:spMkLst>
            <pc:docMk/>
            <pc:sldMk cId="1947468201" sldId="265"/>
            <ac:spMk id="57" creationId="{CD711A00-3404-7BD2-2F31-93DD7E6E9B23}"/>
          </ac:spMkLst>
        </pc:spChg>
        <pc:spChg chg="mod">
          <ac:chgData name="PABLO" userId="143c9304-1f28-4e72-a18d-eb35ea801f09" providerId="ADAL" clId="{50860AA8-8917-4B3C-BEC3-D0257F683C95}" dt="2023-02-11T10:07:37.935" v="2449" actId="1076"/>
          <ac:spMkLst>
            <pc:docMk/>
            <pc:sldMk cId="1947468201" sldId="265"/>
            <ac:spMk id="58" creationId="{EC1F6192-9DE7-CC7B-D662-CBE73EE81E88}"/>
          </ac:spMkLst>
        </pc:spChg>
        <pc:spChg chg="mod">
          <ac:chgData name="PABLO" userId="143c9304-1f28-4e72-a18d-eb35ea801f09" providerId="ADAL" clId="{50860AA8-8917-4B3C-BEC3-D0257F683C95}" dt="2023-02-11T10:07:37.935" v="2449" actId="1076"/>
          <ac:spMkLst>
            <pc:docMk/>
            <pc:sldMk cId="1947468201" sldId="265"/>
            <ac:spMk id="59" creationId="{58281B19-961B-50DF-2583-CCA940DEA2CB}"/>
          </ac:spMkLst>
        </pc:spChg>
        <pc:spChg chg="mod">
          <ac:chgData name="PABLO" userId="143c9304-1f28-4e72-a18d-eb35ea801f09" providerId="ADAL" clId="{50860AA8-8917-4B3C-BEC3-D0257F683C95}" dt="2023-02-11T10:07:37.935" v="2449" actId="1076"/>
          <ac:spMkLst>
            <pc:docMk/>
            <pc:sldMk cId="1947468201" sldId="265"/>
            <ac:spMk id="60" creationId="{67C18943-72D2-18A2-E0FA-EDAF137807F9}"/>
          </ac:spMkLst>
        </pc:spChg>
        <pc:spChg chg="mod">
          <ac:chgData name="PABLO" userId="143c9304-1f28-4e72-a18d-eb35ea801f09" providerId="ADAL" clId="{50860AA8-8917-4B3C-BEC3-D0257F683C95}" dt="2023-02-11T10:07:37.935" v="2449" actId="1076"/>
          <ac:spMkLst>
            <pc:docMk/>
            <pc:sldMk cId="1947468201" sldId="265"/>
            <ac:spMk id="61" creationId="{DA1CA52E-192B-EF71-1DEF-3850367C96C4}"/>
          </ac:spMkLst>
        </pc:spChg>
        <pc:spChg chg="del mod">
          <ac:chgData name="PABLO" userId="143c9304-1f28-4e72-a18d-eb35ea801f09" providerId="ADAL" clId="{50860AA8-8917-4B3C-BEC3-D0257F683C95}" dt="2023-02-12T18:28:56.232" v="2638" actId="478"/>
          <ac:spMkLst>
            <pc:docMk/>
            <pc:sldMk cId="1947468201" sldId="265"/>
            <ac:spMk id="62" creationId="{EDD8C7BC-7F1D-2537-ACD7-DDD066476FB2}"/>
          </ac:spMkLst>
        </pc:spChg>
        <pc:grpChg chg="add mod">
          <ac:chgData name="PABLO" userId="143c9304-1f28-4e72-a18d-eb35ea801f09" providerId="ADAL" clId="{50860AA8-8917-4B3C-BEC3-D0257F683C95}" dt="2023-02-10T11:38:22.463" v="1756" actId="1076"/>
          <ac:grpSpMkLst>
            <pc:docMk/>
            <pc:sldMk cId="1947468201" sldId="265"/>
            <ac:grpSpMk id="3" creationId="{B7840A03-2F0B-EB59-A798-FA7E89237BD7}"/>
          </ac:grpSpMkLst>
        </pc:grpChg>
        <pc:grpChg chg="add mod">
          <ac:chgData name="PABLO" userId="143c9304-1f28-4e72-a18d-eb35ea801f09" providerId="ADAL" clId="{50860AA8-8917-4B3C-BEC3-D0257F683C95}" dt="2023-02-12T18:29:25.258" v="2643" actId="1076"/>
          <ac:grpSpMkLst>
            <pc:docMk/>
            <pc:sldMk cId="1947468201" sldId="265"/>
            <ac:grpSpMk id="6" creationId="{10E6DBB6-1C1D-D733-B44A-7CD72B197C75}"/>
          </ac:grpSpMkLst>
        </pc:grpChg>
        <pc:grpChg chg="add mod">
          <ac:chgData name="PABLO" userId="143c9304-1f28-4e72-a18d-eb35ea801f09" providerId="ADAL" clId="{50860AA8-8917-4B3C-BEC3-D0257F683C95}" dt="2023-02-12T18:31:04.153" v="2655" actId="571"/>
          <ac:grpSpMkLst>
            <pc:docMk/>
            <pc:sldMk cId="1947468201" sldId="265"/>
            <ac:grpSpMk id="28" creationId="{7EC82888-7710-3725-2D70-2F6C7356F618}"/>
          </ac:grpSpMkLst>
        </pc:grpChg>
        <pc:graphicFrameChg chg="mod modGraphic">
          <ac:chgData name="PABLO" userId="143c9304-1f28-4e72-a18d-eb35ea801f09" providerId="ADAL" clId="{50860AA8-8917-4B3C-BEC3-D0257F683C95}" dt="2023-02-11T10:11:44.767" v="2461"/>
          <ac:graphicFrameMkLst>
            <pc:docMk/>
            <pc:sldMk cId="1947468201" sldId="265"/>
            <ac:graphicFrameMk id="19" creationId="{00000000-0000-0000-0000-000000000000}"/>
          </ac:graphicFrameMkLst>
        </pc:graphicFrameChg>
        <pc:picChg chg="mod">
          <ac:chgData name="PABLO" userId="143c9304-1f28-4e72-a18d-eb35ea801f09" providerId="ADAL" clId="{50860AA8-8917-4B3C-BEC3-D0257F683C95}" dt="2023-02-10T11:37:39.132" v="1749" actId="164"/>
          <ac:picMkLst>
            <pc:docMk/>
            <pc:sldMk cId="1947468201" sldId="265"/>
            <ac:picMk id="4" creationId="{A7B6228D-B261-1C7D-8C0B-7048C09547CB}"/>
          </ac:picMkLst>
        </pc:picChg>
        <pc:cxnChg chg="add mod">
          <ac:chgData name="PABLO" userId="143c9304-1f28-4e72-a18d-eb35ea801f09" providerId="ADAL" clId="{50860AA8-8917-4B3C-BEC3-D0257F683C95}" dt="2023-02-12T18:31:04.153" v="2655" actId="571"/>
          <ac:cxnSpMkLst>
            <pc:docMk/>
            <pc:sldMk cId="1947468201" sldId="265"/>
            <ac:cxnSpMk id="21" creationId="{0DB18BBC-A17F-6768-ABAD-4538E1527710}"/>
          </ac:cxnSpMkLst>
        </pc:cxnChg>
        <pc:cxnChg chg="add mod">
          <ac:chgData name="PABLO" userId="143c9304-1f28-4e72-a18d-eb35ea801f09" providerId="ADAL" clId="{50860AA8-8917-4B3C-BEC3-D0257F683C95}" dt="2023-02-12T18:31:04.153" v="2655" actId="571"/>
          <ac:cxnSpMkLst>
            <pc:docMk/>
            <pc:sldMk cId="1947468201" sldId="265"/>
            <ac:cxnSpMk id="23" creationId="{57ED41C3-336B-D686-60A8-1574ADAE54B2}"/>
          </ac:cxnSpMkLst>
        </pc:cxnChg>
        <pc:cxnChg chg="add mod">
          <ac:chgData name="PABLO" userId="143c9304-1f28-4e72-a18d-eb35ea801f09" providerId="ADAL" clId="{50860AA8-8917-4B3C-BEC3-D0257F683C95}" dt="2023-02-12T18:31:04.153" v="2655" actId="571"/>
          <ac:cxnSpMkLst>
            <pc:docMk/>
            <pc:sldMk cId="1947468201" sldId="265"/>
            <ac:cxnSpMk id="25" creationId="{A70B6D06-16CB-CD71-25C0-9FAD55FDD61F}"/>
          </ac:cxnSpMkLst>
        </pc:cxnChg>
        <pc:cxnChg chg="add mod">
          <ac:chgData name="PABLO" userId="143c9304-1f28-4e72-a18d-eb35ea801f09" providerId="ADAL" clId="{50860AA8-8917-4B3C-BEC3-D0257F683C95}" dt="2023-02-12T18:31:04.153" v="2655" actId="571"/>
          <ac:cxnSpMkLst>
            <pc:docMk/>
            <pc:sldMk cId="1947468201" sldId="265"/>
            <ac:cxnSpMk id="26" creationId="{08A4DEFF-FCBA-6A1C-9BE6-9F1F61418B5E}"/>
          </ac:cxnSpMkLst>
        </pc:cxnChg>
        <pc:cxnChg chg="add mod">
          <ac:chgData name="PABLO" userId="143c9304-1f28-4e72-a18d-eb35ea801f09" providerId="ADAL" clId="{50860AA8-8917-4B3C-BEC3-D0257F683C95}" dt="2023-02-12T18:31:04.153" v="2655" actId="571"/>
          <ac:cxnSpMkLst>
            <pc:docMk/>
            <pc:sldMk cId="1947468201" sldId="265"/>
            <ac:cxnSpMk id="27" creationId="{F48320E9-0225-DEE9-84DA-91A253FCFB04}"/>
          </ac:cxnSpMkLst>
        </pc:cxnChg>
        <pc:cxnChg chg="mod">
          <ac:chgData name="PABLO" userId="143c9304-1f28-4e72-a18d-eb35ea801f09" providerId="ADAL" clId="{50860AA8-8917-4B3C-BEC3-D0257F683C95}" dt="2023-02-12T18:29:25.258" v="2643" actId="1076"/>
          <ac:cxnSpMkLst>
            <pc:docMk/>
            <pc:sldMk cId="1947468201" sldId="265"/>
            <ac:cxnSpMk id="36" creationId="{00000000-0000-0000-0000-000000000000}"/>
          </ac:cxnSpMkLst>
        </pc:cxnChg>
        <pc:cxnChg chg="mod">
          <ac:chgData name="PABLO" userId="143c9304-1f28-4e72-a18d-eb35ea801f09" providerId="ADAL" clId="{50860AA8-8917-4B3C-BEC3-D0257F683C95}" dt="2023-02-12T18:29:25.258" v="2643" actId="1076"/>
          <ac:cxnSpMkLst>
            <pc:docMk/>
            <pc:sldMk cId="1947468201" sldId="265"/>
            <ac:cxnSpMk id="38" creationId="{00000000-0000-0000-0000-000000000000}"/>
          </ac:cxnSpMkLst>
        </pc:cxnChg>
        <pc:cxnChg chg="mod">
          <ac:chgData name="PABLO" userId="143c9304-1f28-4e72-a18d-eb35ea801f09" providerId="ADAL" clId="{50860AA8-8917-4B3C-BEC3-D0257F683C95}" dt="2023-02-12T18:29:30.114" v="2644" actId="14100"/>
          <ac:cxnSpMkLst>
            <pc:docMk/>
            <pc:sldMk cId="1947468201" sldId="265"/>
            <ac:cxnSpMk id="44" creationId="{00000000-0000-0000-0000-000000000000}"/>
          </ac:cxnSpMkLst>
        </pc:cxnChg>
        <pc:cxnChg chg="mod">
          <ac:chgData name="PABLO" userId="143c9304-1f28-4e72-a18d-eb35ea801f09" providerId="ADAL" clId="{50860AA8-8917-4B3C-BEC3-D0257F683C95}" dt="2023-02-12T18:29:25.258" v="2643" actId="1076"/>
          <ac:cxnSpMkLst>
            <pc:docMk/>
            <pc:sldMk cId="1947468201" sldId="265"/>
            <ac:cxnSpMk id="46" creationId="{00000000-0000-0000-0000-000000000000}"/>
          </ac:cxnSpMkLst>
        </pc:cxnChg>
        <pc:cxnChg chg="mod">
          <ac:chgData name="PABLO" userId="143c9304-1f28-4e72-a18d-eb35ea801f09" providerId="ADAL" clId="{50860AA8-8917-4B3C-BEC3-D0257F683C95}" dt="2023-02-12T18:29:25.258" v="2643" actId="1076"/>
          <ac:cxnSpMkLst>
            <pc:docMk/>
            <pc:sldMk cId="1947468201" sldId="265"/>
            <ac:cxnSpMk id="49" creationId="{00000000-0000-0000-0000-000000000000}"/>
          </ac:cxnSpMkLst>
        </pc:cxnChg>
        <pc:cxnChg chg="del mod">
          <ac:chgData name="PABLO" userId="143c9304-1f28-4e72-a18d-eb35ea801f09" providerId="ADAL" clId="{50860AA8-8917-4B3C-BEC3-D0257F683C95}" dt="2023-02-12T18:28:59.035" v="2639" actId="478"/>
          <ac:cxnSpMkLst>
            <pc:docMk/>
            <pc:sldMk cId="1947468201" sldId="265"/>
            <ac:cxnSpMk id="63" creationId="{209F9599-A8D7-B277-8A2E-C0807538722F}"/>
          </ac:cxnSpMkLst>
        </pc:cxnChg>
      </pc:sldChg>
      <pc:sldChg chg="addSp delSp modSp mod modTransition modAnim">
        <pc:chgData name="PABLO" userId="143c9304-1f28-4e72-a18d-eb35ea801f09" providerId="ADAL" clId="{50860AA8-8917-4B3C-BEC3-D0257F683C95}" dt="2023-02-12T18:30:27.908" v="2652"/>
        <pc:sldMkLst>
          <pc:docMk/>
          <pc:sldMk cId="3040434605" sldId="266"/>
        </pc:sldMkLst>
        <pc:spChg chg="mod">
          <ac:chgData name="PABLO" userId="143c9304-1f28-4e72-a18d-eb35ea801f09" providerId="ADAL" clId="{50860AA8-8917-4B3C-BEC3-D0257F683C95}" dt="2023-02-10T11:41:12.149" v="1774" actId="164"/>
          <ac:spMkLst>
            <pc:docMk/>
            <pc:sldMk cId="3040434605" sldId="266"/>
            <ac:spMk id="3" creationId="{6B62BFE7-E5B1-30A5-7BC1-CDB1AD550C48}"/>
          </ac:spMkLst>
        </pc:spChg>
        <pc:spChg chg="mod">
          <ac:chgData name="PABLO" userId="143c9304-1f28-4e72-a18d-eb35ea801f09" providerId="ADAL" clId="{50860AA8-8917-4B3C-BEC3-D0257F683C95}" dt="2023-02-10T11:41:41.243" v="1780" actId="164"/>
          <ac:spMkLst>
            <pc:docMk/>
            <pc:sldMk cId="3040434605" sldId="266"/>
            <ac:spMk id="5" creationId="{C7BAD074-15F3-8BE0-B75C-51D5EA1D4BE7}"/>
          </ac:spMkLst>
        </pc:spChg>
        <pc:spChg chg="mod">
          <ac:chgData name="PABLO" userId="143c9304-1f28-4e72-a18d-eb35ea801f09" providerId="ADAL" clId="{50860AA8-8917-4B3C-BEC3-D0257F683C95}" dt="2023-02-11T10:01:06.799" v="2376" actId="14100"/>
          <ac:spMkLst>
            <pc:docMk/>
            <pc:sldMk cId="3040434605" sldId="266"/>
            <ac:spMk id="15" creationId="{29FA805D-AFA3-7EDC-797C-09924A529B9F}"/>
          </ac:spMkLst>
        </pc:spChg>
        <pc:spChg chg="mod">
          <ac:chgData name="PABLO" userId="143c9304-1f28-4e72-a18d-eb35ea801f09" providerId="ADAL" clId="{50860AA8-8917-4B3C-BEC3-D0257F683C95}" dt="2023-02-10T11:41:41.243" v="1780" actId="164"/>
          <ac:spMkLst>
            <pc:docMk/>
            <pc:sldMk cId="3040434605" sldId="266"/>
            <ac:spMk id="24" creationId="{84637478-01C2-9BA4-CA85-94CD08894754}"/>
          </ac:spMkLst>
        </pc:spChg>
        <pc:spChg chg="mod">
          <ac:chgData name="PABLO" userId="143c9304-1f28-4e72-a18d-eb35ea801f09" providerId="ADAL" clId="{50860AA8-8917-4B3C-BEC3-D0257F683C95}" dt="2023-02-10T11:44:00.029" v="1799" actId="164"/>
          <ac:spMkLst>
            <pc:docMk/>
            <pc:sldMk cId="3040434605" sldId="266"/>
            <ac:spMk id="27" creationId="{7CC9E5F5-AE67-383A-C2D1-C366BD414EB3}"/>
          </ac:spMkLst>
        </pc:spChg>
        <pc:spChg chg="mod">
          <ac:chgData name="PABLO" userId="143c9304-1f28-4e72-a18d-eb35ea801f09" providerId="ADAL" clId="{50860AA8-8917-4B3C-BEC3-D0257F683C95}" dt="2023-02-10T11:44:00.029" v="1799" actId="164"/>
          <ac:spMkLst>
            <pc:docMk/>
            <pc:sldMk cId="3040434605" sldId="266"/>
            <ac:spMk id="28" creationId="{3E3FEBF8-00DB-A02A-8047-293973BBF30A}"/>
          </ac:spMkLst>
        </pc:spChg>
        <pc:spChg chg="mod">
          <ac:chgData name="PABLO" userId="143c9304-1f28-4e72-a18d-eb35ea801f09" providerId="ADAL" clId="{50860AA8-8917-4B3C-BEC3-D0257F683C95}" dt="2023-02-10T11:42:39.473" v="1789" actId="164"/>
          <ac:spMkLst>
            <pc:docMk/>
            <pc:sldMk cId="3040434605" sldId="266"/>
            <ac:spMk id="39" creationId="{9C1E47A1-4279-AA85-C21C-42FACE477505}"/>
          </ac:spMkLst>
        </pc:spChg>
        <pc:spChg chg="mod">
          <ac:chgData name="PABLO" userId="143c9304-1f28-4e72-a18d-eb35ea801f09" providerId="ADAL" clId="{50860AA8-8917-4B3C-BEC3-D0257F683C95}" dt="2023-02-10T11:42:39.473" v="1789" actId="164"/>
          <ac:spMkLst>
            <pc:docMk/>
            <pc:sldMk cId="3040434605" sldId="266"/>
            <ac:spMk id="41" creationId="{32EB8D8C-1324-DA0E-DE3B-BD8E0266E27F}"/>
          </ac:spMkLst>
        </pc:spChg>
        <pc:spChg chg="mod topLvl">
          <ac:chgData name="PABLO" userId="143c9304-1f28-4e72-a18d-eb35ea801f09" providerId="ADAL" clId="{50860AA8-8917-4B3C-BEC3-D0257F683C95}" dt="2023-02-12T18:29:49.953" v="2645" actId="164"/>
          <ac:spMkLst>
            <pc:docMk/>
            <pc:sldMk cId="3040434605" sldId="266"/>
            <ac:spMk id="51" creationId="{33DA6008-1431-DFBA-86AA-6F05AD523B0D}"/>
          </ac:spMkLst>
        </pc:spChg>
        <pc:spChg chg="mod topLvl">
          <ac:chgData name="PABLO" userId="143c9304-1f28-4e72-a18d-eb35ea801f09" providerId="ADAL" clId="{50860AA8-8917-4B3C-BEC3-D0257F683C95}" dt="2023-02-12T18:29:49.953" v="2645" actId="164"/>
          <ac:spMkLst>
            <pc:docMk/>
            <pc:sldMk cId="3040434605" sldId="266"/>
            <ac:spMk id="55" creationId="{C410F9D3-C31D-BAE0-D646-43AFF24FBC73}"/>
          </ac:spMkLst>
        </pc:spChg>
        <pc:spChg chg="mod topLvl">
          <ac:chgData name="PABLO" userId="143c9304-1f28-4e72-a18d-eb35ea801f09" providerId="ADAL" clId="{50860AA8-8917-4B3C-BEC3-D0257F683C95}" dt="2023-02-12T18:29:49.953" v="2645" actId="164"/>
          <ac:spMkLst>
            <pc:docMk/>
            <pc:sldMk cId="3040434605" sldId="266"/>
            <ac:spMk id="56" creationId="{305071B2-993C-5CEA-9CDE-40A36BA31F26}"/>
          </ac:spMkLst>
        </pc:spChg>
        <pc:spChg chg="mod topLvl">
          <ac:chgData name="PABLO" userId="143c9304-1f28-4e72-a18d-eb35ea801f09" providerId="ADAL" clId="{50860AA8-8917-4B3C-BEC3-D0257F683C95}" dt="2023-02-12T18:29:49.953" v="2645" actId="164"/>
          <ac:spMkLst>
            <pc:docMk/>
            <pc:sldMk cId="3040434605" sldId="266"/>
            <ac:spMk id="57" creationId="{12FFC754-EEEB-96D2-1331-BFE2E51CCA2F}"/>
          </ac:spMkLst>
        </pc:spChg>
        <pc:spChg chg="mod topLvl">
          <ac:chgData name="PABLO" userId="143c9304-1f28-4e72-a18d-eb35ea801f09" providerId="ADAL" clId="{50860AA8-8917-4B3C-BEC3-D0257F683C95}" dt="2023-02-12T18:29:49.953" v="2645" actId="164"/>
          <ac:spMkLst>
            <pc:docMk/>
            <pc:sldMk cId="3040434605" sldId="266"/>
            <ac:spMk id="58" creationId="{B2351BB3-8D87-5FB8-5FFD-7FED32287760}"/>
          </ac:spMkLst>
        </pc:spChg>
        <pc:grpChg chg="add mod">
          <ac:chgData name="PABLO" userId="143c9304-1f28-4e72-a18d-eb35ea801f09" providerId="ADAL" clId="{50860AA8-8917-4B3C-BEC3-D0257F683C95}" dt="2023-02-10T11:41:12.149" v="1774" actId="164"/>
          <ac:grpSpMkLst>
            <pc:docMk/>
            <pc:sldMk cId="3040434605" sldId="266"/>
            <ac:grpSpMk id="12" creationId="{6296D516-A78B-4856-B20E-105F2E227FB1}"/>
          </ac:grpSpMkLst>
        </pc:grpChg>
        <pc:grpChg chg="add mod">
          <ac:chgData name="PABLO" userId="143c9304-1f28-4e72-a18d-eb35ea801f09" providerId="ADAL" clId="{50860AA8-8917-4B3C-BEC3-D0257F683C95}" dt="2023-02-10T11:41:41.243" v="1780" actId="164"/>
          <ac:grpSpMkLst>
            <pc:docMk/>
            <pc:sldMk cId="3040434605" sldId="266"/>
            <ac:grpSpMk id="14" creationId="{FD54C13B-8BFD-1AD3-DC58-A71C1AFB97CB}"/>
          </ac:grpSpMkLst>
        </pc:grpChg>
        <pc:grpChg chg="add mod">
          <ac:chgData name="PABLO" userId="143c9304-1f28-4e72-a18d-eb35ea801f09" providerId="ADAL" clId="{50860AA8-8917-4B3C-BEC3-D0257F683C95}" dt="2023-02-10T11:42:39.473" v="1789" actId="164"/>
          <ac:grpSpMkLst>
            <pc:docMk/>
            <pc:sldMk cId="3040434605" sldId="266"/>
            <ac:grpSpMk id="16" creationId="{4D785B6D-464C-C0BD-1397-CF3DBADA89A8}"/>
          </ac:grpSpMkLst>
        </pc:grpChg>
        <pc:grpChg chg="mod">
          <ac:chgData name="PABLO" userId="143c9304-1f28-4e72-a18d-eb35ea801f09" providerId="ADAL" clId="{50860AA8-8917-4B3C-BEC3-D0257F683C95}" dt="2023-02-10T11:44:00.029" v="1799" actId="164"/>
          <ac:grpSpMkLst>
            <pc:docMk/>
            <pc:sldMk cId="3040434605" sldId="266"/>
            <ac:grpSpMk id="17" creationId="{E601F657-242D-C166-9C6C-A2A7D95045D5}"/>
          </ac:grpSpMkLst>
        </pc:grpChg>
        <pc:grpChg chg="add mod">
          <ac:chgData name="PABLO" userId="143c9304-1f28-4e72-a18d-eb35ea801f09" providerId="ADAL" clId="{50860AA8-8917-4B3C-BEC3-D0257F683C95}" dt="2023-02-10T11:44:00.029" v="1799" actId="164"/>
          <ac:grpSpMkLst>
            <pc:docMk/>
            <pc:sldMk cId="3040434605" sldId="266"/>
            <ac:grpSpMk id="18" creationId="{572FB431-C5DE-2BC4-8352-6C46C0ACA706}"/>
          </ac:grpSpMkLst>
        </pc:grpChg>
        <pc:grpChg chg="add del mod">
          <ac:chgData name="PABLO" userId="143c9304-1f28-4e72-a18d-eb35ea801f09" providerId="ADAL" clId="{50860AA8-8917-4B3C-BEC3-D0257F683C95}" dt="2023-02-10T11:44:50.174" v="1807" actId="165"/>
          <ac:grpSpMkLst>
            <pc:docMk/>
            <pc:sldMk cId="3040434605" sldId="266"/>
            <ac:grpSpMk id="19" creationId="{91DF50B1-8950-513D-4FD4-5D99043E3BDC}"/>
          </ac:grpSpMkLst>
        </pc:grpChg>
        <pc:grpChg chg="add del mod">
          <ac:chgData name="PABLO" userId="143c9304-1f28-4e72-a18d-eb35ea801f09" providerId="ADAL" clId="{50860AA8-8917-4B3C-BEC3-D0257F683C95}" dt="2023-02-12T17:43:08.247" v="2586" actId="165"/>
          <ac:grpSpMkLst>
            <pc:docMk/>
            <pc:sldMk cId="3040434605" sldId="266"/>
            <ac:grpSpMk id="20" creationId="{D701EB19-BFED-7154-0376-090A4F17617D}"/>
          </ac:grpSpMkLst>
        </pc:grpChg>
        <pc:grpChg chg="add mod">
          <ac:chgData name="PABLO" userId="143c9304-1f28-4e72-a18d-eb35ea801f09" providerId="ADAL" clId="{50860AA8-8917-4B3C-BEC3-D0257F683C95}" dt="2023-02-12T18:29:49.953" v="2645" actId="164"/>
          <ac:grpSpMkLst>
            <pc:docMk/>
            <pc:sldMk cId="3040434605" sldId="266"/>
            <ac:grpSpMk id="22" creationId="{667DA2E4-D22E-BF37-0735-7C14CD19C430}"/>
          </ac:grpSpMkLst>
        </pc:grpChg>
        <pc:graphicFrameChg chg="mod">
          <ac:chgData name="PABLO" userId="143c9304-1f28-4e72-a18d-eb35ea801f09" providerId="ADAL" clId="{50860AA8-8917-4B3C-BEC3-D0257F683C95}" dt="2023-02-11T10:11:52.681" v="2462" actId="14100"/>
          <ac:graphicFrameMkLst>
            <pc:docMk/>
            <pc:sldMk cId="3040434605" sldId="266"/>
            <ac:graphicFrameMk id="4" creationId="{00000000-0000-0000-0000-000000000000}"/>
          </ac:graphicFrameMkLst>
        </pc:graphicFrameChg>
        <pc:graphicFrameChg chg="mod">
          <ac:chgData name="PABLO" userId="143c9304-1f28-4e72-a18d-eb35ea801f09" providerId="ADAL" clId="{50860AA8-8917-4B3C-BEC3-D0257F683C95}" dt="2023-02-10T11:41:12.149" v="1774" actId="164"/>
          <ac:graphicFrameMkLst>
            <pc:docMk/>
            <pc:sldMk cId="3040434605" sldId="266"/>
            <ac:graphicFrameMk id="45" creationId="{BF76B931-0AC7-73A9-BC98-08CBDAF42136}"/>
          </ac:graphicFrameMkLst>
        </pc:graphicFrameChg>
        <pc:graphicFrameChg chg="mod">
          <ac:chgData name="PABLO" userId="143c9304-1f28-4e72-a18d-eb35ea801f09" providerId="ADAL" clId="{50860AA8-8917-4B3C-BEC3-D0257F683C95}" dt="2023-02-10T11:44:00.029" v="1799" actId="164"/>
          <ac:graphicFrameMkLst>
            <pc:docMk/>
            <pc:sldMk cId="3040434605" sldId="266"/>
            <ac:graphicFrameMk id="46" creationId="{1A65A9CD-C3C0-A27B-04E8-C3B763441412}"/>
          </ac:graphicFrameMkLst>
        </pc:graphicFrameChg>
        <pc:graphicFrameChg chg="mod topLvl">
          <ac:chgData name="PABLO" userId="143c9304-1f28-4e72-a18d-eb35ea801f09" providerId="ADAL" clId="{50860AA8-8917-4B3C-BEC3-D0257F683C95}" dt="2023-02-12T17:43:13.421" v="2587" actId="1076"/>
          <ac:graphicFrameMkLst>
            <pc:docMk/>
            <pc:sldMk cId="3040434605" sldId="266"/>
            <ac:graphicFrameMk id="53" creationId="{9C8D0099-04B3-3E04-6F84-14C4C4B484D8}"/>
          </ac:graphicFrameMkLst>
        </pc:graphicFrameChg>
        <pc:cxnChg chg="mod">
          <ac:chgData name="PABLO" userId="143c9304-1f28-4e72-a18d-eb35ea801f09" providerId="ADAL" clId="{50860AA8-8917-4B3C-BEC3-D0257F683C95}" dt="2023-02-10T11:41:12.149" v="1774" actId="164"/>
          <ac:cxnSpMkLst>
            <pc:docMk/>
            <pc:sldMk cId="3040434605" sldId="266"/>
            <ac:cxnSpMk id="13" creationId="{5D20F474-EFA4-3C39-659D-320BD75FB4AC}"/>
          </ac:cxnSpMkLst>
        </pc:cxnChg>
        <pc:cxnChg chg="mod">
          <ac:chgData name="PABLO" userId="143c9304-1f28-4e72-a18d-eb35ea801f09" providerId="ADAL" clId="{50860AA8-8917-4B3C-BEC3-D0257F683C95}" dt="2023-02-10T11:44:00.029" v="1799" actId="164"/>
          <ac:cxnSpMkLst>
            <pc:docMk/>
            <pc:sldMk cId="3040434605" sldId="266"/>
            <ac:cxnSpMk id="30" creationId="{CB9C8740-ED7C-6443-F568-9DB1C82C0A96}"/>
          </ac:cxnSpMkLst>
        </pc:cxnChg>
        <pc:cxnChg chg="mod">
          <ac:chgData name="PABLO" userId="143c9304-1f28-4e72-a18d-eb35ea801f09" providerId="ADAL" clId="{50860AA8-8917-4B3C-BEC3-D0257F683C95}" dt="2023-02-10T11:44:00.029" v="1799" actId="164"/>
          <ac:cxnSpMkLst>
            <pc:docMk/>
            <pc:sldMk cId="3040434605" sldId="266"/>
            <ac:cxnSpMk id="32" creationId="{BDBF75AA-07E2-0CAC-3A3E-6172F655A8A1}"/>
          </ac:cxnSpMkLst>
        </pc:cxnChg>
        <pc:cxnChg chg="mod">
          <ac:chgData name="PABLO" userId="143c9304-1f28-4e72-a18d-eb35ea801f09" providerId="ADAL" clId="{50860AA8-8917-4B3C-BEC3-D0257F683C95}" dt="2023-02-10T11:42:39.473" v="1789" actId="164"/>
          <ac:cxnSpMkLst>
            <pc:docMk/>
            <pc:sldMk cId="3040434605" sldId="266"/>
            <ac:cxnSpMk id="37" creationId="{74BBE93B-57CE-FC62-7A81-7FE05F856153}"/>
          </ac:cxnSpMkLst>
        </pc:cxnChg>
        <pc:cxnChg chg="mod topLvl">
          <ac:chgData name="PABLO" userId="143c9304-1f28-4e72-a18d-eb35ea801f09" providerId="ADAL" clId="{50860AA8-8917-4B3C-BEC3-D0257F683C95}" dt="2023-02-12T18:29:49.953" v="2645" actId="164"/>
          <ac:cxnSpMkLst>
            <pc:docMk/>
            <pc:sldMk cId="3040434605" sldId="266"/>
            <ac:cxnSpMk id="60" creationId="{0E8BB7C1-DDC6-4498-4B46-CBACA5B55A7C}"/>
          </ac:cxnSpMkLst>
        </pc:cxnChg>
      </pc:sldChg>
      <pc:sldChg chg="addSp delSp modSp mod modTransition delAnim modAnim">
        <pc:chgData name="PABLO" userId="143c9304-1f28-4e72-a18d-eb35ea801f09" providerId="ADAL" clId="{50860AA8-8917-4B3C-BEC3-D0257F683C95}" dt="2023-02-11T17:07:51.711" v="2551"/>
        <pc:sldMkLst>
          <pc:docMk/>
          <pc:sldMk cId="3274128817" sldId="267"/>
        </pc:sldMkLst>
        <pc:grpChg chg="add mod">
          <ac:chgData name="PABLO" userId="143c9304-1f28-4e72-a18d-eb35ea801f09" providerId="ADAL" clId="{50860AA8-8917-4B3C-BEC3-D0257F683C95}" dt="2023-02-10T11:45:58.884" v="1810" actId="164"/>
          <ac:grpSpMkLst>
            <pc:docMk/>
            <pc:sldMk cId="3274128817" sldId="267"/>
            <ac:grpSpMk id="3" creationId="{E721525E-61A0-5C34-D852-A7F309B4F448}"/>
          </ac:grpSpMkLst>
        </pc:grpChg>
        <pc:graphicFrameChg chg="mod">
          <ac:chgData name="PABLO" userId="143c9304-1f28-4e72-a18d-eb35ea801f09" providerId="ADAL" clId="{50860AA8-8917-4B3C-BEC3-D0257F683C95}" dt="2023-02-10T11:45:58.884" v="1810" actId="164"/>
          <ac:graphicFrameMkLst>
            <pc:docMk/>
            <pc:sldMk cId="3274128817" sldId="267"/>
            <ac:graphicFrameMk id="5" creationId="{7F5F2D9A-19E5-C88F-4CE8-A76AED79ECA2}"/>
          </ac:graphicFrameMkLst>
        </pc:graphicFrameChg>
        <pc:graphicFrameChg chg="mod">
          <ac:chgData name="PABLO" userId="143c9304-1f28-4e72-a18d-eb35ea801f09" providerId="ADAL" clId="{50860AA8-8917-4B3C-BEC3-D0257F683C95}" dt="2023-02-10T11:45:58.884" v="1810" actId="164"/>
          <ac:graphicFrameMkLst>
            <pc:docMk/>
            <pc:sldMk cId="3274128817" sldId="267"/>
            <ac:graphicFrameMk id="6" creationId="{3E215588-E1C9-5107-205B-0895577A47B9}"/>
          </ac:graphicFrameMkLst>
        </pc:graphicFrameChg>
        <pc:graphicFrameChg chg="mod">
          <ac:chgData name="PABLO" userId="143c9304-1f28-4e72-a18d-eb35ea801f09" providerId="ADAL" clId="{50860AA8-8917-4B3C-BEC3-D0257F683C95}" dt="2023-02-11T10:11:57.006" v="2463" actId="14100"/>
          <ac:graphicFrameMkLst>
            <pc:docMk/>
            <pc:sldMk cId="3274128817" sldId="267"/>
            <ac:graphicFrameMk id="10" creationId="{00000000-0000-0000-0000-000000000000}"/>
          </ac:graphicFrameMkLst>
        </pc:graphicFrameChg>
        <pc:picChg chg="add mod">
          <ac:chgData name="PABLO" userId="143c9304-1f28-4e72-a18d-eb35ea801f09" providerId="ADAL" clId="{50860AA8-8917-4B3C-BEC3-D0257F683C95}" dt="2023-02-11T17:07:37.747" v="2545" actId="1076"/>
          <ac:picMkLst>
            <pc:docMk/>
            <pc:sldMk cId="3274128817" sldId="267"/>
            <ac:picMk id="7" creationId="{E5312008-A76F-0332-3C49-1996B9B61F6D}"/>
          </ac:picMkLst>
        </pc:picChg>
        <pc:picChg chg="del mod">
          <ac:chgData name="PABLO" userId="143c9304-1f28-4e72-a18d-eb35ea801f09" providerId="ADAL" clId="{50860AA8-8917-4B3C-BEC3-D0257F683C95}" dt="2023-02-11T17:07:18.767" v="2540" actId="478"/>
          <ac:picMkLst>
            <pc:docMk/>
            <pc:sldMk cId="3274128817" sldId="267"/>
            <ac:picMk id="9" creationId="{00000000-0000-0000-0000-000000000000}"/>
          </ac:picMkLst>
        </pc:picChg>
      </pc:sldChg>
      <pc:sldChg chg="addSp modSp mod modTransition modAnim">
        <pc:chgData name="PABLO" userId="143c9304-1f28-4e72-a18d-eb35ea801f09" providerId="ADAL" clId="{50860AA8-8917-4B3C-BEC3-D0257F683C95}" dt="2023-02-12T18:33:32.808" v="2678"/>
        <pc:sldMkLst>
          <pc:docMk/>
          <pc:sldMk cId="709377742" sldId="268"/>
        </pc:sldMkLst>
        <pc:spChg chg="mod">
          <ac:chgData name="PABLO" userId="143c9304-1f28-4e72-a18d-eb35ea801f09" providerId="ADAL" clId="{50860AA8-8917-4B3C-BEC3-D0257F683C95}" dt="2023-02-10T11:46:53.885" v="1816" actId="164"/>
          <ac:spMkLst>
            <pc:docMk/>
            <pc:sldMk cId="709377742" sldId="268"/>
            <ac:spMk id="11" creationId="{00000000-0000-0000-0000-000000000000}"/>
          </ac:spMkLst>
        </pc:spChg>
        <pc:spChg chg="mod">
          <ac:chgData name="PABLO" userId="143c9304-1f28-4e72-a18d-eb35ea801f09" providerId="ADAL" clId="{50860AA8-8917-4B3C-BEC3-D0257F683C95}" dt="2023-02-10T11:46:53.885" v="1816" actId="164"/>
          <ac:spMkLst>
            <pc:docMk/>
            <pc:sldMk cId="709377742" sldId="268"/>
            <ac:spMk id="15" creationId="{00000000-0000-0000-0000-000000000000}"/>
          </ac:spMkLst>
        </pc:spChg>
        <pc:spChg chg="mod">
          <ac:chgData name="PABLO" userId="143c9304-1f28-4e72-a18d-eb35ea801f09" providerId="ADAL" clId="{50860AA8-8917-4B3C-BEC3-D0257F683C95}" dt="2023-02-10T11:47:54.907" v="1829" actId="164"/>
          <ac:spMkLst>
            <pc:docMk/>
            <pc:sldMk cId="709377742" sldId="268"/>
            <ac:spMk id="24" creationId="{00000000-0000-0000-0000-000000000000}"/>
          </ac:spMkLst>
        </pc:spChg>
        <pc:grpChg chg="add mod">
          <ac:chgData name="PABLO" userId="143c9304-1f28-4e72-a18d-eb35ea801f09" providerId="ADAL" clId="{50860AA8-8917-4B3C-BEC3-D0257F683C95}" dt="2023-02-10T11:46:53.885" v="1816" actId="164"/>
          <ac:grpSpMkLst>
            <pc:docMk/>
            <pc:sldMk cId="709377742" sldId="268"/>
            <ac:grpSpMk id="5" creationId="{52262874-108D-B0F0-DA3E-2553193FB549}"/>
          </ac:grpSpMkLst>
        </pc:grpChg>
        <pc:grpChg chg="add mod">
          <ac:chgData name="PABLO" userId="143c9304-1f28-4e72-a18d-eb35ea801f09" providerId="ADAL" clId="{50860AA8-8917-4B3C-BEC3-D0257F683C95}" dt="2023-02-10T11:47:54.907" v="1829" actId="164"/>
          <ac:grpSpMkLst>
            <pc:docMk/>
            <pc:sldMk cId="709377742" sldId="268"/>
            <ac:grpSpMk id="6" creationId="{C67AEF83-1B56-DC26-1732-AA83D3C17F61}"/>
          </ac:grpSpMkLst>
        </pc:grpChg>
        <pc:graphicFrameChg chg="mod modGraphic">
          <ac:chgData name="PABLO" userId="143c9304-1f28-4e72-a18d-eb35ea801f09" providerId="ADAL" clId="{50860AA8-8917-4B3C-BEC3-D0257F683C95}" dt="2023-02-12T18:33:32.808" v="2678"/>
          <ac:graphicFrameMkLst>
            <pc:docMk/>
            <pc:sldMk cId="709377742" sldId="268"/>
            <ac:graphicFrameMk id="3" creationId="{D0226D04-A5B9-8D06-DDC8-75D80050E233}"/>
          </ac:graphicFrameMkLst>
        </pc:graphicFrameChg>
        <pc:graphicFrameChg chg="mod modGraphic">
          <ac:chgData name="PABLO" userId="143c9304-1f28-4e72-a18d-eb35ea801f09" providerId="ADAL" clId="{50860AA8-8917-4B3C-BEC3-D0257F683C95}" dt="2023-02-12T18:33:18.143" v="2663" actId="1076"/>
          <ac:graphicFrameMkLst>
            <pc:docMk/>
            <pc:sldMk cId="709377742" sldId="268"/>
            <ac:graphicFrameMk id="4" creationId="{CD9FA7F9-53E2-ACB4-1632-5DB774637616}"/>
          </ac:graphicFrameMkLst>
        </pc:graphicFrameChg>
        <pc:graphicFrameChg chg="mod modGraphic">
          <ac:chgData name="PABLO" userId="143c9304-1f28-4e72-a18d-eb35ea801f09" providerId="ADAL" clId="{50860AA8-8917-4B3C-BEC3-D0257F683C95}" dt="2023-02-11T10:12:01.614" v="2465" actId="14100"/>
          <ac:graphicFrameMkLst>
            <pc:docMk/>
            <pc:sldMk cId="709377742" sldId="268"/>
            <ac:graphicFrameMk id="27" creationId="{00000000-0000-0000-0000-000000000000}"/>
          </ac:graphicFrameMkLst>
        </pc:graphicFrameChg>
        <pc:picChg chg="mod">
          <ac:chgData name="PABLO" userId="143c9304-1f28-4e72-a18d-eb35ea801f09" providerId="ADAL" clId="{50860AA8-8917-4B3C-BEC3-D0257F683C95}" dt="2023-02-10T11:46:53.885" v="1816" actId="164"/>
          <ac:picMkLst>
            <pc:docMk/>
            <pc:sldMk cId="709377742" sldId="268"/>
            <ac:picMk id="10" creationId="{00000000-0000-0000-0000-000000000000}"/>
          </ac:picMkLst>
        </pc:picChg>
        <pc:picChg chg="mod">
          <ac:chgData name="PABLO" userId="143c9304-1f28-4e72-a18d-eb35ea801f09" providerId="ADAL" clId="{50860AA8-8917-4B3C-BEC3-D0257F683C95}" dt="2023-02-10T11:46:53.885" v="1816" actId="164"/>
          <ac:picMkLst>
            <pc:docMk/>
            <pc:sldMk cId="709377742" sldId="268"/>
            <ac:picMk id="12" creationId="{00000000-0000-0000-0000-000000000000}"/>
          </ac:picMkLst>
        </pc:picChg>
        <pc:picChg chg="mod">
          <ac:chgData name="PABLO" userId="143c9304-1f28-4e72-a18d-eb35ea801f09" providerId="ADAL" clId="{50860AA8-8917-4B3C-BEC3-D0257F683C95}" dt="2023-02-10T11:46:53.885" v="1816" actId="164"/>
          <ac:picMkLst>
            <pc:docMk/>
            <pc:sldMk cId="709377742" sldId="268"/>
            <ac:picMk id="19" creationId="{00000000-0000-0000-0000-000000000000}"/>
          </ac:picMkLst>
        </pc:picChg>
        <pc:picChg chg="mod">
          <ac:chgData name="PABLO" userId="143c9304-1f28-4e72-a18d-eb35ea801f09" providerId="ADAL" clId="{50860AA8-8917-4B3C-BEC3-D0257F683C95}" dt="2023-02-10T11:46:53.885" v="1816" actId="164"/>
          <ac:picMkLst>
            <pc:docMk/>
            <pc:sldMk cId="709377742" sldId="268"/>
            <ac:picMk id="21" creationId="{00000000-0000-0000-0000-000000000000}"/>
          </ac:picMkLst>
        </pc:picChg>
        <pc:picChg chg="mod">
          <ac:chgData name="PABLO" userId="143c9304-1f28-4e72-a18d-eb35ea801f09" providerId="ADAL" clId="{50860AA8-8917-4B3C-BEC3-D0257F683C95}" dt="2023-02-10T11:47:54.907" v="1829" actId="164"/>
          <ac:picMkLst>
            <pc:docMk/>
            <pc:sldMk cId="709377742" sldId="268"/>
            <ac:picMk id="23" creationId="{00000000-0000-0000-0000-000000000000}"/>
          </ac:picMkLst>
        </pc:picChg>
        <pc:picChg chg="mod">
          <ac:chgData name="PABLO" userId="143c9304-1f28-4e72-a18d-eb35ea801f09" providerId="ADAL" clId="{50860AA8-8917-4B3C-BEC3-D0257F683C95}" dt="2023-02-10T11:47:54.907" v="1829" actId="164"/>
          <ac:picMkLst>
            <pc:docMk/>
            <pc:sldMk cId="709377742" sldId="268"/>
            <ac:picMk id="26" creationId="{00000000-0000-0000-0000-000000000000}"/>
          </ac:picMkLst>
        </pc:picChg>
      </pc:sldChg>
      <pc:sldChg chg="addSp delSp modSp mod modTransition modAnim">
        <pc:chgData name="PABLO" userId="143c9304-1f28-4e72-a18d-eb35ea801f09" providerId="ADAL" clId="{50860AA8-8917-4B3C-BEC3-D0257F683C95}" dt="2023-02-11T10:06:34.693" v="2445" actId="14100"/>
        <pc:sldMkLst>
          <pc:docMk/>
          <pc:sldMk cId="4216975426" sldId="269"/>
        </pc:sldMkLst>
        <pc:spChg chg="del mod">
          <ac:chgData name="PABLO" userId="143c9304-1f28-4e72-a18d-eb35ea801f09" providerId="ADAL" clId="{50860AA8-8917-4B3C-BEC3-D0257F683C95}" dt="2023-02-09T19:34:48.620" v="51"/>
          <ac:spMkLst>
            <pc:docMk/>
            <pc:sldMk cId="4216975426" sldId="269"/>
            <ac:spMk id="3" creationId="{050CD016-D481-53AC-5C27-8DD2FECBCFC7}"/>
          </ac:spMkLst>
        </pc:spChg>
        <pc:spChg chg="add del mod">
          <ac:chgData name="PABLO" userId="143c9304-1f28-4e72-a18d-eb35ea801f09" providerId="ADAL" clId="{50860AA8-8917-4B3C-BEC3-D0257F683C95}" dt="2023-02-09T21:50:46.833" v="101" actId="21"/>
          <ac:spMkLst>
            <pc:docMk/>
            <pc:sldMk cId="4216975426" sldId="269"/>
            <ac:spMk id="9" creationId="{E6B61368-6182-8D1A-D7F7-4AFFBB4351A1}"/>
          </ac:spMkLst>
        </pc:spChg>
        <pc:spChg chg="add del mod">
          <ac:chgData name="PABLO" userId="143c9304-1f28-4e72-a18d-eb35ea801f09" providerId="ADAL" clId="{50860AA8-8917-4B3C-BEC3-D0257F683C95}" dt="2023-02-09T21:50:46.833" v="101" actId="21"/>
          <ac:spMkLst>
            <pc:docMk/>
            <pc:sldMk cId="4216975426" sldId="269"/>
            <ac:spMk id="10" creationId="{51BD473A-70C5-B0F0-17B0-3FD385568E06}"/>
          </ac:spMkLst>
        </pc:spChg>
        <pc:spChg chg="add del mod">
          <ac:chgData name="PABLO" userId="143c9304-1f28-4e72-a18d-eb35ea801f09" providerId="ADAL" clId="{50860AA8-8917-4B3C-BEC3-D0257F683C95}" dt="2023-02-09T21:50:46.833" v="101" actId="21"/>
          <ac:spMkLst>
            <pc:docMk/>
            <pc:sldMk cId="4216975426" sldId="269"/>
            <ac:spMk id="11" creationId="{4F419C99-D2BB-2194-CE05-A81FC248597F}"/>
          </ac:spMkLst>
        </pc:spChg>
        <pc:spChg chg="add del mod">
          <ac:chgData name="PABLO" userId="143c9304-1f28-4e72-a18d-eb35ea801f09" providerId="ADAL" clId="{50860AA8-8917-4B3C-BEC3-D0257F683C95}" dt="2023-02-09T21:50:46.833" v="101" actId="21"/>
          <ac:spMkLst>
            <pc:docMk/>
            <pc:sldMk cId="4216975426" sldId="269"/>
            <ac:spMk id="12" creationId="{9E5B54F9-A476-52B8-E35E-42761809DDED}"/>
          </ac:spMkLst>
        </pc:spChg>
        <pc:spChg chg="add del mod">
          <ac:chgData name="PABLO" userId="143c9304-1f28-4e72-a18d-eb35ea801f09" providerId="ADAL" clId="{50860AA8-8917-4B3C-BEC3-D0257F683C95}" dt="2023-02-10T10:02:36.192" v="268" actId="12084"/>
          <ac:spMkLst>
            <pc:docMk/>
            <pc:sldMk cId="4216975426" sldId="269"/>
            <ac:spMk id="13" creationId="{B24AE47C-0EAC-0308-584F-9FECAE5BB603}"/>
          </ac:spMkLst>
        </pc:spChg>
        <pc:spChg chg="add del mod">
          <ac:chgData name="PABLO" userId="143c9304-1f28-4e72-a18d-eb35ea801f09" providerId="ADAL" clId="{50860AA8-8917-4B3C-BEC3-D0257F683C95}" dt="2023-02-10T10:05:18.755" v="352" actId="12084"/>
          <ac:spMkLst>
            <pc:docMk/>
            <pc:sldMk cId="4216975426" sldId="269"/>
            <ac:spMk id="15" creationId="{BC8655BD-7472-C7D5-5433-F9DB9B2F7529}"/>
          </ac:spMkLst>
        </pc:spChg>
        <pc:spChg chg="add mod">
          <ac:chgData name="PABLO" userId="143c9304-1f28-4e72-a18d-eb35ea801f09" providerId="ADAL" clId="{50860AA8-8917-4B3C-BEC3-D0257F683C95}" dt="2023-02-10T10:09:13.349" v="486" actId="164"/>
          <ac:spMkLst>
            <pc:docMk/>
            <pc:sldMk cId="4216975426" sldId="269"/>
            <ac:spMk id="17" creationId="{98DFC0B8-20AE-FD9A-731C-A88D37F61BB8}"/>
          </ac:spMkLst>
        </pc:spChg>
        <pc:spChg chg="add mod">
          <ac:chgData name="PABLO" userId="143c9304-1f28-4e72-a18d-eb35ea801f09" providerId="ADAL" clId="{50860AA8-8917-4B3C-BEC3-D0257F683C95}" dt="2023-02-10T10:09:13.349" v="486" actId="164"/>
          <ac:spMkLst>
            <pc:docMk/>
            <pc:sldMk cId="4216975426" sldId="269"/>
            <ac:spMk id="18" creationId="{AD9349F8-4FD4-8BB1-729D-54B1769DFAE4}"/>
          </ac:spMkLst>
        </pc:spChg>
        <pc:spChg chg="del mod topLvl">
          <ac:chgData name="PABLO" userId="143c9304-1f28-4e72-a18d-eb35ea801f09" providerId="ADAL" clId="{50860AA8-8917-4B3C-BEC3-D0257F683C95}" dt="2023-02-10T10:10:38.405" v="496" actId="478"/>
          <ac:spMkLst>
            <pc:docMk/>
            <pc:sldMk cId="4216975426" sldId="269"/>
            <ac:spMk id="21" creationId="{A5334B28-55FF-D0BA-9A4D-ADEBB261167D}"/>
          </ac:spMkLst>
        </pc:spChg>
        <pc:spChg chg="mod topLvl">
          <ac:chgData name="PABLO" userId="143c9304-1f28-4e72-a18d-eb35ea801f09" providerId="ADAL" clId="{50860AA8-8917-4B3C-BEC3-D0257F683C95}" dt="2023-02-10T11:49:20.507" v="1847" actId="164"/>
          <ac:spMkLst>
            <pc:docMk/>
            <pc:sldMk cId="4216975426" sldId="269"/>
            <ac:spMk id="22" creationId="{1408D282-15BE-5CE1-B9DA-26F5A56428F6}"/>
          </ac:spMkLst>
        </pc:spChg>
        <pc:spChg chg="mod">
          <ac:chgData name="PABLO" userId="143c9304-1f28-4e72-a18d-eb35ea801f09" providerId="ADAL" clId="{50860AA8-8917-4B3C-BEC3-D0257F683C95}" dt="2023-02-10T10:10:41.289" v="498"/>
          <ac:spMkLst>
            <pc:docMk/>
            <pc:sldMk cId="4216975426" sldId="269"/>
            <ac:spMk id="24" creationId="{2E85C06F-4A02-FAA7-6BDC-2B6C3318325E}"/>
          </ac:spMkLst>
        </pc:spChg>
        <pc:spChg chg="mod">
          <ac:chgData name="PABLO" userId="143c9304-1f28-4e72-a18d-eb35ea801f09" providerId="ADAL" clId="{50860AA8-8917-4B3C-BEC3-D0257F683C95}" dt="2023-02-10T10:10:41.289" v="498"/>
          <ac:spMkLst>
            <pc:docMk/>
            <pc:sldMk cId="4216975426" sldId="269"/>
            <ac:spMk id="25" creationId="{60CBA43C-3C94-50D9-E96C-C452A0CA0402}"/>
          </ac:spMkLst>
        </pc:spChg>
        <pc:spChg chg="del mod topLvl">
          <ac:chgData name="PABLO" userId="143c9304-1f28-4e72-a18d-eb35ea801f09" providerId="ADAL" clId="{50860AA8-8917-4B3C-BEC3-D0257F683C95}" dt="2023-02-10T10:13:41.863" v="530" actId="478"/>
          <ac:spMkLst>
            <pc:docMk/>
            <pc:sldMk cId="4216975426" sldId="269"/>
            <ac:spMk id="36" creationId="{6D07CAA8-A00E-86AB-1C57-4FF2A15F6FA7}"/>
          </ac:spMkLst>
        </pc:spChg>
        <pc:spChg chg="mod topLvl">
          <ac:chgData name="PABLO" userId="143c9304-1f28-4e72-a18d-eb35ea801f09" providerId="ADAL" clId="{50860AA8-8917-4B3C-BEC3-D0257F683C95}" dt="2023-02-10T11:49:57.799" v="1855" actId="164"/>
          <ac:spMkLst>
            <pc:docMk/>
            <pc:sldMk cId="4216975426" sldId="269"/>
            <ac:spMk id="37" creationId="{297C49A5-942A-324A-236D-8824478D8776}"/>
          </ac:spMkLst>
        </pc:spChg>
        <pc:spChg chg="add mod">
          <ac:chgData name="PABLO" userId="143c9304-1f28-4e72-a18d-eb35ea801f09" providerId="ADAL" clId="{50860AA8-8917-4B3C-BEC3-D0257F683C95}" dt="2023-02-10T11:49:57.799" v="1855" actId="164"/>
          <ac:spMkLst>
            <pc:docMk/>
            <pc:sldMk cId="4216975426" sldId="269"/>
            <ac:spMk id="38" creationId="{78B1E11C-1C52-C7C7-5CD1-9DAA19D2A636}"/>
          </ac:spMkLst>
        </pc:spChg>
        <pc:spChg chg="add mod">
          <ac:chgData name="PABLO" userId="143c9304-1f28-4e72-a18d-eb35ea801f09" providerId="ADAL" clId="{50860AA8-8917-4B3C-BEC3-D0257F683C95}" dt="2023-02-10T11:49:57.799" v="1855" actId="164"/>
          <ac:spMkLst>
            <pc:docMk/>
            <pc:sldMk cId="4216975426" sldId="269"/>
            <ac:spMk id="41" creationId="{AB7707DC-6836-C3DA-DAF3-A587EFA32390}"/>
          </ac:spMkLst>
        </pc:spChg>
        <pc:spChg chg="add del mod">
          <ac:chgData name="PABLO" userId="143c9304-1f28-4e72-a18d-eb35ea801f09" providerId="ADAL" clId="{50860AA8-8917-4B3C-BEC3-D0257F683C95}" dt="2023-02-10T10:19:48.255" v="549"/>
          <ac:spMkLst>
            <pc:docMk/>
            <pc:sldMk cId="4216975426" sldId="269"/>
            <ac:spMk id="42" creationId="{D267736F-9974-C898-19A5-DD1A6304500F}"/>
          </ac:spMkLst>
        </pc:spChg>
        <pc:spChg chg="add del mod">
          <ac:chgData name="PABLO" userId="143c9304-1f28-4e72-a18d-eb35ea801f09" providerId="ADAL" clId="{50860AA8-8917-4B3C-BEC3-D0257F683C95}" dt="2023-02-10T10:19:48.256" v="551"/>
          <ac:spMkLst>
            <pc:docMk/>
            <pc:sldMk cId="4216975426" sldId="269"/>
            <ac:spMk id="43" creationId="{287CB59E-44B0-AB54-6CF0-BC5CB2C48C8C}"/>
          </ac:spMkLst>
        </pc:spChg>
        <pc:spChg chg="add mod">
          <ac:chgData name="PABLO" userId="143c9304-1f28-4e72-a18d-eb35ea801f09" providerId="ADAL" clId="{50860AA8-8917-4B3C-BEC3-D0257F683C95}" dt="2023-02-10T11:49:57.799" v="1855" actId="164"/>
          <ac:spMkLst>
            <pc:docMk/>
            <pc:sldMk cId="4216975426" sldId="269"/>
            <ac:spMk id="44" creationId="{B0212FD2-A15D-2F80-5AEA-991A2845FBD9}"/>
          </ac:spMkLst>
        </pc:spChg>
        <pc:spChg chg="add mod">
          <ac:chgData name="PABLO" userId="143c9304-1f28-4e72-a18d-eb35ea801f09" providerId="ADAL" clId="{50860AA8-8917-4B3C-BEC3-D0257F683C95}" dt="2023-02-10T11:49:57.799" v="1855" actId="164"/>
          <ac:spMkLst>
            <pc:docMk/>
            <pc:sldMk cId="4216975426" sldId="269"/>
            <ac:spMk id="45" creationId="{18AEBA65-1179-77BC-1D84-077B0C7D53AF}"/>
          </ac:spMkLst>
        </pc:spChg>
        <pc:spChg chg="add mod">
          <ac:chgData name="PABLO" userId="143c9304-1f28-4e72-a18d-eb35ea801f09" providerId="ADAL" clId="{50860AA8-8917-4B3C-BEC3-D0257F683C95}" dt="2023-02-10T11:49:57.799" v="1855" actId="164"/>
          <ac:spMkLst>
            <pc:docMk/>
            <pc:sldMk cId="4216975426" sldId="269"/>
            <ac:spMk id="46" creationId="{F451439B-22E6-63A9-4972-772C5E71AC49}"/>
          </ac:spMkLst>
        </pc:spChg>
        <pc:spChg chg="add mod">
          <ac:chgData name="PABLO" userId="143c9304-1f28-4e72-a18d-eb35ea801f09" providerId="ADAL" clId="{50860AA8-8917-4B3C-BEC3-D0257F683C95}" dt="2023-02-10T11:49:57.799" v="1855" actId="164"/>
          <ac:spMkLst>
            <pc:docMk/>
            <pc:sldMk cId="4216975426" sldId="269"/>
            <ac:spMk id="47" creationId="{17E24F4F-B334-EFBD-4D2E-5EF737D38E4C}"/>
          </ac:spMkLst>
        </pc:spChg>
        <pc:grpChg chg="add mod">
          <ac:chgData name="PABLO" userId="143c9304-1f28-4e72-a18d-eb35ea801f09" providerId="ADAL" clId="{50860AA8-8917-4B3C-BEC3-D0257F683C95}" dt="2023-02-10T11:49:20.507" v="1847" actId="164"/>
          <ac:grpSpMkLst>
            <pc:docMk/>
            <pc:sldMk cId="4216975426" sldId="269"/>
            <ac:grpSpMk id="3" creationId="{8C7CD75E-FE6C-8C12-2F42-029713814747}"/>
          </ac:grpSpMkLst>
        </pc:grpChg>
        <pc:grpChg chg="add mod">
          <ac:chgData name="PABLO" userId="143c9304-1f28-4e72-a18d-eb35ea801f09" providerId="ADAL" clId="{50860AA8-8917-4B3C-BEC3-D0257F683C95}" dt="2023-02-10T11:49:57.799" v="1855" actId="164"/>
          <ac:grpSpMkLst>
            <pc:docMk/>
            <pc:sldMk cId="4216975426" sldId="269"/>
            <ac:grpSpMk id="4" creationId="{536BD960-3893-37BE-BDBC-E39FC0DF0E0F}"/>
          </ac:grpSpMkLst>
        </pc:grpChg>
        <pc:grpChg chg="add mod">
          <ac:chgData name="PABLO" userId="143c9304-1f28-4e72-a18d-eb35ea801f09" providerId="ADAL" clId="{50860AA8-8917-4B3C-BEC3-D0257F683C95}" dt="2023-02-10T11:49:20.507" v="1847" actId="164"/>
          <ac:grpSpMkLst>
            <pc:docMk/>
            <pc:sldMk cId="4216975426" sldId="269"/>
            <ac:grpSpMk id="19" creationId="{1320F483-2A69-BBC0-4AB6-002F75509DB7}"/>
          </ac:grpSpMkLst>
        </pc:grpChg>
        <pc:grpChg chg="add del mod">
          <ac:chgData name="PABLO" userId="143c9304-1f28-4e72-a18d-eb35ea801f09" providerId="ADAL" clId="{50860AA8-8917-4B3C-BEC3-D0257F683C95}" dt="2023-02-10T10:10:19.158" v="490" actId="165"/>
          <ac:grpSpMkLst>
            <pc:docMk/>
            <pc:sldMk cId="4216975426" sldId="269"/>
            <ac:grpSpMk id="20" creationId="{B798CA85-E288-66EC-D16F-3CA8B898AB2A}"/>
          </ac:grpSpMkLst>
        </pc:grpChg>
        <pc:grpChg chg="add del mod">
          <ac:chgData name="PABLO" userId="143c9304-1f28-4e72-a18d-eb35ea801f09" providerId="ADAL" clId="{50860AA8-8917-4B3C-BEC3-D0257F683C95}" dt="2023-02-10T10:10:46.171" v="501"/>
          <ac:grpSpMkLst>
            <pc:docMk/>
            <pc:sldMk cId="4216975426" sldId="269"/>
            <ac:grpSpMk id="23" creationId="{086C9AA6-0F14-F4D9-8E46-63642FC8F800}"/>
          </ac:grpSpMkLst>
        </pc:grpChg>
        <pc:grpChg chg="add del mod">
          <ac:chgData name="PABLO" userId="143c9304-1f28-4e72-a18d-eb35ea801f09" providerId="ADAL" clId="{50860AA8-8917-4B3C-BEC3-D0257F683C95}" dt="2023-02-10T10:13:20.787" v="526" actId="165"/>
          <ac:grpSpMkLst>
            <pc:docMk/>
            <pc:sldMk cId="4216975426" sldId="269"/>
            <ac:grpSpMk id="35" creationId="{B3A9373B-8A1E-D4B0-A799-39809A743949}"/>
          </ac:grpSpMkLst>
        </pc:grpChg>
        <pc:graphicFrameChg chg="mod">
          <ac:chgData name="PABLO" userId="143c9304-1f28-4e72-a18d-eb35ea801f09" providerId="ADAL" clId="{50860AA8-8917-4B3C-BEC3-D0257F683C95}" dt="2023-02-09T21:50:37.654" v="100" actId="20577"/>
          <ac:graphicFrameMkLst>
            <pc:docMk/>
            <pc:sldMk cId="4216975426" sldId="269"/>
            <ac:graphicFrameMk id="6" creationId="{00000000-0000-0000-0000-000000000000}"/>
          </ac:graphicFrameMkLst>
        </pc:graphicFrameChg>
        <pc:graphicFrameChg chg="add del mod modGraphic">
          <ac:chgData name="PABLO" userId="143c9304-1f28-4e72-a18d-eb35ea801f09" providerId="ADAL" clId="{50860AA8-8917-4B3C-BEC3-D0257F683C95}" dt="2023-02-10T10:07:26.340" v="454"/>
          <ac:graphicFrameMkLst>
            <pc:docMk/>
            <pc:sldMk cId="4216975426" sldId="269"/>
            <ac:graphicFrameMk id="14" creationId="{BB5D1D99-5915-87BB-398E-8F507CB707E8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1T10:06:34.693" v="2445" actId="14100"/>
          <ac:graphicFrameMkLst>
            <pc:docMk/>
            <pc:sldMk cId="4216975426" sldId="269"/>
            <ac:graphicFrameMk id="16" creationId="{AD81AF5D-1BDD-5463-29A9-3732C2929D89}"/>
          </ac:graphicFrameMkLst>
        </pc:graphicFrameChg>
        <pc:picChg chg="add del mod">
          <ac:chgData name="PABLO" userId="143c9304-1f28-4e72-a18d-eb35ea801f09" providerId="ADAL" clId="{50860AA8-8917-4B3C-BEC3-D0257F683C95}" dt="2023-02-09T21:50:46.833" v="101" actId="21"/>
          <ac:picMkLst>
            <pc:docMk/>
            <pc:sldMk cId="4216975426" sldId="269"/>
            <ac:picMk id="4" creationId="{0D3457BE-3534-CEAB-4E3A-FA95463C74DB}"/>
          </ac:picMkLst>
        </pc:picChg>
        <pc:picChg chg="add del mod">
          <ac:chgData name="PABLO" userId="143c9304-1f28-4e72-a18d-eb35ea801f09" providerId="ADAL" clId="{50860AA8-8917-4B3C-BEC3-D0257F683C95}" dt="2023-02-09T21:50:46.833" v="101" actId="21"/>
          <ac:picMkLst>
            <pc:docMk/>
            <pc:sldMk cId="4216975426" sldId="269"/>
            <ac:picMk id="5" creationId="{5D5CA676-8FB3-C2D2-D2C7-576AC0E35F98}"/>
          </ac:picMkLst>
        </pc:picChg>
        <pc:picChg chg="add del mod">
          <ac:chgData name="PABLO" userId="143c9304-1f28-4e72-a18d-eb35ea801f09" providerId="ADAL" clId="{50860AA8-8917-4B3C-BEC3-D0257F683C95}" dt="2023-02-09T21:50:46.833" v="101" actId="21"/>
          <ac:picMkLst>
            <pc:docMk/>
            <pc:sldMk cId="4216975426" sldId="269"/>
            <ac:picMk id="7" creationId="{ACAE5773-B551-965C-B98A-B2A5B788E10C}"/>
          </ac:picMkLst>
        </pc:picChg>
        <pc:picChg chg="add del mod">
          <ac:chgData name="PABLO" userId="143c9304-1f28-4e72-a18d-eb35ea801f09" providerId="ADAL" clId="{50860AA8-8917-4B3C-BEC3-D0257F683C95}" dt="2023-02-09T21:50:46.833" v="101" actId="21"/>
          <ac:picMkLst>
            <pc:docMk/>
            <pc:sldMk cId="4216975426" sldId="269"/>
            <ac:picMk id="8" creationId="{0DE049C0-B9FD-74E7-DB61-AF5487A6E74A}"/>
          </ac:picMkLst>
        </pc:picChg>
        <pc:cxnChg chg="add mod">
          <ac:chgData name="PABLO" userId="143c9304-1f28-4e72-a18d-eb35ea801f09" providerId="ADAL" clId="{50860AA8-8917-4B3C-BEC3-D0257F683C95}" dt="2023-02-10T11:49:20.507" v="1847" actId="164"/>
          <ac:cxnSpMkLst>
            <pc:docMk/>
            <pc:sldMk cId="4216975426" sldId="269"/>
            <ac:cxnSpMk id="27" creationId="{8C81018F-C87F-867E-D631-DD9418F07E12}"/>
          </ac:cxnSpMkLst>
        </pc:cxnChg>
        <pc:cxnChg chg="add mod">
          <ac:chgData name="PABLO" userId="143c9304-1f28-4e72-a18d-eb35ea801f09" providerId="ADAL" clId="{50860AA8-8917-4B3C-BEC3-D0257F683C95}" dt="2023-02-10T11:49:20.507" v="1847" actId="164"/>
          <ac:cxnSpMkLst>
            <pc:docMk/>
            <pc:sldMk cId="4216975426" sldId="269"/>
            <ac:cxnSpMk id="28" creationId="{EFDDFDDA-0A53-4032-7996-F5C5E9C46926}"/>
          </ac:cxnSpMkLst>
        </pc:cxnChg>
        <pc:cxnChg chg="add mod">
          <ac:chgData name="PABLO" userId="143c9304-1f28-4e72-a18d-eb35ea801f09" providerId="ADAL" clId="{50860AA8-8917-4B3C-BEC3-D0257F683C95}" dt="2023-02-10T11:49:57.799" v="1855" actId="164"/>
          <ac:cxnSpMkLst>
            <pc:docMk/>
            <pc:sldMk cId="4216975426" sldId="269"/>
            <ac:cxnSpMk id="39" creationId="{1939B0E0-4FEB-B5E9-2503-29CC0D0B6754}"/>
          </ac:cxnSpMkLst>
        </pc:cxnChg>
        <pc:cxnChg chg="add mod">
          <ac:chgData name="PABLO" userId="143c9304-1f28-4e72-a18d-eb35ea801f09" providerId="ADAL" clId="{50860AA8-8917-4B3C-BEC3-D0257F683C95}" dt="2023-02-10T11:49:57.799" v="1855" actId="164"/>
          <ac:cxnSpMkLst>
            <pc:docMk/>
            <pc:sldMk cId="4216975426" sldId="269"/>
            <ac:cxnSpMk id="40" creationId="{D0D2F49A-FC57-2929-EEEC-D8BEBEA5C23A}"/>
          </ac:cxnSpMkLst>
        </pc:cxnChg>
        <pc:cxnChg chg="add del mod">
          <ac:chgData name="PABLO" userId="143c9304-1f28-4e72-a18d-eb35ea801f09" providerId="ADAL" clId="{50860AA8-8917-4B3C-BEC3-D0257F683C95}" dt="2023-02-10T10:22:39.958" v="587" actId="478"/>
          <ac:cxnSpMkLst>
            <pc:docMk/>
            <pc:sldMk cId="4216975426" sldId="269"/>
            <ac:cxnSpMk id="49" creationId="{08A73EEC-0ABC-CCB8-E9D1-ED98FCD82567}"/>
          </ac:cxnSpMkLst>
        </pc:cxnChg>
        <pc:cxnChg chg="add mod">
          <ac:chgData name="PABLO" userId="143c9304-1f28-4e72-a18d-eb35ea801f09" providerId="ADAL" clId="{50860AA8-8917-4B3C-BEC3-D0257F683C95}" dt="2023-02-10T11:49:57.799" v="1855" actId="164"/>
          <ac:cxnSpMkLst>
            <pc:docMk/>
            <pc:sldMk cId="4216975426" sldId="269"/>
            <ac:cxnSpMk id="51" creationId="{37908842-8C32-704E-D5B5-907E06A01134}"/>
          </ac:cxnSpMkLst>
        </pc:cxnChg>
        <pc:cxnChg chg="add mod">
          <ac:chgData name="PABLO" userId="143c9304-1f28-4e72-a18d-eb35ea801f09" providerId="ADAL" clId="{50860AA8-8917-4B3C-BEC3-D0257F683C95}" dt="2023-02-10T11:49:57.799" v="1855" actId="164"/>
          <ac:cxnSpMkLst>
            <pc:docMk/>
            <pc:sldMk cId="4216975426" sldId="269"/>
            <ac:cxnSpMk id="52" creationId="{E7D69D2A-4EC6-A2B0-203C-54427D8F5BA1}"/>
          </ac:cxnSpMkLst>
        </pc:cxnChg>
        <pc:cxnChg chg="add mod">
          <ac:chgData name="PABLO" userId="143c9304-1f28-4e72-a18d-eb35ea801f09" providerId="ADAL" clId="{50860AA8-8917-4B3C-BEC3-D0257F683C95}" dt="2023-02-10T11:49:57.799" v="1855" actId="164"/>
          <ac:cxnSpMkLst>
            <pc:docMk/>
            <pc:sldMk cId="4216975426" sldId="269"/>
            <ac:cxnSpMk id="55" creationId="{3407BC37-83ED-4204-32A0-8BB3E9141CCA}"/>
          </ac:cxnSpMkLst>
        </pc:cxnChg>
        <pc:cxnChg chg="add mod">
          <ac:chgData name="PABLO" userId="143c9304-1f28-4e72-a18d-eb35ea801f09" providerId="ADAL" clId="{50860AA8-8917-4B3C-BEC3-D0257F683C95}" dt="2023-02-10T11:49:57.799" v="1855" actId="164"/>
          <ac:cxnSpMkLst>
            <pc:docMk/>
            <pc:sldMk cId="4216975426" sldId="269"/>
            <ac:cxnSpMk id="56" creationId="{FB953FF7-2C34-F9A6-16E9-C8AD2366BF4D}"/>
          </ac:cxnSpMkLst>
        </pc:cxnChg>
      </pc:sldChg>
      <pc:sldChg chg="addSp modSp mod modTransition modAnim">
        <pc:chgData name="PABLO" userId="143c9304-1f28-4e72-a18d-eb35ea801f09" providerId="ADAL" clId="{50860AA8-8917-4B3C-BEC3-D0257F683C95}" dt="2023-02-11T10:12:26.745" v="2470" actId="14100"/>
        <pc:sldMkLst>
          <pc:docMk/>
          <pc:sldMk cId="2053210466" sldId="270"/>
        </pc:sldMkLst>
        <pc:spChg chg="mod">
          <ac:chgData name="PABLO" userId="143c9304-1f28-4e72-a18d-eb35ea801f09" providerId="ADAL" clId="{50860AA8-8917-4B3C-BEC3-D0257F683C95}" dt="2023-02-11T10:12:26.745" v="2470" actId="14100"/>
          <ac:spMkLst>
            <pc:docMk/>
            <pc:sldMk cId="2053210466" sldId="270"/>
            <ac:spMk id="3" creationId="{2C530749-28C9-4289-0D78-EA57F6A7F8FE}"/>
          </ac:spMkLst>
        </pc:spChg>
        <pc:spChg chg="mod">
          <ac:chgData name="PABLO" userId="143c9304-1f28-4e72-a18d-eb35ea801f09" providerId="ADAL" clId="{50860AA8-8917-4B3C-BEC3-D0257F683C95}" dt="2023-02-11T10:12:26.745" v="2470" actId="14100"/>
          <ac:spMkLst>
            <pc:docMk/>
            <pc:sldMk cId="2053210466" sldId="270"/>
            <ac:spMk id="4" creationId="{FC7139BA-092B-2709-F0DA-BFF6C44A6B26}"/>
          </ac:spMkLst>
        </pc:spChg>
        <pc:spChg chg="mod">
          <ac:chgData name="PABLO" userId="143c9304-1f28-4e72-a18d-eb35ea801f09" providerId="ADAL" clId="{50860AA8-8917-4B3C-BEC3-D0257F683C95}" dt="2023-02-11T10:12:26.745" v="2470" actId="14100"/>
          <ac:spMkLst>
            <pc:docMk/>
            <pc:sldMk cId="2053210466" sldId="270"/>
            <ac:spMk id="5" creationId="{AA75784F-EB7A-1402-2203-091CC61443E6}"/>
          </ac:spMkLst>
        </pc:spChg>
        <pc:spChg chg="add mod">
          <ac:chgData name="PABLO" userId="143c9304-1f28-4e72-a18d-eb35ea801f09" providerId="ADAL" clId="{50860AA8-8917-4B3C-BEC3-D0257F683C95}" dt="2023-02-11T10:12:22.971" v="2469" actId="571"/>
          <ac:spMkLst>
            <pc:docMk/>
            <pc:sldMk cId="2053210466" sldId="270"/>
            <ac:spMk id="8" creationId="{9413BEC5-7DE9-35FD-D869-089D00E2BF5D}"/>
          </ac:spMkLst>
        </pc:spChg>
        <pc:spChg chg="add mod">
          <ac:chgData name="PABLO" userId="143c9304-1f28-4e72-a18d-eb35ea801f09" providerId="ADAL" clId="{50860AA8-8917-4B3C-BEC3-D0257F683C95}" dt="2023-02-11T10:12:22.971" v="2469" actId="571"/>
          <ac:spMkLst>
            <pc:docMk/>
            <pc:sldMk cId="2053210466" sldId="270"/>
            <ac:spMk id="9" creationId="{7234160D-E2DA-8633-F119-E9BB7C36F588}"/>
          </ac:spMkLst>
        </pc:spChg>
        <pc:graphicFrameChg chg="mod">
          <ac:chgData name="PABLO" userId="143c9304-1f28-4e72-a18d-eb35ea801f09" providerId="ADAL" clId="{50860AA8-8917-4B3C-BEC3-D0257F683C95}" dt="2023-02-11T10:12:10.804" v="2467" actId="14100"/>
          <ac:graphicFrameMkLst>
            <pc:docMk/>
            <pc:sldMk cId="2053210466" sldId="270"/>
            <ac:graphicFrameMk id="7" creationId="{00000000-0000-0000-0000-000000000000}"/>
          </ac:graphicFrameMkLst>
        </pc:graphicFrameChg>
      </pc:sldChg>
      <pc:sldChg chg="addSp delSp modSp mod modTransition delAnim modAnim">
        <pc:chgData name="PABLO" userId="143c9304-1f28-4e72-a18d-eb35ea801f09" providerId="ADAL" clId="{50860AA8-8917-4B3C-BEC3-D0257F683C95}" dt="2023-02-11T18:23:23.276" v="2569"/>
        <pc:sldMkLst>
          <pc:docMk/>
          <pc:sldMk cId="3386610094" sldId="271"/>
        </pc:sldMkLst>
        <pc:graphicFrameChg chg="mod">
          <ac:chgData name="PABLO" userId="143c9304-1f28-4e72-a18d-eb35ea801f09" providerId="ADAL" clId="{50860AA8-8917-4B3C-BEC3-D0257F683C95}" dt="2023-02-11T10:13:12.424" v="2479" actId="14100"/>
          <ac:graphicFrameMkLst>
            <pc:docMk/>
            <pc:sldMk cId="3386610094" sldId="271"/>
            <ac:graphicFrameMk id="3" creationId="{00000000-0000-0000-0000-000000000000}"/>
          </ac:graphicFrameMkLst>
        </pc:graphicFrameChg>
        <pc:graphicFrameChg chg="mod">
          <ac:chgData name="PABLO" userId="143c9304-1f28-4e72-a18d-eb35ea801f09" providerId="ADAL" clId="{50860AA8-8917-4B3C-BEC3-D0257F683C95}" dt="2023-02-10T14:00:58.408" v="2179" actId="20577"/>
          <ac:graphicFrameMkLst>
            <pc:docMk/>
            <pc:sldMk cId="3386610094" sldId="271"/>
            <ac:graphicFrameMk id="12" creationId="{43F79449-3536-B77B-9444-362BB1B3F248}"/>
          </ac:graphicFrameMkLst>
        </pc:graphicFrameChg>
        <pc:picChg chg="add del mod">
          <ac:chgData name="PABLO" userId="143c9304-1f28-4e72-a18d-eb35ea801f09" providerId="ADAL" clId="{50860AA8-8917-4B3C-BEC3-D0257F683C95}" dt="2023-02-11T18:23:07.283" v="2562" actId="478"/>
          <ac:picMkLst>
            <pc:docMk/>
            <pc:sldMk cId="3386610094" sldId="271"/>
            <ac:picMk id="5" creationId="{1E440DEA-496A-6D08-06E0-6012C8D11D8C}"/>
          </ac:picMkLst>
        </pc:picChg>
        <pc:picChg chg="del mod">
          <ac:chgData name="PABLO" userId="143c9304-1f28-4e72-a18d-eb35ea801f09" providerId="ADAL" clId="{50860AA8-8917-4B3C-BEC3-D0257F683C95}" dt="2023-02-11T17:08:06.035" v="2552" actId="478"/>
          <ac:picMkLst>
            <pc:docMk/>
            <pc:sldMk cId="3386610094" sldId="271"/>
            <ac:picMk id="6" creationId="{21BD814A-C089-34AC-E14A-32B275E70B69}"/>
          </ac:picMkLst>
        </pc:picChg>
        <pc:picChg chg="add mod">
          <ac:chgData name="PABLO" userId="143c9304-1f28-4e72-a18d-eb35ea801f09" providerId="ADAL" clId="{50860AA8-8917-4B3C-BEC3-D0257F683C95}" dt="2023-02-11T18:23:13.571" v="2564" actId="1076"/>
          <ac:picMkLst>
            <pc:docMk/>
            <pc:sldMk cId="3386610094" sldId="271"/>
            <ac:picMk id="8" creationId="{2A54FE36-0418-29AA-D79D-C7B021C295A4}"/>
          </ac:picMkLst>
        </pc:picChg>
      </pc:sldChg>
      <pc:sldChg chg="modSp mod modTransition modAnim">
        <pc:chgData name="PABLO" userId="143c9304-1f28-4e72-a18d-eb35ea801f09" providerId="ADAL" clId="{50860AA8-8917-4B3C-BEC3-D0257F683C95}" dt="2023-02-11T10:12:52.063" v="2473" actId="1076"/>
        <pc:sldMkLst>
          <pc:docMk/>
          <pc:sldMk cId="2551739034" sldId="272"/>
        </pc:sldMkLst>
        <pc:spChg chg="mod">
          <ac:chgData name="PABLO" userId="143c9304-1f28-4e72-a18d-eb35ea801f09" providerId="ADAL" clId="{50860AA8-8917-4B3C-BEC3-D0257F683C95}" dt="2023-02-11T10:12:52.063" v="2473" actId="1076"/>
          <ac:spMkLst>
            <pc:docMk/>
            <pc:sldMk cId="2551739034" sldId="272"/>
            <ac:spMk id="5" creationId="{138475F2-E008-EA25-F0DA-69763A299909}"/>
          </ac:spMkLst>
        </pc:spChg>
        <pc:spChg chg="mod">
          <ac:chgData name="PABLO" userId="143c9304-1f28-4e72-a18d-eb35ea801f09" providerId="ADAL" clId="{50860AA8-8917-4B3C-BEC3-D0257F683C95}" dt="2023-02-11T10:12:45.828" v="2472" actId="1076"/>
          <ac:spMkLst>
            <pc:docMk/>
            <pc:sldMk cId="2551739034" sldId="272"/>
            <ac:spMk id="6" creationId="{28CD72DE-178B-35A8-072D-1B19DF106B13}"/>
          </ac:spMkLst>
        </pc:spChg>
        <pc:spChg chg="mod">
          <ac:chgData name="PABLO" userId="143c9304-1f28-4e72-a18d-eb35ea801f09" providerId="ADAL" clId="{50860AA8-8917-4B3C-BEC3-D0257F683C95}" dt="2023-02-11T10:12:39.912" v="2471" actId="14100"/>
          <ac:spMkLst>
            <pc:docMk/>
            <pc:sldMk cId="2551739034" sldId="272"/>
            <ac:spMk id="7" creationId="{07C24512-D852-EEB9-358E-73A5CCDEAB77}"/>
          </ac:spMkLst>
        </pc:spChg>
        <pc:spChg chg="mod">
          <ac:chgData name="PABLO" userId="143c9304-1f28-4e72-a18d-eb35ea801f09" providerId="ADAL" clId="{50860AA8-8917-4B3C-BEC3-D0257F683C95}" dt="2023-02-11T10:12:39.912" v="2471" actId="14100"/>
          <ac:spMkLst>
            <pc:docMk/>
            <pc:sldMk cId="2551739034" sldId="272"/>
            <ac:spMk id="8" creationId="{8EDA78F6-7C7C-3491-1C1D-91E2C2496401}"/>
          </ac:spMkLst>
        </pc:spChg>
        <pc:graphicFrameChg chg="mod">
          <ac:chgData name="PABLO" userId="143c9304-1f28-4e72-a18d-eb35ea801f09" providerId="ADAL" clId="{50860AA8-8917-4B3C-BEC3-D0257F683C95}" dt="2023-02-11T10:05:01.975" v="2417"/>
          <ac:graphicFrameMkLst>
            <pc:docMk/>
            <pc:sldMk cId="2551739034" sldId="272"/>
            <ac:graphicFrameMk id="4" creationId="{00000000-0000-0000-0000-000000000000}"/>
          </ac:graphicFrameMkLst>
        </pc:graphicFrameChg>
      </pc:sldChg>
      <pc:sldChg chg="addSp delSp modSp mod modTransition modAnim">
        <pc:chgData name="PABLO" userId="143c9304-1f28-4e72-a18d-eb35ea801f09" providerId="ADAL" clId="{50860AA8-8917-4B3C-BEC3-D0257F683C95}" dt="2023-02-13T14:41:42.641" v="2711" actId="20577"/>
        <pc:sldMkLst>
          <pc:docMk/>
          <pc:sldMk cId="1890583333" sldId="273"/>
        </pc:sldMkLst>
        <pc:spChg chg="del mod">
          <ac:chgData name="PABLO" userId="143c9304-1f28-4e72-a18d-eb35ea801f09" providerId="ADAL" clId="{50860AA8-8917-4B3C-BEC3-D0257F683C95}" dt="2023-02-10T10:58:05.701" v="1187" actId="478"/>
          <ac:spMkLst>
            <pc:docMk/>
            <pc:sldMk cId="1890583333" sldId="273"/>
            <ac:spMk id="3" creationId="{F9D9E093-800A-2159-08E6-6B2A17B2D794}"/>
          </ac:spMkLst>
        </pc:spChg>
        <pc:spChg chg="add del mod">
          <ac:chgData name="PABLO" userId="143c9304-1f28-4e72-a18d-eb35ea801f09" providerId="ADAL" clId="{50860AA8-8917-4B3C-BEC3-D0257F683C95}" dt="2023-02-10T10:53:14.152" v="718" actId="12084"/>
          <ac:spMkLst>
            <pc:docMk/>
            <pc:sldMk cId="1890583333" sldId="273"/>
            <ac:spMk id="5" creationId="{518E0140-613E-E30D-85DC-555734D59420}"/>
          </ac:spMkLst>
        </pc:spChg>
        <pc:spChg chg="add mod topLvl">
          <ac:chgData name="PABLO" userId="143c9304-1f28-4e72-a18d-eb35ea801f09" providerId="ADAL" clId="{50860AA8-8917-4B3C-BEC3-D0257F683C95}" dt="2023-02-10T11:57:02.255" v="1937" actId="164"/>
          <ac:spMkLst>
            <pc:docMk/>
            <pc:sldMk cId="1890583333" sldId="273"/>
            <ac:spMk id="10" creationId="{A8F63EBF-18CF-81CC-AEDA-6915316AF020}"/>
          </ac:spMkLst>
        </pc:spChg>
        <pc:spChg chg="add mod topLvl">
          <ac:chgData name="PABLO" userId="143c9304-1f28-4e72-a18d-eb35ea801f09" providerId="ADAL" clId="{50860AA8-8917-4B3C-BEC3-D0257F683C95}" dt="2023-02-10T11:57:02.255" v="1937" actId="164"/>
          <ac:spMkLst>
            <pc:docMk/>
            <pc:sldMk cId="1890583333" sldId="273"/>
            <ac:spMk id="11" creationId="{C9140E0E-F2B6-BD78-CAF6-73BCADEB0119}"/>
          </ac:spMkLst>
        </pc:spChg>
        <pc:spChg chg="add mod topLvl">
          <ac:chgData name="PABLO" userId="143c9304-1f28-4e72-a18d-eb35ea801f09" providerId="ADAL" clId="{50860AA8-8917-4B3C-BEC3-D0257F683C95}" dt="2023-02-10T11:57:02.255" v="1937" actId="164"/>
          <ac:spMkLst>
            <pc:docMk/>
            <pc:sldMk cId="1890583333" sldId="273"/>
            <ac:spMk id="12" creationId="{C71FE1E1-89C4-6BF6-ED50-16CDE6DC4EF5}"/>
          </ac:spMkLst>
        </pc:spChg>
        <pc:spChg chg="add mod">
          <ac:chgData name="PABLO" userId="143c9304-1f28-4e72-a18d-eb35ea801f09" providerId="ADAL" clId="{50860AA8-8917-4B3C-BEC3-D0257F683C95}" dt="2023-02-10T11:57:02.255" v="1937" actId="164"/>
          <ac:spMkLst>
            <pc:docMk/>
            <pc:sldMk cId="1890583333" sldId="273"/>
            <ac:spMk id="13" creationId="{7F61A8A7-3D9E-FAD4-ADB3-1AE181D103EE}"/>
          </ac:spMkLst>
        </pc:spChg>
        <pc:spChg chg="add del mod">
          <ac:chgData name="PABLO" userId="143c9304-1f28-4e72-a18d-eb35ea801f09" providerId="ADAL" clId="{50860AA8-8917-4B3C-BEC3-D0257F683C95}" dt="2023-02-10T11:06:26.520" v="1258" actId="478"/>
          <ac:spMkLst>
            <pc:docMk/>
            <pc:sldMk cId="1890583333" sldId="273"/>
            <ac:spMk id="13" creationId="{A2B03626-0860-C079-5CC4-E127081FF30D}"/>
          </ac:spMkLst>
        </pc:spChg>
        <pc:spChg chg="add mod">
          <ac:chgData name="PABLO" userId="143c9304-1f28-4e72-a18d-eb35ea801f09" providerId="ADAL" clId="{50860AA8-8917-4B3C-BEC3-D0257F683C95}" dt="2023-02-10T11:57:02.255" v="1937" actId="164"/>
          <ac:spMkLst>
            <pc:docMk/>
            <pc:sldMk cId="1890583333" sldId="273"/>
            <ac:spMk id="14" creationId="{45817E17-5CDA-10F1-A4B2-18698017046A}"/>
          </ac:spMkLst>
        </pc:spChg>
        <pc:spChg chg="add del mod">
          <ac:chgData name="PABLO" userId="143c9304-1f28-4e72-a18d-eb35ea801f09" providerId="ADAL" clId="{50860AA8-8917-4B3C-BEC3-D0257F683C95}" dt="2023-02-10T11:06:26.520" v="1258" actId="478"/>
          <ac:spMkLst>
            <pc:docMk/>
            <pc:sldMk cId="1890583333" sldId="273"/>
            <ac:spMk id="14" creationId="{AA16ED4B-B383-75E0-C7F1-AD26D7FF1606}"/>
          </ac:spMkLst>
        </pc:spChg>
        <pc:spChg chg="add mod">
          <ac:chgData name="PABLO" userId="143c9304-1f28-4e72-a18d-eb35ea801f09" providerId="ADAL" clId="{50860AA8-8917-4B3C-BEC3-D0257F683C95}" dt="2023-02-10T11:57:02.255" v="1937" actId="164"/>
          <ac:spMkLst>
            <pc:docMk/>
            <pc:sldMk cId="1890583333" sldId="273"/>
            <ac:spMk id="15" creationId="{B5215EF3-0B99-5E00-F78F-443ADF003B78}"/>
          </ac:spMkLst>
        </pc:spChg>
        <pc:spChg chg="add del mod">
          <ac:chgData name="PABLO" userId="143c9304-1f28-4e72-a18d-eb35ea801f09" providerId="ADAL" clId="{50860AA8-8917-4B3C-BEC3-D0257F683C95}" dt="2023-02-10T11:06:26.520" v="1258" actId="478"/>
          <ac:spMkLst>
            <pc:docMk/>
            <pc:sldMk cId="1890583333" sldId="273"/>
            <ac:spMk id="15" creationId="{E1C768EF-CF20-CBFA-D73B-3DA941EEC8B5}"/>
          </ac:spMkLst>
        </pc:spChg>
        <pc:spChg chg="add del mod">
          <ac:chgData name="PABLO" userId="143c9304-1f28-4e72-a18d-eb35ea801f09" providerId="ADAL" clId="{50860AA8-8917-4B3C-BEC3-D0257F683C95}" dt="2023-02-10T11:06:26.520" v="1258" actId="478"/>
          <ac:spMkLst>
            <pc:docMk/>
            <pc:sldMk cId="1890583333" sldId="273"/>
            <ac:spMk id="16" creationId="{0272A548-9926-E915-2E4A-1BF98EF13126}"/>
          </ac:spMkLst>
        </pc:spChg>
        <pc:spChg chg="add del mod">
          <ac:chgData name="PABLO" userId="143c9304-1f28-4e72-a18d-eb35ea801f09" providerId="ADAL" clId="{50860AA8-8917-4B3C-BEC3-D0257F683C95}" dt="2023-02-10T11:06:26.520" v="1258" actId="478"/>
          <ac:spMkLst>
            <pc:docMk/>
            <pc:sldMk cId="1890583333" sldId="273"/>
            <ac:spMk id="20" creationId="{46E83F32-D9F0-1388-1264-C03BB55ECE34}"/>
          </ac:spMkLst>
        </pc:spChg>
        <pc:spChg chg="add mod">
          <ac:chgData name="PABLO" userId="143c9304-1f28-4e72-a18d-eb35ea801f09" providerId="ADAL" clId="{50860AA8-8917-4B3C-BEC3-D0257F683C95}" dt="2023-02-10T11:55:04.870" v="1917" actId="164"/>
          <ac:spMkLst>
            <pc:docMk/>
            <pc:sldMk cId="1890583333" sldId="273"/>
            <ac:spMk id="21" creationId="{110F908D-A185-8651-7CAF-8CDFE6AB1E6E}"/>
          </ac:spMkLst>
        </pc:spChg>
        <pc:spChg chg="add mod">
          <ac:chgData name="PABLO" userId="143c9304-1f28-4e72-a18d-eb35ea801f09" providerId="ADAL" clId="{50860AA8-8917-4B3C-BEC3-D0257F683C95}" dt="2023-02-10T11:57:35.317" v="1942" actId="164"/>
          <ac:spMkLst>
            <pc:docMk/>
            <pc:sldMk cId="1890583333" sldId="273"/>
            <ac:spMk id="22" creationId="{D5B1A48E-34AE-8E55-F416-0C304AB42729}"/>
          </ac:spMkLst>
        </pc:spChg>
        <pc:spChg chg="add mod">
          <ac:chgData name="PABLO" userId="143c9304-1f28-4e72-a18d-eb35ea801f09" providerId="ADAL" clId="{50860AA8-8917-4B3C-BEC3-D0257F683C95}" dt="2023-02-10T11:57:35.317" v="1942" actId="164"/>
          <ac:spMkLst>
            <pc:docMk/>
            <pc:sldMk cId="1890583333" sldId="273"/>
            <ac:spMk id="23" creationId="{E9110110-1CF3-DD03-F5A4-46AD78BCC271}"/>
          </ac:spMkLst>
        </pc:spChg>
        <pc:spChg chg="add mod">
          <ac:chgData name="PABLO" userId="143c9304-1f28-4e72-a18d-eb35ea801f09" providerId="ADAL" clId="{50860AA8-8917-4B3C-BEC3-D0257F683C95}" dt="2023-02-10T11:57:35.317" v="1942" actId="164"/>
          <ac:spMkLst>
            <pc:docMk/>
            <pc:sldMk cId="1890583333" sldId="273"/>
            <ac:spMk id="24" creationId="{C447B20B-376F-6B21-7544-0EB85708CCAE}"/>
          </ac:spMkLst>
        </pc:spChg>
        <pc:spChg chg="add mod">
          <ac:chgData name="PABLO" userId="143c9304-1f28-4e72-a18d-eb35ea801f09" providerId="ADAL" clId="{50860AA8-8917-4B3C-BEC3-D0257F683C95}" dt="2023-02-10T11:57:35.317" v="1942" actId="164"/>
          <ac:spMkLst>
            <pc:docMk/>
            <pc:sldMk cId="1890583333" sldId="273"/>
            <ac:spMk id="25" creationId="{2E61FFFE-B0FD-E1BC-108F-7C37CCAF46CA}"/>
          </ac:spMkLst>
        </pc:spChg>
        <pc:spChg chg="add mod">
          <ac:chgData name="PABLO" userId="143c9304-1f28-4e72-a18d-eb35ea801f09" providerId="ADAL" clId="{50860AA8-8917-4B3C-BEC3-D0257F683C95}" dt="2023-02-10T11:57:35.317" v="1942" actId="164"/>
          <ac:spMkLst>
            <pc:docMk/>
            <pc:sldMk cId="1890583333" sldId="273"/>
            <ac:spMk id="26" creationId="{93833CD6-2697-C386-DAFB-1347E9FC2F4B}"/>
          </ac:spMkLst>
        </pc:spChg>
        <pc:spChg chg="add mod">
          <ac:chgData name="PABLO" userId="143c9304-1f28-4e72-a18d-eb35ea801f09" providerId="ADAL" clId="{50860AA8-8917-4B3C-BEC3-D0257F683C95}" dt="2023-02-11T18:32:46.019" v="2570" actId="14100"/>
          <ac:spMkLst>
            <pc:docMk/>
            <pc:sldMk cId="1890583333" sldId="273"/>
            <ac:spMk id="28" creationId="{09AB43A2-973F-EE35-C693-3EE628CEEDFA}"/>
          </ac:spMkLst>
        </pc:spChg>
        <pc:grpChg chg="add mod">
          <ac:chgData name="PABLO" userId="143c9304-1f28-4e72-a18d-eb35ea801f09" providerId="ADAL" clId="{50860AA8-8917-4B3C-BEC3-D0257F683C95}" dt="2023-02-10T11:56:43.504" v="1936" actId="1076"/>
          <ac:grpSpMkLst>
            <pc:docMk/>
            <pc:sldMk cId="1890583333" sldId="273"/>
            <ac:grpSpMk id="3" creationId="{51CAADBB-1567-9F07-7CDB-8C866C1FA838}"/>
          </ac:grpSpMkLst>
        </pc:grpChg>
        <pc:grpChg chg="add del mod">
          <ac:chgData name="PABLO" userId="143c9304-1f28-4e72-a18d-eb35ea801f09" providerId="ADAL" clId="{50860AA8-8917-4B3C-BEC3-D0257F683C95}" dt="2023-02-10T11:55:36.220" v="1922" actId="165"/>
          <ac:grpSpMkLst>
            <pc:docMk/>
            <pc:sldMk cId="1890583333" sldId="273"/>
            <ac:grpSpMk id="5" creationId="{D535F876-178E-6EB1-0295-ECE15A9A839D}"/>
          </ac:grpSpMkLst>
        </pc:grpChg>
        <pc:grpChg chg="add mod">
          <ac:chgData name="PABLO" userId="143c9304-1f28-4e72-a18d-eb35ea801f09" providerId="ADAL" clId="{50860AA8-8917-4B3C-BEC3-D0257F683C95}" dt="2023-02-10T11:57:02.255" v="1937" actId="164"/>
          <ac:grpSpMkLst>
            <pc:docMk/>
            <pc:sldMk cId="1890583333" sldId="273"/>
            <ac:grpSpMk id="16" creationId="{AC49EEC7-45FC-EB0D-0F4B-D8585813D650}"/>
          </ac:grpSpMkLst>
        </pc:grpChg>
        <pc:grpChg chg="add mod">
          <ac:chgData name="PABLO" userId="143c9304-1f28-4e72-a18d-eb35ea801f09" providerId="ADAL" clId="{50860AA8-8917-4B3C-BEC3-D0257F683C95}" dt="2023-02-10T11:57:35.317" v="1942" actId="164"/>
          <ac:grpSpMkLst>
            <pc:docMk/>
            <pc:sldMk cId="1890583333" sldId="273"/>
            <ac:grpSpMk id="17" creationId="{68EF563F-9ED8-7EBA-77EC-16D412CEAFE0}"/>
          </ac:grpSpMkLst>
        </pc:grpChg>
        <pc:graphicFrameChg chg="mod">
          <ac:chgData name="PABLO" userId="143c9304-1f28-4e72-a18d-eb35ea801f09" providerId="ADAL" clId="{50860AA8-8917-4B3C-BEC3-D0257F683C95}" dt="2023-02-11T10:04:15.118" v="2397" actId="14100"/>
          <ac:graphicFrameMkLst>
            <pc:docMk/>
            <pc:sldMk cId="1890583333" sldId="273"/>
            <ac:graphicFrameMk id="4" creationId="{00000000-0000-0000-0000-000000000000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0T11:00:08.636" v="1212"/>
          <ac:graphicFrameMkLst>
            <pc:docMk/>
            <pc:sldMk cId="1890583333" sldId="273"/>
            <ac:graphicFrameMk id="6" creationId="{68C4386C-727A-862D-FD01-801B5A073CEF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0T11:55:04.870" v="1917" actId="164"/>
          <ac:graphicFrameMkLst>
            <pc:docMk/>
            <pc:sldMk cId="1890583333" sldId="273"/>
            <ac:graphicFrameMk id="7" creationId="{BBFD5CC2-3C47-171B-B431-2528C87CAAF3}"/>
          </ac:graphicFrameMkLst>
        </pc:graphicFrameChg>
        <pc:graphicFrameChg chg="add mod topLvl modGraphic">
          <ac:chgData name="PABLO" userId="143c9304-1f28-4e72-a18d-eb35ea801f09" providerId="ADAL" clId="{50860AA8-8917-4B3C-BEC3-D0257F683C95}" dt="2023-02-13T14:41:38.903" v="2709" actId="20577"/>
          <ac:graphicFrameMkLst>
            <pc:docMk/>
            <pc:sldMk cId="1890583333" sldId="273"/>
            <ac:graphicFrameMk id="8" creationId="{960BE631-F5AF-EB5C-50A1-95659B363A34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3T14:41:42.641" v="2711" actId="20577"/>
          <ac:graphicFrameMkLst>
            <pc:docMk/>
            <pc:sldMk cId="1890583333" sldId="273"/>
            <ac:graphicFrameMk id="9" creationId="{D6BE4ADD-B9F8-64B6-DA9B-4B8CB8E7BB16}"/>
          </ac:graphicFrameMkLst>
        </pc:graphicFrameChg>
        <pc:cxnChg chg="add del mod">
          <ac:chgData name="PABLO" userId="143c9304-1f28-4e72-a18d-eb35ea801f09" providerId="ADAL" clId="{50860AA8-8917-4B3C-BEC3-D0257F683C95}" dt="2023-02-10T11:06:26.520" v="1258" actId="478"/>
          <ac:cxnSpMkLst>
            <pc:docMk/>
            <pc:sldMk cId="1890583333" sldId="273"/>
            <ac:cxnSpMk id="18" creationId="{B448E13D-8591-5D9B-5636-D0996E741EEA}"/>
          </ac:cxnSpMkLst>
        </pc:cxnChg>
        <pc:cxnChg chg="add mod">
          <ac:chgData name="PABLO" userId="143c9304-1f28-4e72-a18d-eb35ea801f09" providerId="ADAL" clId="{50860AA8-8917-4B3C-BEC3-D0257F683C95}" dt="2023-02-10T11:57:35.317" v="1942" actId="164"/>
          <ac:cxnSpMkLst>
            <pc:docMk/>
            <pc:sldMk cId="1890583333" sldId="273"/>
            <ac:cxnSpMk id="27" creationId="{3BA12C0A-46D0-0DE2-E0F1-C7BFFDE5BC8C}"/>
          </ac:cxnSpMkLst>
        </pc:cxnChg>
      </pc:sldChg>
      <pc:sldChg chg="addSp modSp mod modTransition modAnim">
        <pc:chgData name="PABLO" userId="143c9304-1f28-4e72-a18d-eb35ea801f09" providerId="ADAL" clId="{50860AA8-8917-4B3C-BEC3-D0257F683C95}" dt="2023-02-12T18:33:54.635" v="2692"/>
        <pc:sldMkLst>
          <pc:docMk/>
          <pc:sldMk cId="43044994" sldId="274"/>
        </pc:sldMkLst>
        <pc:spChg chg="mod">
          <ac:chgData name="PABLO" userId="143c9304-1f28-4e72-a18d-eb35ea801f09" providerId="ADAL" clId="{50860AA8-8917-4B3C-BEC3-D0257F683C95}" dt="2023-02-10T12:00:28.294" v="1969" actId="164"/>
          <ac:spMkLst>
            <pc:docMk/>
            <pc:sldMk cId="43044994" sldId="274"/>
            <ac:spMk id="4" creationId="{A2EFD822-A408-7DC0-4EC0-1DE802E8A8B0}"/>
          </ac:spMkLst>
        </pc:spChg>
        <pc:spChg chg="mod">
          <ac:chgData name="PABLO" userId="143c9304-1f28-4e72-a18d-eb35ea801f09" providerId="ADAL" clId="{50860AA8-8917-4B3C-BEC3-D0257F683C95}" dt="2023-02-10T12:00:28.294" v="1969" actId="164"/>
          <ac:spMkLst>
            <pc:docMk/>
            <pc:sldMk cId="43044994" sldId="274"/>
            <ac:spMk id="5" creationId="{5EC6078A-B5C1-241F-18AC-AD40801DC303}"/>
          </ac:spMkLst>
        </pc:spChg>
        <pc:spChg chg="mod">
          <ac:chgData name="PABLO" userId="143c9304-1f28-4e72-a18d-eb35ea801f09" providerId="ADAL" clId="{50860AA8-8917-4B3C-BEC3-D0257F683C95}" dt="2023-02-10T12:00:34.323" v="1970" actId="164"/>
          <ac:spMkLst>
            <pc:docMk/>
            <pc:sldMk cId="43044994" sldId="274"/>
            <ac:spMk id="20" creationId="{B04FD8C2-632C-D9F3-6543-40A3980CC439}"/>
          </ac:spMkLst>
        </pc:spChg>
        <pc:spChg chg="mod">
          <ac:chgData name="PABLO" userId="143c9304-1f28-4e72-a18d-eb35ea801f09" providerId="ADAL" clId="{50860AA8-8917-4B3C-BEC3-D0257F683C95}" dt="2023-02-10T12:00:34.323" v="1970" actId="164"/>
          <ac:spMkLst>
            <pc:docMk/>
            <pc:sldMk cId="43044994" sldId="274"/>
            <ac:spMk id="21" creationId="{BEFD57F4-104B-C07C-6D39-C0E244E3281B}"/>
          </ac:spMkLst>
        </pc:spChg>
        <pc:spChg chg="mod">
          <ac:chgData name="PABLO" userId="143c9304-1f28-4e72-a18d-eb35ea801f09" providerId="ADAL" clId="{50860AA8-8917-4B3C-BEC3-D0257F683C95}" dt="2023-02-10T12:00:39.155" v="1971" actId="164"/>
          <ac:spMkLst>
            <pc:docMk/>
            <pc:sldMk cId="43044994" sldId="274"/>
            <ac:spMk id="31" creationId="{8AC531F8-68C8-7EDA-9DF6-D89A10703D6C}"/>
          </ac:spMkLst>
        </pc:spChg>
        <pc:spChg chg="mod">
          <ac:chgData name="PABLO" userId="143c9304-1f28-4e72-a18d-eb35ea801f09" providerId="ADAL" clId="{50860AA8-8917-4B3C-BEC3-D0257F683C95}" dt="2023-02-10T12:00:39.155" v="1971" actId="164"/>
          <ac:spMkLst>
            <pc:docMk/>
            <pc:sldMk cId="43044994" sldId="274"/>
            <ac:spMk id="32" creationId="{8E44EF6D-1AE7-EBFC-C723-6EDBCA6F6097}"/>
          </ac:spMkLst>
        </pc:spChg>
        <pc:grpChg chg="add mod">
          <ac:chgData name="PABLO" userId="143c9304-1f28-4e72-a18d-eb35ea801f09" providerId="ADAL" clId="{50860AA8-8917-4B3C-BEC3-D0257F683C95}" dt="2023-02-11T10:13:53.233" v="2485" actId="14100"/>
          <ac:grpSpMkLst>
            <pc:docMk/>
            <pc:sldMk cId="43044994" sldId="274"/>
            <ac:grpSpMk id="3" creationId="{F495E3FF-F678-96DB-4129-F4A72C5AE9C3}"/>
          </ac:grpSpMkLst>
        </pc:grpChg>
        <pc:grpChg chg="add mod">
          <ac:chgData name="PABLO" userId="143c9304-1f28-4e72-a18d-eb35ea801f09" providerId="ADAL" clId="{50860AA8-8917-4B3C-BEC3-D0257F683C95}" dt="2023-02-10T12:00:34.323" v="1970" actId="164"/>
          <ac:grpSpMkLst>
            <pc:docMk/>
            <pc:sldMk cId="43044994" sldId="274"/>
            <ac:grpSpMk id="6" creationId="{BB8158AA-EF8C-1E8F-BA49-2F9283D5B2DD}"/>
          </ac:grpSpMkLst>
        </pc:grpChg>
        <pc:grpChg chg="add mod">
          <ac:chgData name="PABLO" userId="143c9304-1f28-4e72-a18d-eb35ea801f09" providerId="ADAL" clId="{50860AA8-8917-4B3C-BEC3-D0257F683C95}" dt="2023-02-10T12:00:39.155" v="1971" actId="164"/>
          <ac:grpSpMkLst>
            <pc:docMk/>
            <pc:sldMk cId="43044994" sldId="274"/>
            <ac:grpSpMk id="7" creationId="{8E6C9A86-BE17-3D5D-6E77-A48127A1DEBD}"/>
          </ac:grpSpMkLst>
        </pc:grpChg>
        <pc:graphicFrameChg chg="mod modGraphic">
          <ac:chgData name="PABLO" userId="143c9304-1f28-4e72-a18d-eb35ea801f09" providerId="ADAL" clId="{50860AA8-8917-4B3C-BEC3-D0257F683C95}" dt="2023-02-11T10:15:24.940" v="2509"/>
          <ac:graphicFrameMkLst>
            <pc:docMk/>
            <pc:sldMk cId="43044994" sldId="274"/>
            <ac:graphicFrameMk id="10" creationId="{7327B0BB-0A12-FD11-F6E5-55DC81FD62D1}"/>
          </ac:graphicFrameMkLst>
        </pc:graphicFrameChg>
        <pc:graphicFrameChg chg="mod modGraphic">
          <ac:chgData name="PABLO" userId="143c9304-1f28-4e72-a18d-eb35ea801f09" providerId="ADAL" clId="{50860AA8-8917-4B3C-BEC3-D0257F683C95}" dt="2023-02-12T18:33:54.635" v="2692"/>
          <ac:graphicFrameMkLst>
            <pc:docMk/>
            <pc:sldMk cId="43044994" sldId="274"/>
            <ac:graphicFrameMk id="50" creationId="{2EAE4966-F5CD-56F9-1894-F212C2087808}"/>
          </ac:graphicFrameMkLst>
        </pc:graphicFrameChg>
        <pc:graphicFrameChg chg="mod modGraphic">
          <ac:chgData name="PABLO" userId="143c9304-1f28-4e72-a18d-eb35ea801f09" providerId="ADAL" clId="{50860AA8-8917-4B3C-BEC3-D0257F683C95}" dt="2023-02-11T10:15:34.624" v="2515"/>
          <ac:graphicFrameMkLst>
            <pc:docMk/>
            <pc:sldMk cId="43044994" sldId="274"/>
            <ac:graphicFrameMk id="52" creationId="{01E9F7C1-5BAF-76B3-6DBE-DD452BDA7768}"/>
          </ac:graphicFrameMkLst>
        </pc:graphicFrameChg>
        <pc:cxnChg chg="mod">
          <ac:chgData name="PABLO" userId="143c9304-1f28-4e72-a18d-eb35ea801f09" providerId="ADAL" clId="{50860AA8-8917-4B3C-BEC3-D0257F683C95}" dt="2023-02-10T12:00:28.294" v="1969" actId="164"/>
          <ac:cxnSpMkLst>
            <pc:docMk/>
            <pc:sldMk cId="43044994" sldId="274"/>
            <ac:cxnSpMk id="40" creationId="{44367D8D-8DAE-0859-1E86-57090657E01A}"/>
          </ac:cxnSpMkLst>
        </pc:cxnChg>
        <pc:cxnChg chg="mod">
          <ac:chgData name="PABLO" userId="143c9304-1f28-4e72-a18d-eb35ea801f09" providerId="ADAL" clId="{50860AA8-8917-4B3C-BEC3-D0257F683C95}" dt="2023-02-10T12:00:34.323" v="1970" actId="164"/>
          <ac:cxnSpMkLst>
            <pc:docMk/>
            <pc:sldMk cId="43044994" sldId="274"/>
            <ac:cxnSpMk id="41" creationId="{5E0AD0F1-8B19-1381-66CC-C013C7801C3F}"/>
          </ac:cxnSpMkLst>
        </pc:cxnChg>
        <pc:cxnChg chg="mod">
          <ac:chgData name="PABLO" userId="143c9304-1f28-4e72-a18d-eb35ea801f09" providerId="ADAL" clId="{50860AA8-8917-4B3C-BEC3-D0257F683C95}" dt="2023-02-10T12:00:39.155" v="1971" actId="164"/>
          <ac:cxnSpMkLst>
            <pc:docMk/>
            <pc:sldMk cId="43044994" sldId="274"/>
            <ac:cxnSpMk id="42" creationId="{2B0544E0-B2B1-2E0B-9159-A921D8C853EF}"/>
          </ac:cxnSpMkLst>
        </pc:cxnChg>
      </pc:sldChg>
      <pc:sldChg chg="modSp mod modTransition modAnim">
        <pc:chgData name="PABLO" userId="143c9304-1f28-4e72-a18d-eb35ea801f09" providerId="ADAL" clId="{50860AA8-8917-4B3C-BEC3-D0257F683C95}" dt="2023-02-11T10:02:05.093" v="2379" actId="14100"/>
        <pc:sldMkLst>
          <pc:docMk/>
          <pc:sldMk cId="790672665" sldId="275"/>
        </pc:sldMkLst>
        <pc:spChg chg="mod">
          <ac:chgData name="PABLO" userId="143c9304-1f28-4e72-a18d-eb35ea801f09" providerId="ADAL" clId="{50860AA8-8917-4B3C-BEC3-D0257F683C95}" dt="2023-02-10T17:42:36.077" v="2205" actId="207"/>
          <ac:spMkLst>
            <pc:docMk/>
            <pc:sldMk cId="790672665" sldId="275"/>
            <ac:spMk id="9" creationId="{747680FE-40C4-6768-3FD7-118F54E9416B}"/>
          </ac:spMkLst>
        </pc:spChg>
        <pc:spChg chg="mod">
          <ac:chgData name="PABLO" userId="143c9304-1f28-4e72-a18d-eb35ea801f09" providerId="ADAL" clId="{50860AA8-8917-4B3C-BEC3-D0257F683C95}" dt="2023-02-11T10:02:05.093" v="2379" actId="14100"/>
          <ac:spMkLst>
            <pc:docMk/>
            <pc:sldMk cId="790672665" sldId="275"/>
            <ac:spMk id="10" creationId="{35D3F154-99BB-A068-F76E-02DE343314FD}"/>
          </ac:spMkLst>
        </pc:spChg>
        <pc:spChg chg="mod">
          <ac:chgData name="PABLO" userId="143c9304-1f28-4e72-a18d-eb35ea801f09" providerId="ADAL" clId="{50860AA8-8917-4B3C-BEC3-D0257F683C95}" dt="2023-02-10T17:42:36.077" v="2205" actId="207"/>
          <ac:spMkLst>
            <pc:docMk/>
            <pc:sldMk cId="790672665" sldId="275"/>
            <ac:spMk id="11" creationId="{8C123B6B-2C1D-EA17-108A-8D57E67070F1}"/>
          </ac:spMkLst>
        </pc:spChg>
        <pc:spChg chg="mod">
          <ac:chgData name="PABLO" userId="143c9304-1f28-4e72-a18d-eb35ea801f09" providerId="ADAL" clId="{50860AA8-8917-4B3C-BEC3-D0257F683C95}" dt="2023-02-10T17:42:36.077" v="2205" actId="207"/>
          <ac:spMkLst>
            <pc:docMk/>
            <pc:sldMk cId="790672665" sldId="275"/>
            <ac:spMk id="12" creationId="{E8571D47-5DCD-F62B-227F-4CF462AB9F74}"/>
          </ac:spMkLst>
        </pc:spChg>
        <pc:spChg chg="mod">
          <ac:chgData name="PABLO" userId="143c9304-1f28-4e72-a18d-eb35ea801f09" providerId="ADAL" clId="{50860AA8-8917-4B3C-BEC3-D0257F683C95}" dt="2023-02-10T17:42:36.077" v="2205" actId="207"/>
          <ac:spMkLst>
            <pc:docMk/>
            <pc:sldMk cId="790672665" sldId="275"/>
            <ac:spMk id="20" creationId="{0F9F621F-B349-DD85-1F9F-4D4B1A4B47AA}"/>
          </ac:spMkLst>
        </pc:spChg>
      </pc:sldChg>
      <pc:sldChg chg="modSp mod modTransition modAnim">
        <pc:chgData name="PABLO" userId="143c9304-1f28-4e72-a18d-eb35ea801f09" providerId="ADAL" clId="{50860AA8-8917-4B3C-BEC3-D0257F683C95}" dt="2023-02-11T10:02:33.371" v="2381" actId="14100"/>
        <pc:sldMkLst>
          <pc:docMk/>
          <pc:sldMk cId="4163297066" sldId="276"/>
        </pc:sldMkLst>
        <pc:spChg chg="mod">
          <ac:chgData name="PABLO" userId="143c9304-1f28-4e72-a18d-eb35ea801f09" providerId="ADAL" clId="{50860AA8-8917-4B3C-BEC3-D0257F683C95}" dt="2023-02-10T17:41:33.991" v="2193" actId="207"/>
          <ac:spMkLst>
            <pc:docMk/>
            <pc:sldMk cId="4163297066" sldId="276"/>
            <ac:spMk id="9" creationId="{747680FE-40C4-6768-3FD7-118F54E9416B}"/>
          </ac:spMkLst>
        </pc:spChg>
        <pc:spChg chg="mod">
          <ac:chgData name="PABLO" userId="143c9304-1f28-4e72-a18d-eb35ea801f09" providerId="ADAL" clId="{50860AA8-8917-4B3C-BEC3-D0257F683C95}" dt="2023-02-11T10:02:33.371" v="2381" actId="14100"/>
          <ac:spMkLst>
            <pc:docMk/>
            <pc:sldMk cId="4163297066" sldId="276"/>
            <ac:spMk id="10" creationId="{35D3F154-99BB-A068-F76E-02DE343314FD}"/>
          </ac:spMkLst>
        </pc:spChg>
        <pc:spChg chg="mod">
          <ac:chgData name="PABLO" userId="143c9304-1f28-4e72-a18d-eb35ea801f09" providerId="ADAL" clId="{50860AA8-8917-4B3C-BEC3-D0257F683C95}" dt="2023-02-10T17:41:33.991" v="2193" actId="207"/>
          <ac:spMkLst>
            <pc:docMk/>
            <pc:sldMk cId="4163297066" sldId="276"/>
            <ac:spMk id="11" creationId="{8C123B6B-2C1D-EA17-108A-8D57E67070F1}"/>
          </ac:spMkLst>
        </pc:spChg>
        <pc:spChg chg="mod">
          <ac:chgData name="PABLO" userId="143c9304-1f28-4e72-a18d-eb35ea801f09" providerId="ADAL" clId="{50860AA8-8917-4B3C-BEC3-D0257F683C95}" dt="2023-02-11T10:01:40.516" v="2378" actId="207"/>
          <ac:spMkLst>
            <pc:docMk/>
            <pc:sldMk cId="4163297066" sldId="276"/>
            <ac:spMk id="12" creationId="{E8571D47-5DCD-F62B-227F-4CF462AB9F74}"/>
          </ac:spMkLst>
        </pc:spChg>
        <pc:spChg chg="mod">
          <ac:chgData name="PABLO" userId="143c9304-1f28-4e72-a18d-eb35ea801f09" providerId="ADAL" clId="{50860AA8-8917-4B3C-BEC3-D0257F683C95}" dt="2023-02-10T17:41:33.991" v="2193" actId="207"/>
          <ac:spMkLst>
            <pc:docMk/>
            <pc:sldMk cId="4163297066" sldId="276"/>
            <ac:spMk id="13" creationId="{56F0EB94-EA66-CE48-3C51-608671431F9A}"/>
          </ac:spMkLst>
        </pc:spChg>
        <pc:spChg chg="mod">
          <ac:chgData name="PABLO" userId="143c9304-1f28-4e72-a18d-eb35ea801f09" providerId="ADAL" clId="{50860AA8-8917-4B3C-BEC3-D0257F683C95}" dt="2023-02-10T17:41:33.991" v="2193" actId="207"/>
          <ac:spMkLst>
            <pc:docMk/>
            <pc:sldMk cId="4163297066" sldId="276"/>
            <ac:spMk id="20" creationId="{0F9F621F-B349-DD85-1F9F-4D4B1A4B47AA}"/>
          </ac:spMkLst>
        </pc:spChg>
      </pc:sldChg>
      <pc:sldChg chg="modSp mod modTransition modAnim">
        <pc:chgData name="PABLO" userId="143c9304-1f28-4e72-a18d-eb35ea801f09" providerId="ADAL" clId="{50860AA8-8917-4B3C-BEC3-D0257F683C95}" dt="2023-02-11T10:02:52.744" v="2384" actId="14100"/>
        <pc:sldMkLst>
          <pc:docMk/>
          <pc:sldMk cId="303132887" sldId="277"/>
        </pc:sldMkLst>
        <pc:spChg chg="mod">
          <ac:chgData name="PABLO" userId="143c9304-1f28-4e72-a18d-eb35ea801f09" providerId="ADAL" clId="{50860AA8-8917-4B3C-BEC3-D0257F683C95}" dt="2023-02-10T17:36:17.729" v="2180" actId="207"/>
          <ac:spMkLst>
            <pc:docMk/>
            <pc:sldMk cId="303132887" sldId="277"/>
            <ac:spMk id="9" creationId="{747680FE-40C4-6768-3FD7-118F54E9416B}"/>
          </ac:spMkLst>
        </pc:spChg>
        <pc:spChg chg="mod">
          <ac:chgData name="PABLO" userId="143c9304-1f28-4e72-a18d-eb35ea801f09" providerId="ADAL" clId="{50860AA8-8917-4B3C-BEC3-D0257F683C95}" dt="2023-02-11T10:02:52.744" v="2384" actId="14100"/>
          <ac:spMkLst>
            <pc:docMk/>
            <pc:sldMk cId="303132887" sldId="277"/>
            <ac:spMk id="10" creationId="{35D3F154-99BB-A068-F76E-02DE343314FD}"/>
          </ac:spMkLst>
        </pc:spChg>
        <pc:spChg chg="mod">
          <ac:chgData name="PABLO" userId="143c9304-1f28-4e72-a18d-eb35ea801f09" providerId="ADAL" clId="{50860AA8-8917-4B3C-BEC3-D0257F683C95}" dt="2023-02-11T10:02:49.843" v="2383" actId="207"/>
          <ac:spMkLst>
            <pc:docMk/>
            <pc:sldMk cId="303132887" sldId="277"/>
            <ac:spMk id="11" creationId="{8C123B6B-2C1D-EA17-108A-8D57E67070F1}"/>
          </ac:spMkLst>
        </pc:spChg>
        <pc:spChg chg="mod">
          <ac:chgData name="PABLO" userId="143c9304-1f28-4e72-a18d-eb35ea801f09" providerId="ADAL" clId="{50860AA8-8917-4B3C-BEC3-D0257F683C95}" dt="2023-02-10T17:36:17.729" v="2180" actId="207"/>
          <ac:spMkLst>
            <pc:docMk/>
            <pc:sldMk cId="303132887" sldId="277"/>
            <ac:spMk id="12" creationId="{E8571D47-5DCD-F62B-227F-4CF462AB9F74}"/>
          </ac:spMkLst>
        </pc:spChg>
        <pc:spChg chg="mod">
          <ac:chgData name="PABLO" userId="143c9304-1f28-4e72-a18d-eb35ea801f09" providerId="ADAL" clId="{50860AA8-8917-4B3C-BEC3-D0257F683C95}" dt="2023-02-10T17:36:17.729" v="2180" actId="207"/>
          <ac:spMkLst>
            <pc:docMk/>
            <pc:sldMk cId="303132887" sldId="277"/>
            <ac:spMk id="13" creationId="{56F0EB94-EA66-CE48-3C51-608671431F9A}"/>
          </ac:spMkLst>
        </pc:spChg>
        <pc:spChg chg="mod">
          <ac:chgData name="PABLO" userId="143c9304-1f28-4e72-a18d-eb35ea801f09" providerId="ADAL" clId="{50860AA8-8917-4B3C-BEC3-D0257F683C95}" dt="2023-02-10T17:36:17.729" v="2180" actId="207"/>
          <ac:spMkLst>
            <pc:docMk/>
            <pc:sldMk cId="303132887" sldId="277"/>
            <ac:spMk id="20" creationId="{0F9F621F-B349-DD85-1F9F-4D4B1A4B47AA}"/>
          </ac:spMkLst>
        </pc:spChg>
      </pc:sldChg>
      <pc:sldChg chg="modSp mod modTransition modAnim">
        <pc:chgData name="PABLO" userId="143c9304-1f28-4e72-a18d-eb35ea801f09" providerId="ADAL" clId="{50860AA8-8917-4B3C-BEC3-D0257F683C95}" dt="2023-02-11T10:03:06.576" v="2386" actId="207"/>
        <pc:sldMkLst>
          <pc:docMk/>
          <pc:sldMk cId="567699003" sldId="278"/>
        </pc:sldMkLst>
        <pc:spChg chg="mod">
          <ac:chgData name="PABLO" userId="143c9304-1f28-4e72-a18d-eb35ea801f09" providerId="ADAL" clId="{50860AA8-8917-4B3C-BEC3-D0257F683C95}" dt="2023-02-10T17:43:36.504" v="2222" actId="207"/>
          <ac:spMkLst>
            <pc:docMk/>
            <pc:sldMk cId="567699003" sldId="278"/>
            <ac:spMk id="9" creationId="{747680FE-40C4-6768-3FD7-118F54E9416B}"/>
          </ac:spMkLst>
        </pc:spChg>
        <pc:spChg chg="mod">
          <ac:chgData name="PABLO" userId="143c9304-1f28-4e72-a18d-eb35ea801f09" providerId="ADAL" clId="{50860AA8-8917-4B3C-BEC3-D0257F683C95}" dt="2023-02-11T10:03:06.576" v="2386" actId="207"/>
          <ac:spMkLst>
            <pc:docMk/>
            <pc:sldMk cId="567699003" sldId="278"/>
            <ac:spMk id="10" creationId="{35D3F154-99BB-A068-F76E-02DE343314FD}"/>
          </ac:spMkLst>
        </pc:spChg>
        <pc:spChg chg="mod">
          <ac:chgData name="PABLO" userId="143c9304-1f28-4e72-a18d-eb35ea801f09" providerId="ADAL" clId="{50860AA8-8917-4B3C-BEC3-D0257F683C95}" dt="2023-02-10T17:43:36.504" v="2222" actId="207"/>
          <ac:spMkLst>
            <pc:docMk/>
            <pc:sldMk cId="567699003" sldId="278"/>
            <ac:spMk id="11" creationId="{8C123B6B-2C1D-EA17-108A-8D57E67070F1}"/>
          </ac:spMkLst>
        </pc:spChg>
        <pc:spChg chg="mod">
          <ac:chgData name="PABLO" userId="143c9304-1f28-4e72-a18d-eb35ea801f09" providerId="ADAL" clId="{50860AA8-8917-4B3C-BEC3-D0257F683C95}" dt="2023-02-10T17:43:36.504" v="2222" actId="207"/>
          <ac:spMkLst>
            <pc:docMk/>
            <pc:sldMk cId="567699003" sldId="278"/>
            <ac:spMk id="12" creationId="{E8571D47-5DCD-F62B-227F-4CF462AB9F74}"/>
          </ac:spMkLst>
        </pc:spChg>
        <pc:spChg chg="mod">
          <ac:chgData name="PABLO" userId="143c9304-1f28-4e72-a18d-eb35ea801f09" providerId="ADAL" clId="{50860AA8-8917-4B3C-BEC3-D0257F683C95}" dt="2023-02-10T17:43:36.504" v="2222" actId="207"/>
          <ac:spMkLst>
            <pc:docMk/>
            <pc:sldMk cId="567699003" sldId="278"/>
            <ac:spMk id="13" creationId="{56F0EB94-EA66-CE48-3C51-608671431F9A}"/>
          </ac:spMkLst>
        </pc:spChg>
        <pc:spChg chg="mod">
          <ac:chgData name="PABLO" userId="143c9304-1f28-4e72-a18d-eb35ea801f09" providerId="ADAL" clId="{50860AA8-8917-4B3C-BEC3-D0257F683C95}" dt="2023-02-10T17:43:36.504" v="2222" actId="207"/>
          <ac:spMkLst>
            <pc:docMk/>
            <pc:sldMk cId="567699003" sldId="278"/>
            <ac:spMk id="20" creationId="{0F9F621F-B349-DD85-1F9F-4D4B1A4B47AA}"/>
          </ac:spMkLst>
        </pc:spChg>
      </pc:sldChg>
      <pc:sldChg chg="modSp mod modTransition modAnim">
        <pc:chgData name="PABLO" userId="143c9304-1f28-4e72-a18d-eb35ea801f09" providerId="ADAL" clId="{50860AA8-8917-4B3C-BEC3-D0257F683C95}" dt="2023-02-11T10:03:14.619" v="2387" actId="14100"/>
        <pc:sldMkLst>
          <pc:docMk/>
          <pc:sldMk cId="4022870062" sldId="279"/>
        </pc:sldMkLst>
        <pc:spChg chg="mod">
          <ac:chgData name="PABLO" userId="143c9304-1f28-4e72-a18d-eb35ea801f09" providerId="ADAL" clId="{50860AA8-8917-4B3C-BEC3-D0257F683C95}" dt="2023-02-10T17:43:59.827" v="2230" actId="207"/>
          <ac:spMkLst>
            <pc:docMk/>
            <pc:sldMk cId="4022870062" sldId="279"/>
            <ac:spMk id="9" creationId="{747680FE-40C4-6768-3FD7-118F54E9416B}"/>
          </ac:spMkLst>
        </pc:spChg>
        <pc:spChg chg="mod">
          <ac:chgData name="PABLO" userId="143c9304-1f28-4e72-a18d-eb35ea801f09" providerId="ADAL" clId="{50860AA8-8917-4B3C-BEC3-D0257F683C95}" dt="2023-02-11T10:03:14.619" v="2387" actId="14100"/>
          <ac:spMkLst>
            <pc:docMk/>
            <pc:sldMk cId="4022870062" sldId="279"/>
            <ac:spMk id="10" creationId="{35D3F154-99BB-A068-F76E-02DE343314FD}"/>
          </ac:spMkLst>
        </pc:spChg>
        <pc:spChg chg="mod">
          <ac:chgData name="PABLO" userId="143c9304-1f28-4e72-a18d-eb35ea801f09" providerId="ADAL" clId="{50860AA8-8917-4B3C-BEC3-D0257F683C95}" dt="2023-02-10T17:43:59.827" v="2230" actId="207"/>
          <ac:spMkLst>
            <pc:docMk/>
            <pc:sldMk cId="4022870062" sldId="279"/>
            <ac:spMk id="11" creationId="{8C123B6B-2C1D-EA17-108A-8D57E67070F1}"/>
          </ac:spMkLst>
        </pc:spChg>
        <pc:spChg chg="mod">
          <ac:chgData name="PABLO" userId="143c9304-1f28-4e72-a18d-eb35ea801f09" providerId="ADAL" clId="{50860AA8-8917-4B3C-BEC3-D0257F683C95}" dt="2023-02-10T17:43:59.827" v="2230" actId="207"/>
          <ac:spMkLst>
            <pc:docMk/>
            <pc:sldMk cId="4022870062" sldId="279"/>
            <ac:spMk id="12" creationId="{E8571D47-5DCD-F62B-227F-4CF462AB9F74}"/>
          </ac:spMkLst>
        </pc:spChg>
        <pc:spChg chg="mod">
          <ac:chgData name="PABLO" userId="143c9304-1f28-4e72-a18d-eb35ea801f09" providerId="ADAL" clId="{50860AA8-8917-4B3C-BEC3-D0257F683C95}" dt="2023-02-10T17:43:59.827" v="2230" actId="207"/>
          <ac:spMkLst>
            <pc:docMk/>
            <pc:sldMk cId="4022870062" sldId="279"/>
            <ac:spMk id="13" creationId="{56F0EB94-EA66-CE48-3C51-608671431F9A}"/>
          </ac:spMkLst>
        </pc:spChg>
      </pc:sldChg>
      <pc:sldChg chg="addSp delSp modSp mod modTransition modAnim">
        <pc:chgData name="PABLO" userId="143c9304-1f28-4e72-a18d-eb35ea801f09" providerId="ADAL" clId="{50860AA8-8917-4B3C-BEC3-D0257F683C95}" dt="2023-02-11T10:13:28.825" v="2481" actId="14100"/>
        <pc:sldMkLst>
          <pc:docMk/>
          <pc:sldMk cId="75292566" sldId="280"/>
        </pc:sldMkLst>
        <pc:spChg chg="del mod">
          <ac:chgData name="PABLO" userId="143c9304-1f28-4e72-a18d-eb35ea801f09" providerId="ADAL" clId="{50860AA8-8917-4B3C-BEC3-D0257F683C95}" dt="2023-02-09T19:28:21.028" v="7" actId="12084"/>
          <ac:spMkLst>
            <pc:docMk/>
            <pc:sldMk cId="75292566" sldId="280"/>
            <ac:spMk id="2" creationId="{B06F2E65-F422-6261-31E3-92980C32EE1E}"/>
          </ac:spMkLst>
        </pc:spChg>
        <pc:spChg chg="del mod">
          <ac:chgData name="PABLO" userId="143c9304-1f28-4e72-a18d-eb35ea801f09" providerId="ADAL" clId="{50860AA8-8917-4B3C-BEC3-D0257F683C95}" dt="2023-02-09T19:27:57.277" v="2"/>
          <ac:spMkLst>
            <pc:docMk/>
            <pc:sldMk cId="75292566" sldId="280"/>
            <ac:spMk id="3" creationId="{A3B6BAA4-B414-972C-86B9-445F249FE521}"/>
          </ac:spMkLst>
        </pc:spChg>
        <pc:spChg chg="mod topLvl">
          <ac:chgData name="PABLO" userId="143c9304-1f28-4e72-a18d-eb35ea801f09" providerId="ADAL" clId="{50860AA8-8917-4B3C-BEC3-D0257F683C95}" dt="2023-02-11T10:03:50.905" v="2392" actId="1076"/>
          <ac:spMkLst>
            <pc:docMk/>
            <pc:sldMk cId="75292566" sldId="280"/>
            <ac:spMk id="6" creationId="{5491CB8E-8018-6FDF-F524-4842A6B9001E}"/>
          </ac:spMkLst>
        </pc:spChg>
        <pc:spChg chg="mod topLvl">
          <ac:chgData name="PABLO" userId="143c9304-1f28-4e72-a18d-eb35ea801f09" providerId="ADAL" clId="{50860AA8-8917-4B3C-BEC3-D0257F683C95}" dt="2023-02-11T10:13:28.825" v="2481" actId="14100"/>
          <ac:spMkLst>
            <pc:docMk/>
            <pc:sldMk cId="75292566" sldId="280"/>
            <ac:spMk id="7" creationId="{9724EE93-1B9F-10E6-5A28-0036CBED330A}"/>
          </ac:spMkLst>
        </pc:spChg>
        <pc:grpChg chg="del mod">
          <ac:chgData name="PABLO" userId="143c9304-1f28-4e72-a18d-eb35ea801f09" providerId="ADAL" clId="{50860AA8-8917-4B3C-BEC3-D0257F683C95}" dt="2023-02-10T12:04:18.909" v="2018" actId="165"/>
          <ac:grpSpMkLst>
            <pc:docMk/>
            <pc:sldMk cId="75292566" sldId="280"/>
            <ac:grpSpMk id="5" creationId="{CC70BBE9-1809-437D-7D30-A6DCD3B8A753}"/>
          </ac:grpSpMkLst>
        </pc:grpChg>
        <pc:graphicFrameChg chg="add del mod">
          <ac:chgData name="PABLO" userId="143c9304-1f28-4e72-a18d-eb35ea801f09" providerId="ADAL" clId="{50860AA8-8917-4B3C-BEC3-D0257F683C95}" dt="2023-02-09T19:29:00.298" v="16" actId="18245"/>
          <ac:graphicFrameMkLst>
            <pc:docMk/>
            <pc:sldMk cId="75292566" sldId="280"/>
            <ac:graphicFrameMk id="4" creationId="{F5590E91-79F7-2780-DD7D-121A89DB8977}"/>
          </ac:graphicFrameMkLst>
        </pc:graphicFrameChg>
      </pc:sldChg>
      <pc:sldChg chg="addSp delSp modSp add mod modTransition modAnim">
        <pc:chgData name="PABLO" userId="143c9304-1f28-4e72-a18d-eb35ea801f09" providerId="ADAL" clId="{50860AA8-8917-4B3C-BEC3-D0257F683C95}" dt="2023-02-12T18:35:07.614" v="2701" actId="1076"/>
        <pc:sldMkLst>
          <pc:docMk/>
          <pc:sldMk cId="1661200492" sldId="281"/>
        </pc:sldMkLst>
        <pc:spChg chg="del mod">
          <ac:chgData name="PABLO" userId="143c9304-1f28-4e72-a18d-eb35ea801f09" providerId="ADAL" clId="{50860AA8-8917-4B3C-BEC3-D0257F683C95}" dt="2023-02-10T11:06:57.957" v="1262" actId="478"/>
          <ac:spMkLst>
            <pc:docMk/>
            <pc:sldMk cId="1661200492" sldId="281"/>
            <ac:spMk id="3" creationId="{F9D9E093-800A-2159-08E6-6B2A17B2D794}"/>
          </ac:spMkLst>
        </pc:spChg>
        <pc:spChg chg="add mod">
          <ac:chgData name="PABLO" userId="143c9304-1f28-4e72-a18d-eb35ea801f09" providerId="ADAL" clId="{50860AA8-8917-4B3C-BEC3-D0257F683C95}" dt="2023-02-12T18:34:51.144" v="2698" actId="1076"/>
          <ac:spMkLst>
            <pc:docMk/>
            <pc:sldMk cId="1661200492" sldId="281"/>
            <ac:spMk id="9" creationId="{99D1BEA1-6F16-129B-2ED9-2AC904DC61CB}"/>
          </ac:spMkLst>
        </pc:spChg>
        <pc:spChg chg="add mod">
          <ac:chgData name="PABLO" userId="143c9304-1f28-4e72-a18d-eb35ea801f09" providerId="ADAL" clId="{50860AA8-8917-4B3C-BEC3-D0257F683C95}" dt="2023-02-12T18:34:56.156" v="2699" actId="1076"/>
          <ac:spMkLst>
            <pc:docMk/>
            <pc:sldMk cId="1661200492" sldId="281"/>
            <ac:spMk id="10" creationId="{5FB19982-8BAB-0DF2-AF9E-F4CFC365644F}"/>
          </ac:spMkLst>
        </pc:spChg>
        <pc:spChg chg="add mod">
          <ac:chgData name="PABLO" userId="143c9304-1f28-4e72-a18d-eb35ea801f09" providerId="ADAL" clId="{50860AA8-8917-4B3C-BEC3-D0257F683C95}" dt="2023-02-12T18:35:07.614" v="2701" actId="1076"/>
          <ac:spMkLst>
            <pc:docMk/>
            <pc:sldMk cId="1661200492" sldId="281"/>
            <ac:spMk id="11" creationId="{1722AF26-DFF7-BB41-3714-6DA6D966FD64}"/>
          </ac:spMkLst>
        </pc:spChg>
        <pc:spChg chg="add mod">
          <ac:chgData name="PABLO" userId="143c9304-1f28-4e72-a18d-eb35ea801f09" providerId="ADAL" clId="{50860AA8-8917-4B3C-BEC3-D0257F683C95}" dt="2023-02-12T18:35:00.997" v="2700" actId="1076"/>
          <ac:spMkLst>
            <pc:docMk/>
            <pc:sldMk cId="1661200492" sldId="281"/>
            <ac:spMk id="12" creationId="{91EEBA94-B1C1-F528-1ED4-8D60F979C8B7}"/>
          </ac:spMkLst>
        </pc:spChg>
        <pc:spChg chg="add del mod">
          <ac:chgData name="PABLO" userId="143c9304-1f28-4e72-a18d-eb35ea801f09" providerId="ADAL" clId="{50860AA8-8917-4B3C-BEC3-D0257F683C95}" dt="2023-02-10T11:07:51.896" v="1336" actId="12084"/>
          <ac:spMkLst>
            <pc:docMk/>
            <pc:sldMk cId="1661200492" sldId="281"/>
            <ac:spMk id="13" creationId="{90DDCE40-D835-3001-64DB-E860A17268CC}"/>
          </ac:spMkLst>
        </pc:spChg>
        <pc:grpChg chg="add mod">
          <ac:chgData name="PABLO" userId="143c9304-1f28-4e72-a18d-eb35ea801f09" providerId="ADAL" clId="{50860AA8-8917-4B3C-BEC3-D0257F683C95}" dt="2023-02-10T11:58:13.774" v="1946" actId="164"/>
          <ac:grpSpMkLst>
            <pc:docMk/>
            <pc:sldMk cId="1661200492" sldId="281"/>
            <ac:grpSpMk id="3" creationId="{AE740A17-1B92-A2E0-A817-94A018F1CE6F}"/>
          </ac:grpSpMkLst>
        </pc:grpChg>
        <pc:grpChg chg="add mod">
          <ac:chgData name="PABLO" userId="143c9304-1f28-4e72-a18d-eb35ea801f09" providerId="ADAL" clId="{50860AA8-8917-4B3C-BEC3-D0257F683C95}" dt="2023-02-11T10:14:07.149" v="2486" actId="1076"/>
          <ac:grpSpMkLst>
            <pc:docMk/>
            <pc:sldMk cId="1661200492" sldId="281"/>
            <ac:grpSpMk id="13" creationId="{E40B315D-4943-4A10-B927-39465718F690}"/>
          </ac:grpSpMkLst>
        </pc:grpChg>
        <pc:grpChg chg="add mod">
          <ac:chgData name="PABLO" userId="143c9304-1f28-4e72-a18d-eb35ea801f09" providerId="ADAL" clId="{50860AA8-8917-4B3C-BEC3-D0257F683C95}" dt="2023-02-11T10:14:58.209" v="2496" actId="1076"/>
          <ac:grpSpMkLst>
            <pc:docMk/>
            <pc:sldMk cId="1661200492" sldId="281"/>
            <ac:grpSpMk id="18" creationId="{04731871-55D6-005D-07DD-F7DAA033C228}"/>
          </ac:grpSpMkLst>
        </pc:grpChg>
        <pc:grpChg chg="add mod">
          <ac:chgData name="PABLO" userId="143c9304-1f28-4e72-a18d-eb35ea801f09" providerId="ADAL" clId="{50860AA8-8917-4B3C-BEC3-D0257F683C95}" dt="2023-02-10T11:58:35.383" v="1949" actId="164"/>
          <ac:grpSpMkLst>
            <pc:docMk/>
            <pc:sldMk cId="1661200492" sldId="281"/>
            <ac:grpSpMk id="19" creationId="{4D171E5F-B162-7816-CFFC-94F4CA85FB72}"/>
          </ac:grpSpMkLst>
        </pc:grpChg>
        <pc:graphicFrameChg chg="mod">
          <ac:chgData name="PABLO" userId="143c9304-1f28-4e72-a18d-eb35ea801f09" providerId="ADAL" clId="{50860AA8-8917-4B3C-BEC3-D0257F683C95}" dt="2023-02-11T10:13:22.780" v="2480" actId="14100"/>
          <ac:graphicFrameMkLst>
            <pc:docMk/>
            <pc:sldMk cId="1661200492" sldId="281"/>
            <ac:graphicFrameMk id="4" creationId="{00000000-0000-0000-0000-000000000000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1T10:14:30.936" v="2491"/>
          <ac:graphicFrameMkLst>
            <pc:docMk/>
            <pc:sldMk cId="1661200492" sldId="281"/>
            <ac:graphicFrameMk id="14" creationId="{90675EF9-0F8C-24BA-D1E7-1F309F971316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1T10:14:35.558" v="2492"/>
          <ac:graphicFrameMkLst>
            <pc:docMk/>
            <pc:sldMk cId="1661200492" sldId="281"/>
            <ac:graphicFrameMk id="15" creationId="{D25CC98A-F9F2-54A7-DEBE-6BFADD724528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1T10:15:02.557" v="2497" actId="404"/>
          <ac:graphicFrameMkLst>
            <pc:docMk/>
            <pc:sldMk cId="1661200492" sldId="281"/>
            <ac:graphicFrameMk id="16" creationId="{CAFE40A9-F224-7940-2FF4-9A514271FC72}"/>
          </ac:graphicFrameMkLst>
        </pc:graphicFrameChg>
        <pc:graphicFrameChg chg="add mod modGraphic">
          <ac:chgData name="PABLO" userId="143c9304-1f28-4e72-a18d-eb35ea801f09" providerId="ADAL" clId="{50860AA8-8917-4B3C-BEC3-D0257F683C95}" dt="2023-02-11T10:15:09.283" v="2498" actId="404"/>
          <ac:graphicFrameMkLst>
            <pc:docMk/>
            <pc:sldMk cId="1661200492" sldId="281"/>
            <ac:graphicFrameMk id="17" creationId="{736351BA-BC12-53EC-3704-05B496DBEB0F}"/>
          </ac:graphicFrameMkLst>
        </pc:graphicFrameChg>
        <pc:picChg chg="add mod">
          <ac:chgData name="PABLO" userId="143c9304-1f28-4e72-a18d-eb35ea801f09" providerId="ADAL" clId="{50860AA8-8917-4B3C-BEC3-D0257F683C95}" dt="2023-02-12T18:34:14.185" v="2694" actId="1076"/>
          <ac:picMkLst>
            <pc:docMk/>
            <pc:sldMk cId="1661200492" sldId="281"/>
            <ac:picMk id="5" creationId="{0E35543A-D314-F9A9-F995-86F6A01A69DD}"/>
          </ac:picMkLst>
        </pc:picChg>
        <pc:picChg chg="add mod">
          <ac:chgData name="PABLO" userId="143c9304-1f28-4e72-a18d-eb35ea801f09" providerId="ADAL" clId="{50860AA8-8917-4B3C-BEC3-D0257F683C95}" dt="2023-02-12T18:34:10.659" v="2693" actId="1076"/>
          <ac:picMkLst>
            <pc:docMk/>
            <pc:sldMk cId="1661200492" sldId="281"/>
            <ac:picMk id="6" creationId="{6BF64670-DD4E-7C7A-9422-BADA19ED270D}"/>
          </ac:picMkLst>
        </pc:picChg>
        <pc:picChg chg="add mod">
          <ac:chgData name="PABLO" userId="143c9304-1f28-4e72-a18d-eb35ea801f09" providerId="ADAL" clId="{50860AA8-8917-4B3C-BEC3-D0257F683C95}" dt="2023-02-12T18:34:43.107" v="2697" actId="1076"/>
          <ac:picMkLst>
            <pc:docMk/>
            <pc:sldMk cId="1661200492" sldId="281"/>
            <ac:picMk id="7" creationId="{F5D95462-B294-DFFA-3FFA-6F56DDA250EF}"/>
          </ac:picMkLst>
        </pc:picChg>
        <pc:picChg chg="add mod">
          <ac:chgData name="PABLO" userId="143c9304-1f28-4e72-a18d-eb35ea801f09" providerId="ADAL" clId="{50860AA8-8917-4B3C-BEC3-D0257F683C95}" dt="2023-02-12T18:34:39.146" v="2696" actId="1076"/>
          <ac:picMkLst>
            <pc:docMk/>
            <pc:sldMk cId="1661200492" sldId="281"/>
            <ac:picMk id="8" creationId="{7902D7D9-2AA7-C93D-F744-4B4569D999BF}"/>
          </ac:picMkLst>
        </pc:picChg>
      </pc:sldChg>
      <pc:sldChg chg="add del">
        <pc:chgData name="PABLO" userId="143c9304-1f28-4e72-a18d-eb35ea801f09" providerId="ADAL" clId="{50860AA8-8917-4B3C-BEC3-D0257F683C95}" dt="2023-02-09T21:50:29.155" v="89" actId="2696"/>
        <pc:sldMkLst>
          <pc:docMk/>
          <pc:sldMk cId="3277701713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03B90-1136-40CF-BB50-12C52B86AE3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3C43C61-3070-4695-A7BF-E506884F587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s-ES" dirty="0"/>
            <a:t>Finalmente, se implementará un periférico cuya arquitectura será adaptada a 32 bits</a:t>
          </a:r>
        </a:p>
      </dgm:t>
    </dgm:pt>
    <dgm:pt modelId="{7046724D-324D-439C-817F-DDA1B7BECD82}" type="parTrans" cxnId="{363EB309-E088-4086-B4AB-1E91FCB24A14}">
      <dgm:prSet/>
      <dgm:spPr/>
      <dgm:t>
        <a:bodyPr/>
        <a:lstStyle/>
        <a:p>
          <a:endParaRPr lang="es-ES"/>
        </a:p>
      </dgm:t>
    </dgm:pt>
    <dgm:pt modelId="{B64F5F22-0EA4-4480-8F8B-229C1E0E3D5C}" type="sibTrans" cxnId="{363EB309-E088-4086-B4AB-1E91FCB24A14}">
      <dgm:prSet/>
      <dgm:spPr/>
      <dgm:t>
        <a:bodyPr/>
        <a:lstStyle/>
        <a:p>
          <a:endParaRPr lang="es-ES"/>
        </a:p>
      </dgm:t>
    </dgm:pt>
    <dgm:pt modelId="{C7497A0E-CD26-426A-B6F1-7975BD5BBD35}" type="pres">
      <dgm:prSet presAssocID="{4F503B90-1136-40CF-BB50-12C52B86AE32}" presName="linear" presStyleCnt="0">
        <dgm:presLayoutVars>
          <dgm:animLvl val="lvl"/>
          <dgm:resizeHandles val="exact"/>
        </dgm:presLayoutVars>
      </dgm:prSet>
      <dgm:spPr/>
    </dgm:pt>
    <dgm:pt modelId="{E5062245-8632-4088-A404-FF9389B02372}" type="pres">
      <dgm:prSet presAssocID="{93C43C61-3070-4695-A7BF-E506884F58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63EB309-E088-4086-B4AB-1E91FCB24A14}" srcId="{4F503B90-1136-40CF-BB50-12C52B86AE32}" destId="{93C43C61-3070-4695-A7BF-E506884F5875}" srcOrd="0" destOrd="0" parTransId="{7046724D-324D-439C-817F-DDA1B7BECD82}" sibTransId="{B64F5F22-0EA4-4480-8F8B-229C1E0E3D5C}"/>
    <dgm:cxn modelId="{4F9CC526-8002-4F93-8D34-8517B63D21D0}" type="presOf" srcId="{93C43C61-3070-4695-A7BF-E506884F5875}" destId="{E5062245-8632-4088-A404-FF9389B02372}" srcOrd="0" destOrd="0" presId="urn:microsoft.com/office/officeart/2005/8/layout/vList2"/>
    <dgm:cxn modelId="{708C12FB-35BA-4BB1-BAA8-D65274B71EFF}" type="presOf" srcId="{4F503B90-1136-40CF-BB50-12C52B86AE32}" destId="{C7497A0E-CD26-426A-B6F1-7975BD5BBD35}" srcOrd="0" destOrd="0" presId="urn:microsoft.com/office/officeart/2005/8/layout/vList2"/>
    <dgm:cxn modelId="{7C113B67-FE5F-4747-BB38-7EA12A85A159}" type="presParOf" srcId="{C7497A0E-CD26-426A-B6F1-7975BD5BBD35}" destId="{E5062245-8632-4088-A404-FF9389B023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52018D-1F6E-482D-9D94-178FF6A005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A1D2D31-136C-4CAB-B52F-35FA5B47520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/>
            <a:t>Actualizado el tamaño de las señales</a:t>
          </a:r>
        </a:p>
      </dgm:t>
    </dgm:pt>
    <dgm:pt modelId="{5F08803A-E7DF-4912-B4EA-99B21820DF60}" type="parTrans" cxnId="{10B23FAB-2726-4E97-A7E6-5A79487617E6}">
      <dgm:prSet/>
      <dgm:spPr/>
      <dgm:t>
        <a:bodyPr/>
        <a:lstStyle/>
        <a:p>
          <a:endParaRPr lang="es-ES"/>
        </a:p>
      </dgm:t>
    </dgm:pt>
    <dgm:pt modelId="{B2280226-4C2F-421E-A7C4-15045B94BBBE}" type="sibTrans" cxnId="{10B23FAB-2726-4E97-A7E6-5A79487617E6}">
      <dgm:prSet/>
      <dgm:spPr/>
      <dgm:t>
        <a:bodyPr/>
        <a:lstStyle/>
        <a:p>
          <a:endParaRPr lang="es-ES"/>
        </a:p>
      </dgm:t>
    </dgm:pt>
    <dgm:pt modelId="{E849C03E-3E50-4BDA-A23F-8DF584CA89AD}">
      <dgm:prSet/>
      <dgm:spPr/>
      <dgm:t>
        <a:bodyPr/>
        <a:lstStyle/>
        <a:p>
          <a:r>
            <a:rPr lang="es-ES"/>
            <a:t>Se calculan los nuevos tamaños según el tipo</a:t>
          </a:r>
        </a:p>
      </dgm:t>
    </dgm:pt>
    <dgm:pt modelId="{E5C0C991-4B68-4B95-BF79-E82AFF12880E}" type="parTrans" cxnId="{BB1F0943-0DF0-4C51-989F-FE29B42D769B}">
      <dgm:prSet/>
      <dgm:spPr/>
      <dgm:t>
        <a:bodyPr/>
        <a:lstStyle/>
        <a:p>
          <a:endParaRPr lang="es-ES"/>
        </a:p>
      </dgm:t>
    </dgm:pt>
    <dgm:pt modelId="{BF3988D2-AB7F-474F-9562-A6F38AA48EBE}" type="sibTrans" cxnId="{BB1F0943-0DF0-4C51-989F-FE29B42D769B}">
      <dgm:prSet/>
      <dgm:spPr/>
      <dgm:t>
        <a:bodyPr/>
        <a:lstStyle/>
        <a:p>
          <a:endParaRPr lang="es-ES"/>
        </a:p>
      </dgm:t>
    </dgm:pt>
    <dgm:pt modelId="{ED6183AA-559A-4893-BE66-1F3616DB9EC9}">
      <dgm:prSet/>
      <dgm:spPr/>
      <dgm:t>
        <a:bodyPr/>
        <a:lstStyle/>
        <a:p>
          <a:r>
            <a:rPr lang="es-ES"/>
            <a:t>Se recalcula el tamaño de la palabra de programa y sus elementos</a:t>
          </a:r>
        </a:p>
      </dgm:t>
    </dgm:pt>
    <dgm:pt modelId="{FF302CF6-FC3A-43A5-BBEE-D6FFD9DD136F}" type="parTrans" cxnId="{E4AB1854-53AF-459F-A2CD-0B0CE8015273}">
      <dgm:prSet/>
      <dgm:spPr/>
      <dgm:t>
        <a:bodyPr/>
        <a:lstStyle/>
        <a:p>
          <a:endParaRPr lang="es-ES"/>
        </a:p>
      </dgm:t>
    </dgm:pt>
    <dgm:pt modelId="{7A69C88E-2CDE-4100-9CE5-B60D08F8DE9E}" type="sibTrans" cxnId="{E4AB1854-53AF-459F-A2CD-0B0CE8015273}">
      <dgm:prSet/>
      <dgm:spPr/>
      <dgm:t>
        <a:bodyPr/>
        <a:lstStyle/>
        <a:p>
          <a:endParaRPr lang="es-ES"/>
        </a:p>
      </dgm:t>
    </dgm:pt>
    <dgm:pt modelId="{B6C53737-F804-4865-B4B7-6F1CD6BC40D0}" type="pres">
      <dgm:prSet presAssocID="{9E52018D-1F6E-482D-9D94-178FF6A00505}" presName="linear" presStyleCnt="0">
        <dgm:presLayoutVars>
          <dgm:animLvl val="lvl"/>
          <dgm:resizeHandles val="exact"/>
        </dgm:presLayoutVars>
      </dgm:prSet>
      <dgm:spPr/>
    </dgm:pt>
    <dgm:pt modelId="{99E048A8-310B-490D-B5D0-9AB1EA8806A7}" type="pres">
      <dgm:prSet presAssocID="{4A1D2D31-136C-4CAB-B52F-35FA5B47520C}" presName="parentText" presStyleLbl="node1" presStyleIdx="0" presStyleCnt="1" custLinFactNeighborY="-74130">
        <dgm:presLayoutVars>
          <dgm:chMax val="0"/>
          <dgm:bulletEnabled val="1"/>
        </dgm:presLayoutVars>
      </dgm:prSet>
      <dgm:spPr/>
    </dgm:pt>
    <dgm:pt modelId="{98F8B8A9-A417-4C50-B273-716C3F882BC1}" type="pres">
      <dgm:prSet presAssocID="{4A1D2D31-136C-4CAB-B52F-35FA5B4752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B8CB32-AEEA-490D-A826-07068AAE22E9}" type="presOf" srcId="{ED6183AA-559A-4893-BE66-1F3616DB9EC9}" destId="{98F8B8A9-A417-4C50-B273-716C3F882BC1}" srcOrd="0" destOrd="1" presId="urn:microsoft.com/office/officeart/2005/8/layout/vList2"/>
    <dgm:cxn modelId="{BB1F0943-0DF0-4C51-989F-FE29B42D769B}" srcId="{4A1D2D31-136C-4CAB-B52F-35FA5B47520C}" destId="{E849C03E-3E50-4BDA-A23F-8DF584CA89AD}" srcOrd="0" destOrd="0" parTransId="{E5C0C991-4B68-4B95-BF79-E82AFF12880E}" sibTransId="{BF3988D2-AB7F-474F-9562-A6F38AA48EBE}"/>
    <dgm:cxn modelId="{10F90C47-578A-4461-9BE2-94710C165167}" type="presOf" srcId="{9E52018D-1F6E-482D-9D94-178FF6A00505}" destId="{B6C53737-F804-4865-B4B7-6F1CD6BC40D0}" srcOrd="0" destOrd="0" presId="urn:microsoft.com/office/officeart/2005/8/layout/vList2"/>
    <dgm:cxn modelId="{E4AB1854-53AF-459F-A2CD-0B0CE8015273}" srcId="{4A1D2D31-136C-4CAB-B52F-35FA5B47520C}" destId="{ED6183AA-559A-4893-BE66-1F3616DB9EC9}" srcOrd="1" destOrd="0" parTransId="{FF302CF6-FC3A-43A5-BBEE-D6FFD9DD136F}" sibTransId="{7A69C88E-2CDE-4100-9CE5-B60D08F8DE9E}"/>
    <dgm:cxn modelId="{5950DBA7-ECDF-4B3B-BCEF-A9B5F77E989D}" type="presOf" srcId="{E849C03E-3E50-4BDA-A23F-8DF584CA89AD}" destId="{98F8B8A9-A417-4C50-B273-716C3F882BC1}" srcOrd="0" destOrd="0" presId="urn:microsoft.com/office/officeart/2005/8/layout/vList2"/>
    <dgm:cxn modelId="{10B23FAB-2726-4E97-A7E6-5A79487617E6}" srcId="{9E52018D-1F6E-482D-9D94-178FF6A00505}" destId="{4A1D2D31-136C-4CAB-B52F-35FA5B47520C}" srcOrd="0" destOrd="0" parTransId="{5F08803A-E7DF-4912-B4EA-99B21820DF60}" sibTransId="{B2280226-4C2F-421E-A7C4-15045B94BBBE}"/>
    <dgm:cxn modelId="{310177DA-223F-47F3-B1FF-5593EF520A32}" type="presOf" srcId="{4A1D2D31-136C-4CAB-B52F-35FA5B47520C}" destId="{99E048A8-310B-490D-B5D0-9AB1EA8806A7}" srcOrd="0" destOrd="0" presId="urn:microsoft.com/office/officeart/2005/8/layout/vList2"/>
    <dgm:cxn modelId="{3E719D0E-01EC-4E99-9766-5C7CFEA88E91}" type="presParOf" srcId="{B6C53737-F804-4865-B4B7-6F1CD6BC40D0}" destId="{99E048A8-310B-490D-B5D0-9AB1EA8806A7}" srcOrd="0" destOrd="0" presId="urn:microsoft.com/office/officeart/2005/8/layout/vList2"/>
    <dgm:cxn modelId="{EB775418-1301-4BE8-B652-A19AA58D7089}" type="presParOf" srcId="{B6C53737-F804-4865-B4B7-6F1CD6BC40D0}" destId="{98F8B8A9-A417-4C50-B273-716C3F882B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1F1A2B4-180D-40C1-AEAB-8D84724794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40F11F4-C501-4690-9C11-3663E436D4A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/>
            <a:t>Añadidas nuevas instrucciones</a:t>
          </a:r>
        </a:p>
      </dgm:t>
    </dgm:pt>
    <dgm:pt modelId="{17753FB9-6E81-48D3-A434-0B5CBAB858FC}" type="parTrans" cxnId="{F72AA5E0-443D-48C1-8A2B-D67A7DB4A13D}">
      <dgm:prSet/>
      <dgm:spPr/>
      <dgm:t>
        <a:bodyPr/>
        <a:lstStyle/>
        <a:p>
          <a:endParaRPr lang="es-ES"/>
        </a:p>
      </dgm:t>
    </dgm:pt>
    <dgm:pt modelId="{EEC20357-1F67-4B81-9A44-25754AB76546}" type="sibTrans" cxnId="{F72AA5E0-443D-48C1-8A2B-D67A7DB4A13D}">
      <dgm:prSet/>
      <dgm:spPr/>
      <dgm:t>
        <a:bodyPr/>
        <a:lstStyle/>
        <a:p>
          <a:endParaRPr lang="es-ES"/>
        </a:p>
      </dgm:t>
    </dgm:pt>
    <dgm:pt modelId="{F5CB1715-6580-4AE2-B41F-1CC690B41B6E}">
      <dgm:prSet/>
      <dgm:spPr/>
      <dgm:t>
        <a:bodyPr/>
        <a:lstStyle/>
        <a:p>
          <a:r>
            <a:rPr lang="es-ES"/>
            <a:t>Se incluyen los ficheros que determinan su funcionamiento</a:t>
          </a:r>
        </a:p>
      </dgm:t>
    </dgm:pt>
    <dgm:pt modelId="{3B557A14-8001-4B43-9B32-EA56E2FA5EE3}" type="parTrans" cxnId="{D190313A-E64D-433E-B54E-739355971FE2}">
      <dgm:prSet/>
      <dgm:spPr/>
      <dgm:t>
        <a:bodyPr/>
        <a:lstStyle/>
        <a:p>
          <a:endParaRPr lang="es-ES"/>
        </a:p>
      </dgm:t>
    </dgm:pt>
    <dgm:pt modelId="{E3698B5E-C1AA-4642-BBAB-BE0CB46B7745}" type="sibTrans" cxnId="{D190313A-E64D-433E-B54E-739355971FE2}">
      <dgm:prSet/>
      <dgm:spPr/>
      <dgm:t>
        <a:bodyPr/>
        <a:lstStyle/>
        <a:p>
          <a:endParaRPr lang="es-ES"/>
        </a:p>
      </dgm:t>
    </dgm:pt>
    <dgm:pt modelId="{565DBC36-94CA-450D-A8F4-B469157C24F7}">
      <dgm:prSet/>
      <dgm:spPr/>
      <dgm:t>
        <a:bodyPr/>
        <a:lstStyle/>
        <a:p>
          <a:r>
            <a:rPr lang="es-ES"/>
            <a:t>Se les asigna un código de instrucción</a:t>
          </a:r>
        </a:p>
      </dgm:t>
    </dgm:pt>
    <dgm:pt modelId="{F3024FBF-A05E-4EC6-B322-CBF32ABB0584}" type="parTrans" cxnId="{7FB88529-69F0-46D4-BA75-26DFDDCEB4A6}">
      <dgm:prSet/>
      <dgm:spPr/>
      <dgm:t>
        <a:bodyPr/>
        <a:lstStyle/>
        <a:p>
          <a:endParaRPr lang="es-ES"/>
        </a:p>
      </dgm:t>
    </dgm:pt>
    <dgm:pt modelId="{B04619C9-6AC2-4BBA-8363-E9E0E1FD6488}" type="sibTrans" cxnId="{7FB88529-69F0-46D4-BA75-26DFDDCEB4A6}">
      <dgm:prSet/>
      <dgm:spPr/>
      <dgm:t>
        <a:bodyPr/>
        <a:lstStyle/>
        <a:p>
          <a:endParaRPr lang="es-ES"/>
        </a:p>
      </dgm:t>
    </dgm:pt>
    <dgm:pt modelId="{841B80DB-D63A-4965-90FE-CA2B764BE291}" type="pres">
      <dgm:prSet presAssocID="{91F1A2B4-180D-40C1-AEAB-8D847247949C}" presName="linear" presStyleCnt="0">
        <dgm:presLayoutVars>
          <dgm:animLvl val="lvl"/>
          <dgm:resizeHandles val="exact"/>
        </dgm:presLayoutVars>
      </dgm:prSet>
      <dgm:spPr/>
    </dgm:pt>
    <dgm:pt modelId="{DF7D9BED-55D7-4429-A1DF-BF54B1F93A20}" type="pres">
      <dgm:prSet presAssocID="{440F11F4-C501-4690-9C11-3663E436D4A6}" presName="parentText" presStyleLbl="node1" presStyleIdx="0" presStyleCnt="1" custLinFactNeighborY="-34665">
        <dgm:presLayoutVars>
          <dgm:chMax val="0"/>
          <dgm:bulletEnabled val="1"/>
        </dgm:presLayoutVars>
      </dgm:prSet>
      <dgm:spPr/>
    </dgm:pt>
    <dgm:pt modelId="{45BCC07F-9271-4B69-B9BC-BA8296C29313}" type="pres">
      <dgm:prSet presAssocID="{440F11F4-C501-4690-9C11-3663E436D4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FB88529-69F0-46D4-BA75-26DFDDCEB4A6}" srcId="{440F11F4-C501-4690-9C11-3663E436D4A6}" destId="{565DBC36-94CA-450D-A8F4-B469157C24F7}" srcOrd="1" destOrd="0" parTransId="{F3024FBF-A05E-4EC6-B322-CBF32ABB0584}" sibTransId="{B04619C9-6AC2-4BBA-8363-E9E0E1FD6488}"/>
    <dgm:cxn modelId="{D190313A-E64D-433E-B54E-739355971FE2}" srcId="{440F11F4-C501-4690-9C11-3663E436D4A6}" destId="{F5CB1715-6580-4AE2-B41F-1CC690B41B6E}" srcOrd="0" destOrd="0" parTransId="{3B557A14-8001-4B43-9B32-EA56E2FA5EE3}" sibTransId="{E3698B5E-C1AA-4642-BBAB-BE0CB46B7745}"/>
    <dgm:cxn modelId="{38FB156E-FD19-4C3F-9946-DD1441574CC8}" type="presOf" srcId="{91F1A2B4-180D-40C1-AEAB-8D847247949C}" destId="{841B80DB-D63A-4965-90FE-CA2B764BE291}" srcOrd="0" destOrd="0" presId="urn:microsoft.com/office/officeart/2005/8/layout/vList2"/>
    <dgm:cxn modelId="{D3A10C80-E6C0-409D-813D-B5F4AAE565C6}" type="presOf" srcId="{565DBC36-94CA-450D-A8F4-B469157C24F7}" destId="{45BCC07F-9271-4B69-B9BC-BA8296C29313}" srcOrd="0" destOrd="1" presId="urn:microsoft.com/office/officeart/2005/8/layout/vList2"/>
    <dgm:cxn modelId="{E0A2F58C-5C93-432A-940E-975A3A459387}" type="presOf" srcId="{F5CB1715-6580-4AE2-B41F-1CC690B41B6E}" destId="{45BCC07F-9271-4B69-B9BC-BA8296C29313}" srcOrd="0" destOrd="0" presId="urn:microsoft.com/office/officeart/2005/8/layout/vList2"/>
    <dgm:cxn modelId="{79525696-48B9-410F-9548-F5F9F262EC6B}" type="presOf" srcId="{440F11F4-C501-4690-9C11-3663E436D4A6}" destId="{DF7D9BED-55D7-4429-A1DF-BF54B1F93A20}" srcOrd="0" destOrd="0" presId="urn:microsoft.com/office/officeart/2005/8/layout/vList2"/>
    <dgm:cxn modelId="{F72AA5E0-443D-48C1-8A2B-D67A7DB4A13D}" srcId="{91F1A2B4-180D-40C1-AEAB-8D847247949C}" destId="{440F11F4-C501-4690-9C11-3663E436D4A6}" srcOrd="0" destOrd="0" parTransId="{17753FB9-6E81-48D3-A434-0B5CBAB858FC}" sibTransId="{EEC20357-1F67-4B81-9A44-25754AB76546}"/>
    <dgm:cxn modelId="{FB4B6491-9803-49A1-A5D9-E473B211B4F8}" type="presParOf" srcId="{841B80DB-D63A-4965-90FE-CA2B764BE291}" destId="{DF7D9BED-55D7-4429-A1DF-BF54B1F93A20}" srcOrd="0" destOrd="0" presId="urn:microsoft.com/office/officeart/2005/8/layout/vList2"/>
    <dgm:cxn modelId="{0A39D50B-D54D-4BBC-9AA7-FE506292B4D2}" type="presParOf" srcId="{841B80DB-D63A-4965-90FE-CA2B764BE291}" destId="{45BCC07F-9271-4B69-B9BC-BA8296C2931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5C832B-31CD-4500-B2B8-2FBFF096E0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5FF00F-FDF3-40DB-BF07-514F095FCADC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200" dirty="0"/>
            <a:t>Adaptación de la herramienta compiladora</a:t>
          </a:r>
        </a:p>
      </dgm:t>
    </dgm:pt>
    <dgm:pt modelId="{979077B8-772E-4F93-91D8-BA6D7CCE0248}" type="parTrans" cxnId="{1A269DF4-3CA0-4F66-9B2F-47D5C546402C}">
      <dgm:prSet/>
      <dgm:spPr/>
      <dgm:t>
        <a:bodyPr/>
        <a:lstStyle/>
        <a:p>
          <a:endParaRPr lang="es-ES"/>
        </a:p>
      </dgm:t>
    </dgm:pt>
    <dgm:pt modelId="{0A9E2115-E518-408E-9152-B6E1B89C3FBB}" type="sibTrans" cxnId="{1A269DF4-3CA0-4F66-9B2F-47D5C546402C}">
      <dgm:prSet/>
      <dgm:spPr/>
      <dgm:t>
        <a:bodyPr/>
        <a:lstStyle/>
        <a:p>
          <a:endParaRPr lang="es-ES"/>
        </a:p>
      </dgm:t>
    </dgm:pt>
    <dgm:pt modelId="{DC771119-C522-40AF-BFF4-D659922BA047}">
      <dgm:prSet custT="1"/>
      <dgm:spPr/>
      <dgm:t>
        <a:bodyPr/>
        <a:lstStyle/>
        <a:p>
          <a:r>
            <a:rPr lang="es-ES" sz="1800" dirty="0"/>
            <a:t>Se reasignan los nuevos códigos de instrucción</a:t>
          </a:r>
        </a:p>
      </dgm:t>
    </dgm:pt>
    <dgm:pt modelId="{55DF499A-5BA3-4E7C-84B6-DB2A2CFDDAC5}" type="parTrans" cxnId="{A42B9A72-9D06-4A35-82CE-4349614A88FF}">
      <dgm:prSet/>
      <dgm:spPr/>
      <dgm:t>
        <a:bodyPr/>
        <a:lstStyle/>
        <a:p>
          <a:endParaRPr lang="es-ES"/>
        </a:p>
      </dgm:t>
    </dgm:pt>
    <dgm:pt modelId="{9E8D4FFC-001C-47FF-B12F-364306951F5E}" type="sibTrans" cxnId="{A42B9A72-9D06-4A35-82CE-4349614A88FF}">
      <dgm:prSet/>
      <dgm:spPr/>
      <dgm:t>
        <a:bodyPr/>
        <a:lstStyle/>
        <a:p>
          <a:endParaRPr lang="es-ES"/>
        </a:p>
      </dgm:t>
    </dgm:pt>
    <dgm:pt modelId="{B3B57314-658B-4CF6-9F8E-877CDF9B5DF5}">
      <dgm:prSet custT="1"/>
      <dgm:spPr/>
      <dgm:t>
        <a:bodyPr/>
        <a:lstStyle/>
        <a:p>
          <a:r>
            <a:rPr lang="es-ES" sz="1800" dirty="0"/>
            <a:t>Se modifican los tipos de datos para que admitan datos de 32 bits y más registros</a:t>
          </a:r>
        </a:p>
      </dgm:t>
    </dgm:pt>
    <dgm:pt modelId="{43DA8C93-24B3-4056-853F-CDAEFB801149}" type="parTrans" cxnId="{62E1323C-0E65-4DDA-8CFF-B2BD89AC811C}">
      <dgm:prSet/>
      <dgm:spPr/>
      <dgm:t>
        <a:bodyPr/>
        <a:lstStyle/>
        <a:p>
          <a:endParaRPr lang="es-ES"/>
        </a:p>
      </dgm:t>
    </dgm:pt>
    <dgm:pt modelId="{029CB73C-2393-4198-AE78-8E15119B79D0}" type="sibTrans" cxnId="{62E1323C-0E65-4DDA-8CFF-B2BD89AC811C}">
      <dgm:prSet/>
      <dgm:spPr/>
      <dgm:t>
        <a:bodyPr/>
        <a:lstStyle/>
        <a:p>
          <a:endParaRPr lang="es-ES"/>
        </a:p>
      </dgm:t>
    </dgm:pt>
    <dgm:pt modelId="{F32698FC-3AD1-40FE-9731-992527A1C71B}" type="pres">
      <dgm:prSet presAssocID="{8C5C832B-31CD-4500-B2B8-2FBFF096E096}" presName="linear" presStyleCnt="0">
        <dgm:presLayoutVars>
          <dgm:animLvl val="lvl"/>
          <dgm:resizeHandles val="exact"/>
        </dgm:presLayoutVars>
      </dgm:prSet>
      <dgm:spPr/>
    </dgm:pt>
    <dgm:pt modelId="{535D003C-014F-4012-97CC-C1F5C07A8A59}" type="pres">
      <dgm:prSet presAssocID="{FC5FF00F-FDF3-40DB-BF07-514F095FCADC}" presName="parentText" presStyleLbl="node1" presStyleIdx="0" presStyleCnt="1" custScaleY="117554">
        <dgm:presLayoutVars>
          <dgm:chMax val="0"/>
          <dgm:bulletEnabled val="1"/>
        </dgm:presLayoutVars>
      </dgm:prSet>
      <dgm:spPr/>
    </dgm:pt>
    <dgm:pt modelId="{58D0B907-ED8A-4E8B-ADAE-1F23A6C5E25C}" type="pres">
      <dgm:prSet presAssocID="{FC5FF00F-FDF3-40DB-BF07-514F095FCAD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6A6181E-F816-4C9D-A0B7-ACAB170A02B1}" type="presOf" srcId="{DC771119-C522-40AF-BFF4-D659922BA047}" destId="{58D0B907-ED8A-4E8B-ADAE-1F23A6C5E25C}" srcOrd="0" destOrd="0" presId="urn:microsoft.com/office/officeart/2005/8/layout/vList2"/>
    <dgm:cxn modelId="{62E1323C-0E65-4DDA-8CFF-B2BD89AC811C}" srcId="{FC5FF00F-FDF3-40DB-BF07-514F095FCADC}" destId="{B3B57314-658B-4CF6-9F8E-877CDF9B5DF5}" srcOrd="1" destOrd="0" parTransId="{43DA8C93-24B3-4056-853F-CDAEFB801149}" sibTransId="{029CB73C-2393-4198-AE78-8E15119B79D0}"/>
    <dgm:cxn modelId="{5F053569-CCC6-456F-B814-D56DE88E331A}" type="presOf" srcId="{FC5FF00F-FDF3-40DB-BF07-514F095FCADC}" destId="{535D003C-014F-4012-97CC-C1F5C07A8A59}" srcOrd="0" destOrd="0" presId="urn:microsoft.com/office/officeart/2005/8/layout/vList2"/>
    <dgm:cxn modelId="{A42B9A72-9D06-4A35-82CE-4349614A88FF}" srcId="{FC5FF00F-FDF3-40DB-BF07-514F095FCADC}" destId="{DC771119-C522-40AF-BFF4-D659922BA047}" srcOrd="0" destOrd="0" parTransId="{55DF499A-5BA3-4E7C-84B6-DB2A2CFDDAC5}" sibTransId="{9E8D4FFC-001C-47FF-B12F-364306951F5E}"/>
    <dgm:cxn modelId="{EA7ACDC3-D0F6-427B-AD42-BA7DF066D9DD}" type="presOf" srcId="{B3B57314-658B-4CF6-9F8E-877CDF9B5DF5}" destId="{58D0B907-ED8A-4E8B-ADAE-1F23A6C5E25C}" srcOrd="0" destOrd="1" presId="urn:microsoft.com/office/officeart/2005/8/layout/vList2"/>
    <dgm:cxn modelId="{1A269DF4-3CA0-4F66-9B2F-47D5C546402C}" srcId="{8C5C832B-31CD-4500-B2B8-2FBFF096E096}" destId="{FC5FF00F-FDF3-40DB-BF07-514F095FCADC}" srcOrd="0" destOrd="0" parTransId="{979077B8-772E-4F93-91D8-BA6D7CCE0248}" sibTransId="{0A9E2115-E518-408E-9152-B6E1B89C3FBB}"/>
    <dgm:cxn modelId="{0E864EF5-D6FA-4AD9-8805-ED256458CFF0}" type="presOf" srcId="{8C5C832B-31CD-4500-B2B8-2FBFF096E096}" destId="{F32698FC-3AD1-40FE-9731-992527A1C71B}" srcOrd="0" destOrd="0" presId="urn:microsoft.com/office/officeart/2005/8/layout/vList2"/>
    <dgm:cxn modelId="{42BC7D29-8B49-4742-8F4F-522B1F02509F}" type="presParOf" srcId="{F32698FC-3AD1-40FE-9731-992527A1C71B}" destId="{535D003C-014F-4012-97CC-C1F5C07A8A59}" srcOrd="0" destOrd="0" presId="urn:microsoft.com/office/officeart/2005/8/layout/vList2"/>
    <dgm:cxn modelId="{74D1F46A-8632-4909-AD3B-2EBC18A0B9FC}" type="presParOf" srcId="{F32698FC-3AD1-40FE-9731-992527A1C71B}" destId="{58D0B907-ED8A-4E8B-ADAE-1F23A6C5E2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D4D5BD2-FBAE-492C-9ADF-20CB9B86450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7ED45FB-F316-42F2-AA03-E7C093AA1752}">
      <dgm:prSet custT="1"/>
      <dgm:spPr/>
      <dgm:t>
        <a:bodyPr/>
        <a:lstStyle/>
        <a:p>
          <a:pPr rtl="0"/>
          <a:r>
            <a:rPr lang="es-ES" sz="2400" dirty="0"/>
            <a:t>Adaptación del compilador y programa ensamblador</a:t>
          </a:r>
        </a:p>
      </dgm:t>
    </dgm:pt>
    <dgm:pt modelId="{4A75D1C9-8730-4D7F-82E3-D3158C059454}" type="parTrans" cxnId="{EC9A9CCD-F8D4-4FE4-88FC-8A58521A75B5}">
      <dgm:prSet/>
      <dgm:spPr/>
      <dgm:t>
        <a:bodyPr/>
        <a:lstStyle/>
        <a:p>
          <a:endParaRPr lang="es-ES"/>
        </a:p>
      </dgm:t>
    </dgm:pt>
    <dgm:pt modelId="{DFF195E1-6DE1-46A7-8B64-3A6063928593}" type="sibTrans" cxnId="{EC9A9CCD-F8D4-4FE4-88FC-8A58521A75B5}">
      <dgm:prSet/>
      <dgm:spPr/>
      <dgm:t>
        <a:bodyPr/>
        <a:lstStyle/>
        <a:p>
          <a:endParaRPr lang="es-ES"/>
        </a:p>
      </dgm:t>
    </dgm:pt>
    <dgm:pt modelId="{4780CD0A-325A-41A8-9D4A-4F6274BE5A09}" type="pres">
      <dgm:prSet presAssocID="{9D4D5BD2-FBAE-492C-9ADF-20CB9B864506}" presName="linear" presStyleCnt="0">
        <dgm:presLayoutVars>
          <dgm:animLvl val="lvl"/>
          <dgm:resizeHandles val="exact"/>
        </dgm:presLayoutVars>
      </dgm:prSet>
      <dgm:spPr/>
    </dgm:pt>
    <dgm:pt modelId="{C6AE4747-2C94-40C7-AA9A-15DFBB2E6DB6}" type="pres">
      <dgm:prSet presAssocID="{27ED45FB-F316-42F2-AA03-E7C093AA1752}" presName="parentText" presStyleLbl="node1" presStyleIdx="0" presStyleCnt="1" custScaleY="221339" custLinFactNeighborY="-87466">
        <dgm:presLayoutVars>
          <dgm:chMax val="0"/>
          <dgm:bulletEnabled val="1"/>
        </dgm:presLayoutVars>
      </dgm:prSet>
      <dgm:spPr/>
    </dgm:pt>
  </dgm:ptLst>
  <dgm:cxnLst>
    <dgm:cxn modelId="{8265C837-156C-4B77-988A-5F6D7E0B9B6D}" type="presOf" srcId="{27ED45FB-F316-42F2-AA03-E7C093AA1752}" destId="{C6AE4747-2C94-40C7-AA9A-15DFBB2E6DB6}" srcOrd="0" destOrd="0" presId="urn:microsoft.com/office/officeart/2005/8/layout/vList2"/>
    <dgm:cxn modelId="{32F2E0AA-CE57-4E79-A586-900F16AAC2E4}" type="presOf" srcId="{9D4D5BD2-FBAE-492C-9ADF-20CB9B864506}" destId="{4780CD0A-325A-41A8-9D4A-4F6274BE5A09}" srcOrd="0" destOrd="0" presId="urn:microsoft.com/office/officeart/2005/8/layout/vList2"/>
    <dgm:cxn modelId="{EC9A9CCD-F8D4-4FE4-88FC-8A58521A75B5}" srcId="{9D4D5BD2-FBAE-492C-9ADF-20CB9B864506}" destId="{27ED45FB-F316-42F2-AA03-E7C093AA1752}" srcOrd="0" destOrd="0" parTransId="{4A75D1C9-8730-4D7F-82E3-D3158C059454}" sibTransId="{DFF195E1-6DE1-46A7-8B64-3A6063928593}"/>
    <dgm:cxn modelId="{C5F15F2B-66ED-4E19-8B6D-8082F21A2E21}" type="presParOf" srcId="{4780CD0A-325A-41A8-9D4A-4F6274BE5A09}" destId="{C6AE4747-2C94-40C7-AA9A-15DFBB2E6D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8D96BB-0C5E-4804-ADBA-E575B893A8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C8447C-F9D0-4F92-9FD0-5AE5DB7BE454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200" dirty="0"/>
            <a:t>Adaptación del programa ensamblador</a:t>
          </a:r>
        </a:p>
      </dgm:t>
    </dgm:pt>
    <dgm:pt modelId="{486B7997-5994-44C5-B54E-8CF3116832F0}" type="parTrans" cxnId="{A26D9ADB-8BFF-4F83-9A38-47D625AE3642}">
      <dgm:prSet/>
      <dgm:spPr/>
      <dgm:t>
        <a:bodyPr/>
        <a:lstStyle/>
        <a:p>
          <a:endParaRPr lang="es-ES"/>
        </a:p>
      </dgm:t>
    </dgm:pt>
    <dgm:pt modelId="{4A721EE5-A45E-4287-B7A7-02C67DFC62C2}" type="sibTrans" cxnId="{A26D9ADB-8BFF-4F83-9A38-47D625AE3642}">
      <dgm:prSet/>
      <dgm:spPr/>
      <dgm:t>
        <a:bodyPr/>
        <a:lstStyle/>
        <a:p>
          <a:endParaRPr lang="es-ES"/>
        </a:p>
      </dgm:t>
    </dgm:pt>
    <dgm:pt modelId="{2DA1729C-7A52-48AA-A3FD-2D59B1EF68AD}">
      <dgm:prSet custT="1"/>
      <dgm:spPr/>
      <dgm:t>
        <a:bodyPr/>
        <a:lstStyle/>
        <a:p>
          <a:r>
            <a:rPr lang="es-ES" sz="1800" dirty="0"/>
            <a:t>Se adaptan los valores introducidos en los registros para que coincida con los 32 bits</a:t>
          </a:r>
        </a:p>
      </dgm:t>
    </dgm:pt>
    <dgm:pt modelId="{9E55C6BA-E999-4503-BEE2-77799D725EC1}" type="parTrans" cxnId="{20FF7999-255D-483B-A893-D1B44E0972AB}">
      <dgm:prSet/>
      <dgm:spPr/>
      <dgm:t>
        <a:bodyPr/>
        <a:lstStyle/>
        <a:p>
          <a:endParaRPr lang="es-ES"/>
        </a:p>
      </dgm:t>
    </dgm:pt>
    <dgm:pt modelId="{6C24182C-83A1-472E-9187-3EBBCFA0A9C6}" type="sibTrans" cxnId="{20FF7999-255D-483B-A893-D1B44E0972AB}">
      <dgm:prSet/>
      <dgm:spPr/>
      <dgm:t>
        <a:bodyPr/>
        <a:lstStyle/>
        <a:p>
          <a:endParaRPr lang="es-ES"/>
        </a:p>
      </dgm:t>
    </dgm:pt>
    <dgm:pt modelId="{720501F2-C981-4805-AEAC-45C8DD99A969}">
      <dgm:prSet custT="1"/>
      <dgm:spPr/>
      <dgm:t>
        <a:bodyPr/>
        <a:lstStyle/>
        <a:p>
          <a:r>
            <a:rPr lang="es-ES" sz="1800" dirty="0"/>
            <a:t>Hasta 32 registros (+300%) y hasta 2048 líneas de programa (+100%)</a:t>
          </a:r>
        </a:p>
      </dgm:t>
    </dgm:pt>
    <dgm:pt modelId="{88A26F9D-EB39-44B6-83B2-0EA1B542D383}" type="parTrans" cxnId="{98241E72-21A1-4986-92D4-39ED099DCEC8}">
      <dgm:prSet/>
      <dgm:spPr/>
      <dgm:t>
        <a:bodyPr/>
        <a:lstStyle/>
        <a:p>
          <a:endParaRPr lang="es-ES"/>
        </a:p>
      </dgm:t>
    </dgm:pt>
    <dgm:pt modelId="{C6E1B2C6-D1F9-4331-9DBF-BCE6AD34EDE0}" type="sibTrans" cxnId="{98241E72-21A1-4986-92D4-39ED099DCEC8}">
      <dgm:prSet/>
      <dgm:spPr/>
      <dgm:t>
        <a:bodyPr/>
        <a:lstStyle/>
        <a:p>
          <a:endParaRPr lang="es-ES"/>
        </a:p>
      </dgm:t>
    </dgm:pt>
    <dgm:pt modelId="{8BF282CC-5C66-43A0-8C8D-65FE4EDF0834}" type="pres">
      <dgm:prSet presAssocID="{E68D96BB-0C5E-4804-ADBA-E575B893A824}" presName="linear" presStyleCnt="0">
        <dgm:presLayoutVars>
          <dgm:animLvl val="lvl"/>
          <dgm:resizeHandles val="exact"/>
        </dgm:presLayoutVars>
      </dgm:prSet>
      <dgm:spPr/>
    </dgm:pt>
    <dgm:pt modelId="{34DA1108-B247-4D15-89F1-059AFE496467}" type="pres">
      <dgm:prSet presAssocID="{ACC8447C-F9D0-4F92-9FD0-5AE5DB7BE454}" presName="parentText" presStyleLbl="node1" presStyleIdx="0" presStyleCnt="1" custScaleY="65057">
        <dgm:presLayoutVars>
          <dgm:chMax val="0"/>
          <dgm:bulletEnabled val="1"/>
        </dgm:presLayoutVars>
      </dgm:prSet>
      <dgm:spPr/>
    </dgm:pt>
    <dgm:pt modelId="{9B7F9DB8-1A0C-4EE0-A797-BE0B617E11B9}" type="pres">
      <dgm:prSet presAssocID="{ACC8447C-F9D0-4F92-9FD0-5AE5DB7BE4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5FA12E-EA3F-45B2-A1D1-E2674D7659DA}" type="presOf" srcId="{2DA1729C-7A52-48AA-A3FD-2D59B1EF68AD}" destId="{9B7F9DB8-1A0C-4EE0-A797-BE0B617E11B9}" srcOrd="0" destOrd="0" presId="urn:microsoft.com/office/officeart/2005/8/layout/vList2"/>
    <dgm:cxn modelId="{8788F037-A19A-42DB-86BB-057B1DAB53AE}" type="presOf" srcId="{720501F2-C981-4805-AEAC-45C8DD99A969}" destId="{9B7F9DB8-1A0C-4EE0-A797-BE0B617E11B9}" srcOrd="0" destOrd="1" presId="urn:microsoft.com/office/officeart/2005/8/layout/vList2"/>
    <dgm:cxn modelId="{98241E72-21A1-4986-92D4-39ED099DCEC8}" srcId="{ACC8447C-F9D0-4F92-9FD0-5AE5DB7BE454}" destId="{720501F2-C981-4805-AEAC-45C8DD99A969}" srcOrd="1" destOrd="0" parTransId="{88A26F9D-EB39-44B6-83B2-0EA1B542D383}" sibTransId="{C6E1B2C6-D1F9-4331-9DBF-BCE6AD34EDE0}"/>
    <dgm:cxn modelId="{08E6F17C-BCD9-4AAD-87AB-C6EBC170339E}" type="presOf" srcId="{E68D96BB-0C5E-4804-ADBA-E575B893A824}" destId="{8BF282CC-5C66-43A0-8C8D-65FE4EDF0834}" srcOrd="0" destOrd="0" presId="urn:microsoft.com/office/officeart/2005/8/layout/vList2"/>
    <dgm:cxn modelId="{20FF7999-255D-483B-A893-D1B44E0972AB}" srcId="{ACC8447C-F9D0-4F92-9FD0-5AE5DB7BE454}" destId="{2DA1729C-7A52-48AA-A3FD-2D59B1EF68AD}" srcOrd="0" destOrd="0" parTransId="{9E55C6BA-E999-4503-BEE2-77799D725EC1}" sibTransId="{6C24182C-83A1-472E-9187-3EBBCFA0A9C6}"/>
    <dgm:cxn modelId="{3A730BA7-E407-401A-B5C5-5195D298267E}" type="presOf" srcId="{ACC8447C-F9D0-4F92-9FD0-5AE5DB7BE454}" destId="{34DA1108-B247-4D15-89F1-059AFE496467}" srcOrd="0" destOrd="0" presId="urn:microsoft.com/office/officeart/2005/8/layout/vList2"/>
    <dgm:cxn modelId="{A26D9ADB-8BFF-4F83-9A38-47D625AE3642}" srcId="{E68D96BB-0C5E-4804-ADBA-E575B893A824}" destId="{ACC8447C-F9D0-4F92-9FD0-5AE5DB7BE454}" srcOrd="0" destOrd="0" parTransId="{486B7997-5994-44C5-B54E-8CF3116832F0}" sibTransId="{4A721EE5-A45E-4287-B7A7-02C67DFC62C2}"/>
    <dgm:cxn modelId="{304E9AD2-48A5-487B-A000-F6E6ADB77094}" type="presParOf" srcId="{8BF282CC-5C66-43A0-8C8D-65FE4EDF0834}" destId="{34DA1108-B247-4D15-89F1-059AFE496467}" srcOrd="0" destOrd="0" presId="urn:microsoft.com/office/officeart/2005/8/layout/vList2"/>
    <dgm:cxn modelId="{35372ADC-011B-49CC-A073-F7795134E004}" type="presParOf" srcId="{8BF282CC-5C66-43A0-8C8D-65FE4EDF0834}" destId="{9B7F9DB8-1A0C-4EE0-A797-BE0B617E11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712A10-80B8-4F95-9344-14E96C691B1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884CB4-AAE7-4246-963E-4CFDE7C3FFAB}">
      <dgm:prSet custT="1"/>
      <dgm:spPr/>
      <dgm:t>
        <a:bodyPr/>
        <a:lstStyle/>
        <a:p>
          <a:pPr rtl="0"/>
          <a:r>
            <a:rPr lang="es-ES" sz="2400" dirty="0"/>
            <a:t>Test de funcionamiento</a:t>
          </a:r>
        </a:p>
      </dgm:t>
    </dgm:pt>
    <dgm:pt modelId="{D5BD91D6-5922-422B-8BE9-F6F05BC1123C}" type="parTrans" cxnId="{148729EB-42C0-4508-8889-66F380E1CFC6}">
      <dgm:prSet/>
      <dgm:spPr/>
      <dgm:t>
        <a:bodyPr/>
        <a:lstStyle/>
        <a:p>
          <a:endParaRPr lang="es-ES"/>
        </a:p>
      </dgm:t>
    </dgm:pt>
    <dgm:pt modelId="{BB663BAD-5DE6-4761-95F7-0C4F0D5F1575}" type="sibTrans" cxnId="{148729EB-42C0-4508-8889-66F380E1CFC6}">
      <dgm:prSet/>
      <dgm:spPr/>
      <dgm:t>
        <a:bodyPr/>
        <a:lstStyle/>
        <a:p>
          <a:endParaRPr lang="es-ES"/>
        </a:p>
      </dgm:t>
    </dgm:pt>
    <dgm:pt modelId="{216A3484-4F99-4E9D-B8FB-17A54D8D6204}" type="pres">
      <dgm:prSet presAssocID="{C3712A10-80B8-4F95-9344-14E96C691B17}" presName="linear" presStyleCnt="0">
        <dgm:presLayoutVars>
          <dgm:animLvl val="lvl"/>
          <dgm:resizeHandles val="exact"/>
        </dgm:presLayoutVars>
      </dgm:prSet>
      <dgm:spPr/>
    </dgm:pt>
    <dgm:pt modelId="{47891270-79B4-48A2-A3FD-E0A4BAF5557F}" type="pres">
      <dgm:prSet presAssocID="{FC884CB4-AAE7-4246-963E-4CFDE7C3FFAB}" presName="parentText" presStyleLbl="node1" presStyleIdx="0" presStyleCnt="1" custScaleY="175824" custLinFactY="-37849" custLinFactNeighborX="42" custLinFactNeighborY="-100000">
        <dgm:presLayoutVars>
          <dgm:chMax val="0"/>
          <dgm:bulletEnabled val="1"/>
        </dgm:presLayoutVars>
      </dgm:prSet>
      <dgm:spPr/>
    </dgm:pt>
  </dgm:ptLst>
  <dgm:cxnLst>
    <dgm:cxn modelId="{68992409-D25C-4423-A402-5BC2A78F3682}" type="presOf" srcId="{C3712A10-80B8-4F95-9344-14E96C691B17}" destId="{216A3484-4F99-4E9D-B8FB-17A54D8D6204}" srcOrd="0" destOrd="0" presId="urn:microsoft.com/office/officeart/2005/8/layout/vList2"/>
    <dgm:cxn modelId="{13D83231-9D90-4813-9816-67FCA158FD07}" type="presOf" srcId="{FC884CB4-AAE7-4246-963E-4CFDE7C3FFAB}" destId="{47891270-79B4-48A2-A3FD-E0A4BAF5557F}" srcOrd="0" destOrd="0" presId="urn:microsoft.com/office/officeart/2005/8/layout/vList2"/>
    <dgm:cxn modelId="{148729EB-42C0-4508-8889-66F380E1CFC6}" srcId="{C3712A10-80B8-4F95-9344-14E96C691B17}" destId="{FC884CB4-AAE7-4246-963E-4CFDE7C3FFAB}" srcOrd="0" destOrd="0" parTransId="{D5BD91D6-5922-422B-8BE9-F6F05BC1123C}" sibTransId="{BB663BAD-5DE6-4761-95F7-0C4F0D5F1575}"/>
    <dgm:cxn modelId="{FCCE6D41-6345-4EF9-8644-A89332B88BCE}" type="presParOf" srcId="{216A3484-4F99-4E9D-B8FB-17A54D8D6204}" destId="{47891270-79B4-48A2-A3FD-E0A4BAF555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8B0E92-0A00-4E30-A3D7-019138FEA9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38CD42B-1D68-485E-B7F6-98D1492B2F18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200" dirty="0"/>
            <a:t>Comprobación de la nueva arquitectura</a:t>
          </a:r>
        </a:p>
      </dgm:t>
    </dgm:pt>
    <dgm:pt modelId="{8D574F04-4737-436E-88EC-EE689FBEDBDC}" type="parTrans" cxnId="{7D5F952C-2B8A-48F2-A85A-F49827BF5146}">
      <dgm:prSet/>
      <dgm:spPr/>
      <dgm:t>
        <a:bodyPr/>
        <a:lstStyle/>
        <a:p>
          <a:endParaRPr lang="es-ES"/>
        </a:p>
      </dgm:t>
    </dgm:pt>
    <dgm:pt modelId="{5B8A81C1-7CAF-4420-8E8A-C8015F3C54AA}" type="sibTrans" cxnId="{7D5F952C-2B8A-48F2-A85A-F49827BF5146}">
      <dgm:prSet/>
      <dgm:spPr/>
      <dgm:t>
        <a:bodyPr/>
        <a:lstStyle/>
        <a:p>
          <a:endParaRPr lang="es-ES"/>
        </a:p>
      </dgm:t>
    </dgm:pt>
    <dgm:pt modelId="{FF346ADA-A02F-47D1-8B75-CC79C4644430}">
      <dgm:prSet custT="1"/>
      <dgm:spPr/>
      <dgm:t>
        <a:bodyPr/>
        <a:lstStyle/>
        <a:p>
          <a:r>
            <a:rPr lang="es-ES" sz="2000" dirty="0"/>
            <a:t>Cargamos el dato </a:t>
          </a:r>
          <a:r>
            <a:rPr lang="es-ES" sz="2000" dirty="0">
              <a:solidFill>
                <a:srgbClr val="FF8000"/>
              </a:solidFill>
              <a:effectLst/>
              <a:latin typeface="Courier New" panose="02070309020205020404" pitchFamily="49" charset="0"/>
            </a:rPr>
            <a:t>FFFFFFFF</a:t>
          </a:r>
          <a:endParaRPr lang="es-ES" sz="2000" dirty="0"/>
        </a:p>
      </dgm:t>
    </dgm:pt>
    <dgm:pt modelId="{7105EEA0-9054-45F2-95C9-425717A6ABB3}" type="parTrans" cxnId="{C5D5ED81-CFD2-4F66-B6D8-61AF569C10B5}">
      <dgm:prSet/>
      <dgm:spPr/>
      <dgm:t>
        <a:bodyPr/>
        <a:lstStyle/>
        <a:p>
          <a:endParaRPr lang="es-ES"/>
        </a:p>
      </dgm:t>
    </dgm:pt>
    <dgm:pt modelId="{7C31ADEF-D175-4795-AEE1-8824E87B5925}" type="sibTrans" cxnId="{C5D5ED81-CFD2-4F66-B6D8-61AF569C10B5}">
      <dgm:prSet/>
      <dgm:spPr/>
      <dgm:t>
        <a:bodyPr/>
        <a:lstStyle/>
        <a:p>
          <a:endParaRPr lang="es-ES"/>
        </a:p>
      </dgm:t>
    </dgm:pt>
    <dgm:pt modelId="{71CA45BD-69B6-46DC-84B7-F1C7AAE1562C}">
      <dgm:prSet custT="1"/>
      <dgm:spPr/>
      <dgm:t>
        <a:bodyPr/>
        <a:lstStyle/>
        <a:p>
          <a:r>
            <a:rPr lang="es-ES" sz="2000" dirty="0"/>
            <a:t>Lo mostramos en el </a:t>
          </a:r>
          <a:r>
            <a:rPr lang="es-ES" sz="2000" dirty="0" err="1"/>
            <a:t>hyperterminal</a:t>
          </a:r>
          <a:endParaRPr lang="es-ES" sz="2000" dirty="0"/>
        </a:p>
      </dgm:t>
    </dgm:pt>
    <dgm:pt modelId="{BA66D743-562D-4AD3-BB0B-1C3FA6DDCBC1}" type="parTrans" cxnId="{76067130-5F13-45E2-A47F-EFCFCFFD0DE7}">
      <dgm:prSet/>
      <dgm:spPr/>
      <dgm:t>
        <a:bodyPr/>
        <a:lstStyle/>
        <a:p>
          <a:endParaRPr lang="es-ES"/>
        </a:p>
      </dgm:t>
    </dgm:pt>
    <dgm:pt modelId="{597A668C-707D-4B74-9F33-ECD2A77CDFF9}" type="sibTrans" cxnId="{76067130-5F13-45E2-A47F-EFCFCFFD0DE7}">
      <dgm:prSet/>
      <dgm:spPr/>
      <dgm:t>
        <a:bodyPr/>
        <a:lstStyle/>
        <a:p>
          <a:endParaRPr lang="es-ES"/>
        </a:p>
      </dgm:t>
    </dgm:pt>
    <dgm:pt modelId="{830E06E2-7B07-4CCA-B237-019BA3AB4505}" type="pres">
      <dgm:prSet presAssocID="{728B0E92-0A00-4E30-A3D7-019138FEA918}" presName="linear" presStyleCnt="0">
        <dgm:presLayoutVars>
          <dgm:animLvl val="lvl"/>
          <dgm:resizeHandles val="exact"/>
        </dgm:presLayoutVars>
      </dgm:prSet>
      <dgm:spPr/>
    </dgm:pt>
    <dgm:pt modelId="{443FE39E-4B34-4DCD-A277-A1D47C6EE52A}" type="pres">
      <dgm:prSet presAssocID="{F38CD42B-1D68-485E-B7F6-98D1492B2F18}" presName="parentText" presStyleLbl="node1" presStyleIdx="0" presStyleCnt="1" custScaleY="67873">
        <dgm:presLayoutVars>
          <dgm:chMax val="0"/>
          <dgm:bulletEnabled val="1"/>
        </dgm:presLayoutVars>
      </dgm:prSet>
      <dgm:spPr/>
    </dgm:pt>
    <dgm:pt modelId="{33C1FACB-587C-4239-A7D3-0669BD568E17}" type="pres">
      <dgm:prSet presAssocID="{F38CD42B-1D68-485E-B7F6-98D1492B2F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5F952C-2B8A-48F2-A85A-F49827BF5146}" srcId="{728B0E92-0A00-4E30-A3D7-019138FEA918}" destId="{F38CD42B-1D68-485E-B7F6-98D1492B2F18}" srcOrd="0" destOrd="0" parTransId="{8D574F04-4737-436E-88EC-EE689FBEDBDC}" sibTransId="{5B8A81C1-7CAF-4420-8E8A-C8015F3C54AA}"/>
    <dgm:cxn modelId="{E2507D2F-DF3E-44CA-A567-C8F5EB2C7CC3}" type="presOf" srcId="{728B0E92-0A00-4E30-A3D7-019138FEA918}" destId="{830E06E2-7B07-4CCA-B237-019BA3AB4505}" srcOrd="0" destOrd="0" presId="urn:microsoft.com/office/officeart/2005/8/layout/vList2"/>
    <dgm:cxn modelId="{76067130-5F13-45E2-A47F-EFCFCFFD0DE7}" srcId="{F38CD42B-1D68-485E-B7F6-98D1492B2F18}" destId="{71CA45BD-69B6-46DC-84B7-F1C7AAE1562C}" srcOrd="1" destOrd="0" parTransId="{BA66D743-562D-4AD3-BB0B-1C3FA6DDCBC1}" sibTransId="{597A668C-707D-4B74-9F33-ECD2A77CDFF9}"/>
    <dgm:cxn modelId="{E1E86371-ACDA-438B-9831-3ECD2505F7E0}" type="presOf" srcId="{F38CD42B-1D68-485E-B7F6-98D1492B2F18}" destId="{443FE39E-4B34-4DCD-A277-A1D47C6EE52A}" srcOrd="0" destOrd="0" presId="urn:microsoft.com/office/officeart/2005/8/layout/vList2"/>
    <dgm:cxn modelId="{C5D5ED81-CFD2-4F66-B6D8-61AF569C10B5}" srcId="{F38CD42B-1D68-485E-B7F6-98D1492B2F18}" destId="{FF346ADA-A02F-47D1-8B75-CC79C4644430}" srcOrd="0" destOrd="0" parTransId="{7105EEA0-9054-45F2-95C9-425717A6ABB3}" sibTransId="{7C31ADEF-D175-4795-AEE1-8824E87B5925}"/>
    <dgm:cxn modelId="{DD79E2A7-BAFE-43F5-9144-DC9B2BA5F455}" type="presOf" srcId="{71CA45BD-69B6-46DC-84B7-F1C7AAE1562C}" destId="{33C1FACB-587C-4239-A7D3-0669BD568E17}" srcOrd="0" destOrd="1" presId="urn:microsoft.com/office/officeart/2005/8/layout/vList2"/>
    <dgm:cxn modelId="{3D9048C6-773E-483E-A9AA-201357D5128B}" type="presOf" srcId="{FF346ADA-A02F-47D1-8B75-CC79C4644430}" destId="{33C1FACB-587C-4239-A7D3-0669BD568E17}" srcOrd="0" destOrd="0" presId="urn:microsoft.com/office/officeart/2005/8/layout/vList2"/>
    <dgm:cxn modelId="{E1234CB6-173B-407B-B1FC-BC8BE8E180E5}" type="presParOf" srcId="{830E06E2-7B07-4CCA-B237-019BA3AB4505}" destId="{443FE39E-4B34-4DCD-A277-A1D47C6EE52A}" srcOrd="0" destOrd="0" presId="urn:microsoft.com/office/officeart/2005/8/layout/vList2"/>
    <dgm:cxn modelId="{9A5B697D-6F8D-45CB-BEBA-41E75BD41D71}" type="presParOf" srcId="{830E06E2-7B07-4CCA-B237-019BA3AB4505}" destId="{33C1FACB-587C-4239-A7D3-0669BD568E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07243C7-DCE4-4E6F-A303-1A8EDEE6AC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2B3B82-5E4E-4819-BCA5-3B169F5075C4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200" dirty="0"/>
            <a:t>Comprobación de la nueva instrucción</a:t>
          </a:r>
        </a:p>
      </dgm:t>
    </dgm:pt>
    <dgm:pt modelId="{9A37B035-28BC-4CFB-9C16-935D1AEEA67C}" type="parTrans" cxnId="{D48F7223-C593-4E83-839C-7055812A0F1B}">
      <dgm:prSet/>
      <dgm:spPr/>
      <dgm:t>
        <a:bodyPr/>
        <a:lstStyle/>
        <a:p>
          <a:endParaRPr lang="es-ES"/>
        </a:p>
      </dgm:t>
    </dgm:pt>
    <dgm:pt modelId="{7F7E9CCA-192E-4604-896B-2149D4F9D8EA}" type="sibTrans" cxnId="{D48F7223-C593-4E83-839C-7055812A0F1B}">
      <dgm:prSet/>
      <dgm:spPr/>
      <dgm:t>
        <a:bodyPr/>
        <a:lstStyle/>
        <a:p>
          <a:endParaRPr lang="es-ES"/>
        </a:p>
      </dgm:t>
    </dgm:pt>
    <dgm:pt modelId="{BCEA86AE-A688-458E-8524-A09DF4237548}">
      <dgm:prSet custT="1"/>
      <dgm:spPr/>
      <dgm:t>
        <a:bodyPr/>
        <a:lstStyle/>
        <a:p>
          <a:r>
            <a:rPr lang="es-ES" sz="2000" dirty="0"/>
            <a:t>Cargamos el dato </a:t>
          </a:r>
          <a:r>
            <a:rPr lang="es-ES" sz="2000" dirty="0">
              <a:solidFill>
                <a:srgbClr val="FF8000"/>
              </a:solidFill>
              <a:effectLst/>
              <a:latin typeface="Courier New" panose="02070309020205020404" pitchFamily="49" charset="0"/>
            </a:rPr>
            <a:t>484F4C41</a:t>
          </a:r>
          <a:endParaRPr lang="es-ES" sz="2000" dirty="0"/>
        </a:p>
      </dgm:t>
    </dgm:pt>
    <dgm:pt modelId="{64CC1E5D-6566-46F8-9566-5EE6C3A147B1}" type="parTrans" cxnId="{4D991CDB-2BC8-4044-9D0B-448E1692178B}">
      <dgm:prSet/>
      <dgm:spPr/>
      <dgm:t>
        <a:bodyPr/>
        <a:lstStyle/>
        <a:p>
          <a:endParaRPr lang="es-ES"/>
        </a:p>
      </dgm:t>
    </dgm:pt>
    <dgm:pt modelId="{DB4BDB46-291E-4AF7-B161-D2A67AC036F9}" type="sibTrans" cxnId="{4D991CDB-2BC8-4044-9D0B-448E1692178B}">
      <dgm:prSet/>
      <dgm:spPr/>
      <dgm:t>
        <a:bodyPr/>
        <a:lstStyle/>
        <a:p>
          <a:endParaRPr lang="es-ES"/>
        </a:p>
      </dgm:t>
    </dgm:pt>
    <dgm:pt modelId="{6B7EAB15-8B3F-4F2D-958C-738B45C50703}">
      <dgm:prSet custT="1"/>
      <dgm:spPr/>
      <dgm:t>
        <a:bodyPr/>
        <a:lstStyle/>
        <a:p>
          <a:r>
            <a:rPr lang="es-ES" sz="2000" dirty="0"/>
            <a:t>Aplicamos la instrucción </a:t>
          </a:r>
          <a:r>
            <a:rPr lang="es-ES" sz="2000" dirty="0">
              <a:solidFill>
                <a:schemeClr val="tx1"/>
              </a:solidFill>
              <a:effectLst/>
              <a:latin typeface="Courier New" panose="02070309020205020404" pitchFamily="49" charset="0"/>
            </a:rPr>
            <a:t>SHIFTRS232</a:t>
          </a:r>
          <a:endParaRPr lang="es-ES" sz="2000" dirty="0">
            <a:solidFill>
              <a:schemeClr val="tx1"/>
            </a:solidFill>
          </a:endParaRPr>
        </a:p>
      </dgm:t>
    </dgm:pt>
    <dgm:pt modelId="{46A139D1-27AF-4AAF-8156-73329CAA81B5}" type="parTrans" cxnId="{09229256-BDA5-4BC4-996A-C672F9A285AD}">
      <dgm:prSet/>
      <dgm:spPr/>
      <dgm:t>
        <a:bodyPr/>
        <a:lstStyle/>
        <a:p>
          <a:endParaRPr lang="es-ES"/>
        </a:p>
      </dgm:t>
    </dgm:pt>
    <dgm:pt modelId="{F0AF3824-80D8-44FF-94D1-26B0D451364F}" type="sibTrans" cxnId="{09229256-BDA5-4BC4-996A-C672F9A285AD}">
      <dgm:prSet/>
      <dgm:spPr/>
      <dgm:t>
        <a:bodyPr/>
        <a:lstStyle/>
        <a:p>
          <a:endParaRPr lang="es-ES"/>
        </a:p>
      </dgm:t>
    </dgm:pt>
    <dgm:pt modelId="{F580D867-F612-4F09-8722-B9C45E05575B}">
      <dgm:prSet custT="1"/>
      <dgm:spPr/>
      <dgm:t>
        <a:bodyPr/>
        <a:lstStyle/>
        <a:p>
          <a:r>
            <a:rPr lang="es-ES" sz="2000" dirty="0">
              <a:solidFill>
                <a:schemeClr val="tx1"/>
              </a:solidFill>
            </a:rPr>
            <a:t>Si realiza bien su función, aparecerá la palabra HOLA</a:t>
          </a:r>
        </a:p>
      </dgm:t>
    </dgm:pt>
    <dgm:pt modelId="{947AF6B3-B69F-49DE-9CA0-FB2C701A8211}" type="parTrans" cxnId="{DEB5A0E1-75B3-4546-91B2-34BC1C9A6C6B}">
      <dgm:prSet/>
      <dgm:spPr/>
      <dgm:t>
        <a:bodyPr/>
        <a:lstStyle/>
        <a:p>
          <a:endParaRPr lang="es-ES"/>
        </a:p>
      </dgm:t>
    </dgm:pt>
    <dgm:pt modelId="{7DF01BD0-35BD-493D-98B5-C26EE51E03AB}" type="sibTrans" cxnId="{DEB5A0E1-75B3-4546-91B2-34BC1C9A6C6B}">
      <dgm:prSet/>
      <dgm:spPr/>
      <dgm:t>
        <a:bodyPr/>
        <a:lstStyle/>
        <a:p>
          <a:endParaRPr lang="es-ES"/>
        </a:p>
      </dgm:t>
    </dgm:pt>
    <dgm:pt modelId="{D42A68DA-52F6-412E-9BC5-23B8292A40DE}" type="pres">
      <dgm:prSet presAssocID="{B07243C7-DCE4-4E6F-A303-1A8EDEE6ACED}" presName="linear" presStyleCnt="0">
        <dgm:presLayoutVars>
          <dgm:animLvl val="lvl"/>
          <dgm:resizeHandles val="exact"/>
        </dgm:presLayoutVars>
      </dgm:prSet>
      <dgm:spPr/>
    </dgm:pt>
    <dgm:pt modelId="{E4A2635F-4B83-436D-90A6-60ADEF24E433}" type="pres">
      <dgm:prSet presAssocID="{D12B3B82-5E4E-4819-BCA5-3B169F5075C4}" presName="parentText" presStyleLbl="node1" presStyleIdx="0" presStyleCnt="1" custScaleY="53254">
        <dgm:presLayoutVars>
          <dgm:chMax val="0"/>
          <dgm:bulletEnabled val="1"/>
        </dgm:presLayoutVars>
      </dgm:prSet>
      <dgm:spPr/>
    </dgm:pt>
    <dgm:pt modelId="{3AF1EE70-8DF9-41CA-9225-DB3D812A822B}" type="pres">
      <dgm:prSet presAssocID="{D12B3B82-5E4E-4819-BCA5-3B169F5075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456F02-2DF0-428C-993D-F3D3A05976F0}" type="presOf" srcId="{F580D867-F612-4F09-8722-B9C45E05575B}" destId="{3AF1EE70-8DF9-41CA-9225-DB3D812A822B}" srcOrd="0" destOrd="2" presId="urn:microsoft.com/office/officeart/2005/8/layout/vList2"/>
    <dgm:cxn modelId="{DF41D81A-4EEC-49A8-A6AE-7A588F88DFEC}" type="presOf" srcId="{B07243C7-DCE4-4E6F-A303-1A8EDEE6ACED}" destId="{D42A68DA-52F6-412E-9BC5-23B8292A40DE}" srcOrd="0" destOrd="0" presId="urn:microsoft.com/office/officeart/2005/8/layout/vList2"/>
    <dgm:cxn modelId="{D48F7223-C593-4E83-839C-7055812A0F1B}" srcId="{B07243C7-DCE4-4E6F-A303-1A8EDEE6ACED}" destId="{D12B3B82-5E4E-4819-BCA5-3B169F5075C4}" srcOrd="0" destOrd="0" parTransId="{9A37B035-28BC-4CFB-9C16-935D1AEEA67C}" sibTransId="{7F7E9CCA-192E-4604-896B-2149D4F9D8EA}"/>
    <dgm:cxn modelId="{6CDFD15D-933A-4775-845C-3CBCEF469ACF}" type="presOf" srcId="{6B7EAB15-8B3F-4F2D-958C-738B45C50703}" destId="{3AF1EE70-8DF9-41CA-9225-DB3D812A822B}" srcOrd="0" destOrd="1" presId="urn:microsoft.com/office/officeart/2005/8/layout/vList2"/>
    <dgm:cxn modelId="{09229256-BDA5-4BC4-996A-C672F9A285AD}" srcId="{D12B3B82-5E4E-4819-BCA5-3B169F5075C4}" destId="{6B7EAB15-8B3F-4F2D-958C-738B45C50703}" srcOrd="1" destOrd="0" parTransId="{46A139D1-27AF-4AAF-8156-73329CAA81B5}" sibTransId="{F0AF3824-80D8-44FF-94D1-26B0D451364F}"/>
    <dgm:cxn modelId="{E9A4739B-9CB9-414C-9646-70F3AD47DAC8}" type="presOf" srcId="{D12B3B82-5E4E-4819-BCA5-3B169F5075C4}" destId="{E4A2635F-4B83-436D-90A6-60ADEF24E433}" srcOrd="0" destOrd="0" presId="urn:microsoft.com/office/officeart/2005/8/layout/vList2"/>
    <dgm:cxn modelId="{4D991CDB-2BC8-4044-9D0B-448E1692178B}" srcId="{D12B3B82-5E4E-4819-BCA5-3B169F5075C4}" destId="{BCEA86AE-A688-458E-8524-A09DF4237548}" srcOrd="0" destOrd="0" parTransId="{64CC1E5D-6566-46F8-9566-5EE6C3A147B1}" sibTransId="{DB4BDB46-291E-4AF7-B161-D2A67AC036F9}"/>
    <dgm:cxn modelId="{DEB5A0E1-75B3-4546-91B2-34BC1C9A6C6B}" srcId="{D12B3B82-5E4E-4819-BCA5-3B169F5075C4}" destId="{F580D867-F612-4F09-8722-B9C45E05575B}" srcOrd="2" destOrd="0" parTransId="{947AF6B3-B69F-49DE-9CA0-FB2C701A8211}" sibTransId="{7DF01BD0-35BD-493D-98B5-C26EE51E03AB}"/>
    <dgm:cxn modelId="{EB2410EF-C783-4B8F-8F7D-0F5BD2B4418A}" type="presOf" srcId="{BCEA86AE-A688-458E-8524-A09DF4237548}" destId="{3AF1EE70-8DF9-41CA-9225-DB3D812A822B}" srcOrd="0" destOrd="0" presId="urn:microsoft.com/office/officeart/2005/8/layout/vList2"/>
    <dgm:cxn modelId="{A7A407CB-92D4-46DE-A7E3-DA6F83D44735}" type="presParOf" srcId="{D42A68DA-52F6-412E-9BC5-23B8292A40DE}" destId="{E4A2635F-4B83-436D-90A6-60ADEF24E433}" srcOrd="0" destOrd="0" presId="urn:microsoft.com/office/officeart/2005/8/layout/vList2"/>
    <dgm:cxn modelId="{12CD8914-DD6C-4482-99E8-222AE42AA890}" type="presParOf" srcId="{D42A68DA-52F6-412E-9BC5-23B8292A40DE}" destId="{3AF1EE70-8DF9-41CA-9225-DB3D812A82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289BB6E-4AFE-41AF-9179-59BD9FF510A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4C8757C-3E10-49FA-8A8D-B5F9C1CECE9A}">
      <dgm:prSet custT="1"/>
      <dgm:spPr/>
      <dgm:t>
        <a:bodyPr/>
        <a:lstStyle/>
        <a:p>
          <a:pPr rtl="0"/>
          <a:r>
            <a:rPr lang="es-ES" sz="2400" dirty="0"/>
            <a:t>Diseño</a:t>
          </a:r>
          <a:endParaRPr lang="es-ES" sz="2000" dirty="0"/>
        </a:p>
      </dgm:t>
    </dgm:pt>
    <dgm:pt modelId="{E23EBE7F-92FF-4779-AF01-4700BE6EFDE6}" type="parTrans" cxnId="{248B3083-7CB5-411D-9211-E027127D3CF3}">
      <dgm:prSet/>
      <dgm:spPr/>
      <dgm:t>
        <a:bodyPr/>
        <a:lstStyle/>
        <a:p>
          <a:endParaRPr lang="es-ES"/>
        </a:p>
      </dgm:t>
    </dgm:pt>
    <dgm:pt modelId="{755E30CC-8A2C-4405-B424-7A8227256754}" type="sibTrans" cxnId="{248B3083-7CB5-411D-9211-E027127D3CF3}">
      <dgm:prSet/>
      <dgm:spPr/>
      <dgm:t>
        <a:bodyPr/>
        <a:lstStyle/>
        <a:p>
          <a:endParaRPr lang="es-ES"/>
        </a:p>
      </dgm:t>
    </dgm:pt>
    <dgm:pt modelId="{C43B7107-E95D-482D-8253-020E13FA6679}" type="pres">
      <dgm:prSet presAssocID="{7289BB6E-4AFE-41AF-9179-59BD9FF510AD}" presName="linear" presStyleCnt="0">
        <dgm:presLayoutVars>
          <dgm:animLvl val="lvl"/>
          <dgm:resizeHandles val="exact"/>
        </dgm:presLayoutVars>
      </dgm:prSet>
      <dgm:spPr/>
    </dgm:pt>
    <dgm:pt modelId="{3E9895C9-6B8F-445A-844F-3C32B529E8E4}" type="pres">
      <dgm:prSet presAssocID="{A4C8757C-3E10-49FA-8A8D-B5F9C1CECE9A}" presName="parentText" presStyleLbl="node1" presStyleIdx="0" presStyleCnt="1" custScaleY="196591">
        <dgm:presLayoutVars>
          <dgm:chMax val="0"/>
          <dgm:bulletEnabled val="1"/>
        </dgm:presLayoutVars>
      </dgm:prSet>
      <dgm:spPr/>
    </dgm:pt>
  </dgm:ptLst>
  <dgm:cxnLst>
    <dgm:cxn modelId="{36F6E702-E936-4338-BA74-D9CB9EF35E80}" type="presOf" srcId="{A4C8757C-3E10-49FA-8A8D-B5F9C1CECE9A}" destId="{3E9895C9-6B8F-445A-844F-3C32B529E8E4}" srcOrd="0" destOrd="0" presId="urn:microsoft.com/office/officeart/2005/8/layout/vList2"/>
    <dgm:cxn modelId="{248B3083-7CB5-411D-9211-E027127D3CF3}" srcId="{7289BB6E-4AFE-41AF-9179-59BD9FF510AD}" destId="{A4C8757C-3E10-49FA-8A8D-B5F9C1CECE9A}" srcOrd="0" destOrd="0" parTransId="{E23EBE7F-92FF-4779-AF01-4700BE6EFDE6}" sibTransId="{755E30CC-8A2C-4405-B424-7A8227256754}"/>
    <dgm:cxn modelId="{4119D2C1-572E-48BC-9EAA-F0A2ED3C986F}" type="presOf" srcId="{7289BB6E-4AFE-41AF-9179-59BD9FF510AD}" destId="{C43B7107-E95D-482D-8253-020E13FA6679}" srcOrd="0" destOrd="0" presId="urn:microsoft.com/office/officeart/2005/8/layout/vList2"/>
    <dgm:cxn modelId="{51589269-D1E3-490C-889B-4D107ED75C80}" type="presParOf" srcId="{C43B7107-E95D-482D-8253-020E13FA6679}" destId="{3E9895C9-6B8F-445A-844F-3C32B529E8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E929AB0-FA1B-4E60-8253-B9F32F04F6C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80E3E65-FD54-48B2-8CF2-2FB8FE72AAD3}">
      <dgm:prSet custT="1"/>
      <dgm:spPr/>
      <dgm:t>
        <a:bodyPr/>
        <a:lstStyle/>
        <a:p>
          <a:pPr rtl="0"/>
          <a:r>
            <a:rPr lang="es-ES" sz="2400" dirty="0"/>
            <a:t>Modificaciones</a:t>
          </a:r>
        </a:p>
      </dgm:t>
    </dgm:pt>
    <dgm:pt modelId="{C56D6766-0034-4EA7-A6FE-1AD45C6F09CD}" type="parTrans" cxnId="{3E4A76E2-6E39-48E2-906D-E840A468FC06}">
      <dgm:prSet/>
      <dgm:spPr/>
      <dgm:t>
        <a:bodyPr/>
        <a:lstStyle/>
        <a:p>
          <a:endParaRPr lang="es-ES"/>
        </a:p>
      </dgm:t>
    </dgm:pt>
    <dgm:pt modelId="{A13EF8A2-EBAF-495C-A495-8799F75B6150}" type="sibTrans" cxnId="{3E4A76E2-6E39-48E2-906D-E840A468FC06}">
      <dgm:prSet/>
      <dgm:spPr/>
      <dgm:t>
        <a:bodyPr/>
        <a:lstStyle/>
        <a:p>
          <a:endParaRPr lang="es-ES"/>
        </a:p>
      </dgm:t>
    </dgm:pt>
    <dgm:pt modelId="{7253C735-52DD-4CA2-9A0C-EBE6893ED829}" type="pres">
      <dgm:prSet presAssocID="{9E929AB0-FA1B-4E60-8253-B9F32F04F6C6}" presName="linear" presStyleCnt="0">
        <dgm:presLayoutVars>
          <dgm:animLvl val="lvl"/>
          <dgm:resizeHandles val="exact"/>
        </dgm:presLayoutVars>
      </dgm:prSet>
      <dgm:spPr/>
    </dgm:pt>
    <dgm:pt modelId="{75F97DEF-640E-4A78-A4D9-6DC28D41A527}" type="pres">
      <dgm:prSet presAssocID="{980E3E65-FD54-48B2-8CF2-2FB8FE72AAD3}" presName="parentText" presStyleLbl="node1" presStyleIdx="0" presStyleCnt="1" custScaleY="179663" custLinFactNeighborY="27728">
        <dgm:presLayoutVars>
          <dgm:chMax val="0"/>
          <dgm:bulletEnabled val="1"/>
        </dgm:presLayoutVars>
      </dgm:prSet>
      <dgm:spPr/>
    </dgm:pt>
  </dgm:ptLst>
  <dgm:cxnLst>
    <dgm:cxn modelId="{3852F742-1B62-4BEE-8BB6-9C2FB65458C3}" type="presOf" srcId="{9E929AB0-FA1B-4E60-8253-B9F32F04F6C6}" destId="{7253C735-52DD-4CA2-9A0C-EBE6893ED829}" srcOrd="0" destOrd="0" presId="urn:microsoft.com/office/officeart/2005/8/layout/vList2"/>
    <dgm:cxn modelId="{6E9D614A-528E-49E5-8390-1D6B285B32BB}" type="presOf" srcId="{980E3E65-FD54-48B2-8CF2-2FB8FE72AAD3}" destId="{75F97DEF-640E-4A78-A4D9-6DC28D41A527}" srcOrd="0" destOrd="0" presId="urn:microsoft.com/office/officeart/2005/8/layout/vList2"/>
    <dgm:cxn modelId="{3E4A76E2-6E39-48E2-906D-E840A468FC06}" srcId="{9E929AB0-FA1B-4E60-8253-B9F32F04F6C6}" destId="{980E3E65-FD54-48B2-8CF2-2FB8FE72AAD3}" srcOrd="0" destOrd="0" parTransId="{C56D6766-0034-4EA7-A6FE-1AD45C6F09CD}" sibTransId="{A13EF8A2-EBAF-495C-A495-8799F75B6150}"/>
    <dgm:cxn modelId="{6FDC71D8-D166-4F85-B2B6-5413FED5F95C}" type="presParOf" srcId="{7253C735-52DD-4CA2-9A0C-EBE6893ED829}" destId="{75F97DEF-640E-4A78-A4D9-6DC28D41A5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6ECF9-582A-46B6-9FA0-53E73525592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462B5B1-945E-4D57-A7C8-62FDFADEE1A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s-ES" dirty="0"/>
            <a:t>El microcontrolador se implementa sobre la FPGA </a:t>
          </a:r>
          <a:r>
            <a:rPr lang="es-ES" dirty="0" err="1"/>
            <a:t>Zedboard</a:t>
          </a:r>
          <a:endParaRPr lang="es-ES" dirty="0"/>
        </a:p>
      </dgm:t>
    </dgm:pt>
    <dgm:pt modelId="{1E1DEACF-CB5C-489A-A791-01DF87BECE64}" type="parTrans" cxnId="{4D2C6E80-4B80-4D3D-AEDE-2F1567322263}">
      <dgm:prSet/>
      <dgm:spPr/>
      <dgm:t>
        <a:bodyPr/>
        <a:lstStyle/>
        <a:p>
          <a:endParaRPr lang="es-ES"/>
        </a:p>
      </dgm:t>
    </dgm:pt>
    <dgm:pt modelId="{501B8367-FFE2-41A6-A088-FB5BEAD45E96}" type="sibTrans" cxnId="{4D2C6E80-4B80-4D3D-AEDE-2F1567322263}">
      <dgm:prSet/>
      <dgm:spPr/>
      <dgm:t>
        <a:bodyPr/>
        <a:lstStyle/>
        <a:p>
          <a:endParaRPr lang="es-ES"/>
        </a:p>
      </dgm:t>
    </dgm:pt>
    <dgm:pt modelId="{EEEEDF62-88FC-4306-A44A-B915C158EE3A}" type="pres">
      <dgm:prSet presAssocID="{A506ECF9-582A-46B6-9FA0-53E735255928}" presName="linear" presStyleCnt="0">
        <dgm:presLayoutVars>
          <dgm:animLvl val="lvl"/>
          <dgm:resizeHandles val="exact"/>
        </dgm:presLayoutVars>
      </dgm:prSet>
      <dgm:spPr/>
    </dgm:pt>
    <dgm:pt modelId="{2E256722-6CCE-45E2-9607-B14470039061}" type="pres">
      <dgm:prSet presAssocID="{6462B5B1-945E-4D57-A7C8-62FDFADEE1A6}" presName="parentText" presStyleLbl="node1" presStyleIdx="0" presStyleCnt="1" custScaleY="112264" custLinFactY="11466" custLinFactNeighborY="100000">
        <dgm:presLayoutVars>
          <dgm:chMax val="0"/>
          <dgm:bulletEnabled val="1"/>
        </dgm:presLayoutVars>
      </dgm:prSet>
      <dgm:spPr/>
    </dgm:pt>
  </dgm:ptLst>
  <dgm:cxnLst>
    <dgm:cxn modelId="{0430C26F-C493-4C15-9011-E5CCB55FBBF8}" type="presOf" srcId="{6462B5B1-945E-4D57-A7C8-62FDFADEE1A6}" destId="{2E256722-6CCE-45E2-9607-B14470039061}" srcOrd="0" destOrd="0" presId="urn:microsoft.com/office/officeart/2005/8/layout/vList2"/>
    <dgm:cxn modelId="{4D2C6E80-4B80-4D3D-AEDE-2F1567322263}" srcId="{A506ECF9-582A-46B6-9FA0-53E735255928}" destId="{6462B5B1-945E-4D57-A7C8-62FDFADEE1A6}" srcOrd="0" destOrd="0" parTransId="{1E1DEACF-CB5C-489A-A791-01DF87BECE64}" sibTransId="{501B8367-FFE2-41A6-A088-FB5BEAD45E96}"/>
    <dgm:cxn modelId="{8B6614F2-D44D-43D3-8369-A345FB4A6801}" type="presOf" srcId="{A506ECF9-582A-46B6-9FA0-53E735255928}" destId="{EEEEDF62-88FC-4306-A44A-B915C158EE3A}" srcOrd="0" destOrd="0" presId="urn:microsoft.com/office/officeart/2005/8/layout/vList2"/>
    <dgm:cxn modelId="{D0C188C7-366E-4A62-B5CE-EA21946D7474}" type="presParOf" srcId="{EEEEDF62-88FC-4306-A44A-B915C158EE3A}" destId="{2E256722-6CCE-45E2-9607-B144700390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C87AB47-666A-45B4-BECE-6905A413675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AC00CE-C726-499E-AD14-FE1EA386135C}">
      <dgm:prSet custT="1"/>
      <dgm:spPr/>
      <dgm:t>
        <a:bodyPr/>
        <a:lstStyle/>
        <a:p>
          <a:pPr rtl="0"/>
          <a:r>
            <a:rPr lang="es-ES" sz="2400" dirty="0"/>
            <a:t>Implementación con el </a:t>
          </a:r>
          <a:r>
            <a:rPr lang="es-ES" sz="2400" dirty="0" err="1"/>
            <a:t>PicoBlaze</a:t>
          </a:r>
          <a:endParaRPr lang="es-ES" sz="2000" dirty="0"/>
        </a:p>
      </dgm:t>
    </dgm:pt>
    <dgm:pt modelId="{D8F5C520-E132-4493-9458-CE42BAA701BC}" type="parTrans" cxnId="{13B2E273-1DA1-44C8-AE8F-565B053CE15E}">
      <dgm:prSet/>
      <dgm:spPr/>
      <dgm:t>
        <a:bodyPr/>
        <a:lstStyle/>
        <a:p>
          <a:endParaRPr lang="es-ES"/>
        </a:p>
      </dgm:t>
    </dgm:pt>
    <dgm:pt modelId="{3A46A8D8-CB7B-4401-B857-BE04DE10E5BD}" type="sibTrans" cxnId="{13B2E273-1DA1-44C8-AE8F-565B053CE15E}">
      <dgm:prSet/>
      <dgm:spPr/>
      <dgm:t>
        <a:bodyPr/>
        <a:lstStyle/>
        <a:p>
          <a:endParaRPr lang="es-ES"/>
        </a:p>
      </dgm:t>
    </dgm:pt>
    <dgm:pt modelId="{7640944B-338B-432E-AA04-303CDE812316}" type="pres">
      <dgm:prSet presAssocID="{9C87AB47-666A-45B4-BECE-6905A4136755}" presName="linear" presStyleCnt="0">
        <dgm:presLayoutVars>
          <dgm:animLvl val="lvl"/>
          <dgm:resizeHandles val="exact"/>
        </dgm:presLayoutVars>
      </dgm:prSet>
      <dgm:spPr/>
    </dgm:pt>
    <dgm:pt modelId="{781DC1E1-BF09-4722-809E-63A0F2B527CE}" type="pres">
      <dgm:prSet presAssocID="{8BAC00CE-C726-499E-AD14-FE1EA386135C}" presName="parentText" presStyleLbl="node1" presStyleIdx="0" presStyleCnt="1" custLinFactNeighborY="26626">
        <dgm:presLayoutVars>
          <dgm:chMax val="0"/>
          <dgm:bulletEnabled val="1"/>
        </dgm:presLayoutVars>
      </dgm:prSet>
      <dgm:spPr/>
    </dgm:pt>
  </dgm:ptLst>
  <dgm:cxnLst>
    <dgm:cxn modelId="{13B2E273-1DA1-44C8-AE8F-565B053CE15E}" srcId="{9C87AB47-666A-45B4-BECE-6905A4136755}" destId="{8BAC00CE-C726-499E-AD14-FE1EA386135C}" srcOrd="0" destOrd="0" parTransId="{D8F5C520-E132-4493-9458-CE42BAA701BC}" sibTransId="{3A46A8D8-CB7B-4401-B857-BE04DE10E5BD}"/>
    <dgm:cxn modelId="{3D826DA8-A854-4796-93C6-87426319ECBC}" type="presOf" srcId="{9C87AB47-666A-45B4-BECE-6905A4136755}" destId="{7640944B-338B-432E-AA04-303CDE812316}" srcOrd="0" destOrd="0" presId="urn:microsoft.com/office/officeart/2005/8/layout/vList2"/>
    <dgm:cxn modelId="{B96666E4-81B4-46F6-8901-C69167F74C86}" type="presOf" srcId="{8BAC00CE-C726-499E-AD14-FE1EA386135C}" destId="{781DC1E1-BF09-4722-809E-63A0F2B527CE}" srcOrd="0" destOrd="0" presId="urn:microsoft.com/office/officeart/2005/8/layout/vList2"/>
    <dgm:cxn modelId="{8B33E3F4-A4C9-4D16-9582-1189DF2E5C13}" type="presParOf" srcId="{7640944B-338B-432E-AA04-303CDE812316}" destId="{781DC1E1-BF09-4722-809E-63A0F2B527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181D182-222A-42E8-9ECE-87EA1C84D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552479F-6322-40F8-8FDE-E8F5131F3536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200" dirty="0"/>
            <a:t>Señales de entrada</a:t>
          </a:r>
        </a:p>
      </dgm:t>
    </dgm:pt>
    <dgm:pt modelId="{5D0A51D2-6F22-4F51-9B2A-5958CDFAECEB}" type="parTrans" cxnId="{A7899DB2-997D-4191-9429-7E2947790BB4}">
      <dgm:prSet/>
      <dgm:spPr/>
      <dgm:t>
        <a:bodyPr/>
        <a:lstStyle/>
        <a:p>
          <a:endParaRPr lang="es-ES"/>
        </a:p>
      </dgm:t>
    </dgm:pt>
    <dgm:pt modelId="{01AEA639-229A-412D-A5B7-2CB00A5E2823}" type="sibTrans" cxnId="{A7899DB2-997D-4191-9429-7E2947790BB4}">
      <dgm:prSet/>
      <dgm:spPr/>
      <dgm:t>
        <a:bodyPr/>
        <a:lstStyle/>
        <a:p>
          <a:endParaRPr lang="es-ES"/>
        </a:p>
      </dgm:t>
    </dgm:pt>
    <dgm:pt modelId="{AB132138-4613-40D1-82E0-17963AC89F43}">
      <dgm:prSet custT="1"/>
      <dgm:spPr/>
      <dgm:t>
        <a:bodyPr/>
        <a:lstStyle/>
        <a:p>
          <a:r>
            <a:rPr lang="es-ES" sz="1900" dirty="0"/>
            <a:t>Se toman 3 señales del bloque </a:t>
          </a:r>
          <a:r>
            <a:rPr lang="es-ES" sz="1900" dirty="0" err="1"/>
            <a:t>PicoBlaze</a:t>
          </a:r>
          <a:endParaRPr lang="es-ES" sz="1900" dirty="0"/>
        </a:p>
      </dgm:t>
    </dgm:pt>
    <dgm:pt modelId="{8C6223F0-03E1-4649-95EB-EDE9E972FEA5}" type="parTrans" cxnId="{ACB64746-D328-4420-BFFD-A0CEBB21332C}">
      <dgm:prSet/>
      <dgm:spPr/>
      <dgm:t>
        <a:bodyPr/>
        <a:lstStyle/>
        <a:p>
          <a:endParaRPr lang="es-ES"/>
        </a:p>
      </dgm:t>
    </dgm:pt>
    <dgm:pt modelId="{0E352830-782F-417D-9D7C-379365B32F1A}" type="sibTrans" cxnId="{ACB64746-D328-4420-BFFD-A0CEBB21332C}">
      <dgm:prSet/>
      <dgm:spPr/>
      <dgm:t>
        <a:bodyPr/>
        <a:lstStyle/>
        <a:p>
          <a:endParaRPr lang="es-ES"/>
        </a:p>
      </dgm:t>
    </dgm:pt>
    <dgm:pt modelId="{FE083BA2-B121-43FE-B12A-638FEACA2AB9}">
      <dgm:prSet custT="1"/>
      <dgm:spPr/>
      <dgm:t>
        <a:bodyPr/>
        <a:lstStyle/>
        <a:p>
          <a:r>
            <a:rPr lang="es-ES" sz="1900" dirty="0"/>
            <a:t>Se conectan el resto de señales del bloque </a:t>
          </a:r>
          <a:r>
            <a:rPr lang="es-ES" sz="1900" dirty="0" err="1"/>
            <a:t>toplevel</a:t>
          </a:r>
          <a:r>
            <a:rPr lang="es-ES" sz="1900" dirty="0"/>
            <a:t> (</a:t>
          </a:r>
          <a:r>
            <a:rPr lang="es-ES" sz="1900" dirty="0" err="1"/>
            <a:t>switch_err</a:t>
          </a:r>
          <a:r>
            <a:rPr lang="es-ES" sz="1900" dirty="0"/>
            <a:t>)</a:t>
          </a:r>
        </a:p>
      </dgm:t>
    </dgm:pt>
    <dgm:pt modelId="{D1198D54-E704-4A97-A060-417B917067CA}" type="parTrans" cxnId="{9265EDB2-087E-42EC-84FF-8230C511A073}">
      <dgm:prSet/>
      <dgm:spPr/>
      <dgm:t>
        <a:bodyPr/>
        <a:lstStyle/>
        <a:p>
          <a:endParaRPr lang="es-ES"/>
        </a:p>
      </dgm:t>
    </dgm:pt>
    <dgm:pt modelId="{8B074D80-34B3-40E5-AE98-3C02FBC617C6}" type="sibTrans" cxnId="{9265EDB2-087E-42EC-84FF-8230C511A073}">
      <dgm:prSet/>
      <dgm:spPr/>
      <dgm:t>
        <a:bodyPr/>
        <a:lstStyle/>
        <a:p>
          <a:endParaRPr lang="es-ES"/>
        </a:p>
      </dgm:t>
    </dgm:pt>
    <dgm:pt modelId="{9C290687-0F2A-4712-AA00-295E7091E1D0}" type="pres">
      <dgm:prSet presAssocID="{2181D182-222A-42E8-9ECE-87EA1C84D022}" presName="linear" presStyleCnt="0">
        <dgm:presLayoutVars>
          <dgm:animLvl val="lvl"/>
          <dgm:resizeHandles val="exact"/>
        </dgm:presLayoutVars>
      </dgm:prSet>
      <dgm:spPr/>
    </dgm:pt>
    <dgm:pt modelId="{AF50C731-B138-4475-986C-937C4F51596B}" type="pres">
      <dgm:prSet presAssocID="{F552479F-6322-40F8-8FDE-E8F5131F3536}" presName="parentText" presStyleLbl="node1" presStyleIdx="0" presStyleCnt="1" custScaleY="104398" custLinFactNeighborX="0" custLinFactNeighborY="-8230">
        <dgm:presLayoutVars>
          <dgm:chMax val="0"/>
          <dgm:bulletEnabled val="1"/>
        </dgm:presLayoutVars>
      </dgm:prSet>
      <dgm:spPr/>
    </dgm:pt>
    <dgm:pt modelId="{B9CB4ABD-2136-4582-9FB8-2A3C8A387A4C}" type="pres">
      <dgm:prSet presAssocID="{F552479F-6322-40F8-8FDE-E8F5131F35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4F7E2B-9221-4764-A0CE-8D5E1C9E070C}" type="presOf" srcId="{FE083BA2-B121-43FE-B12A-638FEACA2AB9}" destId="{B9CB4ABD-2136-4582-9FB8-2A3C8A387A4C}" srcOrd="0" destOrd="1" presId="urn:microsoft.com/office/officeart/2005/8/layout/vList2"/>
    <dgm:cxn modelId="{0C5A4A44-0ECA-41BE-BBC3-641374762150}" type="presOf" srcId="{F552479F-6322-40F8-8FDE-E8F5131F3536}" destId="{AF50C731-B138-4475-986C-937C4F51596B}" srcOrd="0" destOrd="0" presId="urn:microsoft.com/office/officeart/2005/8/layout/vList2"/>
    <dgm:cxn modelId="{ACB64746-D328-4420-BFFD-A0CEBB21332C}" srcId="{F552479F-6322-40F8-8FDE-E8F5131F3536}" destId="{AB132138-4613-40D1-82E0-17963AC89F43}" srcOrd="0" destOrd="0" parTransId="{8C6223F0-03E1-4649-95EB-EDE9E972FEA5}" sibTransId="{0E352830-782F-417D-9D7C-379365B32F1A}"/>
    <dgm:cxn modelId="{8D497D90-A196-4BB6-A3EB-C542CF60D447}" type="presOf" srcId="{2181D182-222A-42E8-9ECE-87EA1C84D022}" destId="{9C290687-0F2A-4712-AA00-295E7091E1D0}" srcOrd="0" destOrd="0" presId="urn:microsoft.com/office/officeart/2005/8/layout/vList2"/>
    <dgm:cxn modelId="{A7899DB2-997D-4191-9429-7E2947790BB4}" srcId="{2181D182-222A-42E8-9ECE-87EA1C84D022}" destId="{F552479F-6322-40F8-8FDE-E8F5131F3536}" srcOrd="0" destOrd="0" parTransId="{5D0A51D2-6F22-4F51-9B2A-5958CDFAECEB}" sibTransId="{01AEA639-229A-412D-A5B7-2CB00A5E2823}"/>
    <dgm:cxn modelId="{9265EDB2-087E-42EC-84FF-8230C511A073}" srcId="{F552479F-6322-40F8-8FDE-E8F5131F3536}" destId="{FE083BA2-B121-43FE-B12A-638FEACA2AB9}" srcOrd="1" destOrd="0" parTransId="{D1198D54-E704-4A97-A060-417B917067CA}" sibTransId="{8B074D80-34B3-40E5-AE98-3C02FBC617C6}"/>
    <dgm:cxn modelId="{F0E60BEB-AF04-454E-B11D-4D1762C1AD38}" type="presOf" srcId="{AB132138-4613-40D1-82E0-17963AC89F43}" destId="{B9CB4ABD-2136-4582-9FB8-2A3C8A387A4C}" srcOrd="0" destOrd="0" presId="urn:microsoft.com/office/officeart/2005/8/layout/vList2"/>
    <dgm:cxn modelId="{425E7467-A6FA-404F-9E09-5E4668FF359B}" type="presParOf" srcId="{9C290687-0F2A-4712-AA00-295E7091E1D0}" destId="{AF50C731-B138-4475-986C-937C4F51596B}" srcOrd="0" destOrd="0" presId="urn:microsoft.com/office/officeart/2005/8/layout/vList2"/>
    <dgm:cxn modelId="{034CBFA1-F717-4A54-80AC-8D0F849B8748}" type="presParOf" srcId="{9C290687-0F2A-4712-AA00-295E7091E1D0}" destId="{B9CB4ABD-2136-4582-9FB8-2A3C8A387A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97D17D9-0451-4CF5-9DF0-1CFA92E5C5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865A3AD-D22D-426B-8FF3-343AE45E2DE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200" dirty="0"/>
            <a:t>Señales de salida</a:t>
          </a:r>
        </a:p>
      </dgm:t>
    </dgm:pt>
    <dgm:pt modelId="{8FBE544F-F843-4D5A-974B-BA355D9438BE}" type="parTrans" cxnId="{E8138487-CB4E-4196-AF58-D97EB805AEF2}">
      <dgm:prSet/>
      <dgm:spPr/>
      <dgm:t>
        <a:bodyPr/>
        <a:lstStyle/>
        <a:p>
          <a:endParaRPr lang="es-ES"/>
        </a:p>
      </dgm:t>
    </dgm:pt>
    <dgm:pt modelId="{176DDFF5-551D-44FB-AE7F-36445F545DD9}" type="sibTrans" cxnId="{E8138487-CB4E-4196-AF58-D97EB805AEF2}">
      <dgm:prSet/>
      <dgm:spPr/>
      <dgm:t>
        <a:bodyPr/>
        <a:lstStyle/>
        <a:p>
          <a:endParaRPr lang="es-ES"/>
        </a:p>
      </dgm:t>
    </dgm:pt>
    <dgm:pt modelId="{EBF821A1-8BB9-4578-9589-BFB016A29045}">
      <dgm:prSet/>
      <dgm:spPr/>
      <dgm:t>
        <a:bodyPr/>
        <a:lstStyle/>
        <a:p>
          <a:r>
            <a:rPr lang="es-ES"/>
            <a:t>Se conectan las señales de salida</a:t>
          </a:r>
        </a:p>
      </dgm:t>
    </dgm:pt>
    <dgm:pt modelId="{C7FE9BC8-A8AA-486A-9AEF-C1064274B95F}" type="parTrans" cxnId="{85C48093-3064-4FB3-8B99-D4AEC748EB8C}">
      <dgm:prSet/>
      <dgm:spPr/>
      <dgm:t>
        <a:bodyPr/>
        <a:lstStyle/>
        <a:p>
          <a:endParaRPr lang="es-ES"/>
        </a:p>
      </dgm:t>
    </dgm:pt>
    <dgm:pt modelId="{92FAA7A2-E101-41F2-86FF-5561FE3BFF3E}" type="sibTrans" cxnId="{85C48093-3064-4FB3-8B99-D4AEC748EB8C}">
      <dgm:prSet/>
      <dgm:spPr/>
      <dgm:t>
        <a:bodyPr/>
        <a:lstStyle/>
        <a:p>
          <a:endParaRPr lang="es-ES"/>
        </a:p>
      </dgm:t>
    </dgm:pt>
    <dgm:pt modelId="{3A74D6AB-53FF-4DB4-B913-B6909E76CB41}">
      <dgm:prSet/>
      <dgm:spPr/>
      <dgm:t>
        <a:bodyPr/>
        <a:lstStyle/>
        <a:p>
          <a:r>
            <a:rPr lang="es-ES" dirty="0"/>
            <a:t>Las señales se conectan al multiplexor</a:t>
          </a:r>
        </a:p>
      </dgm:t>
    </dgm:pt>
    <dgm:pt modelId="{93726DB3-36B6-4861-BE1A-497255DA5FBA}" type="parTrans" cxnId="{E245CB5E-F5ED-4969-8A77-97E2BD162AF5}">
      <dgm:prSet/>
      <dgm:spPr/>
      <dgm:t>
        <a:bodyPr/>
        <a:lstStyle/>
        <a:p>
          <a:endParaRPr lang="es-ES"/>
        </a:p>
      </dgm:t>
    </dgm:pt>
    <dgm:pt modelId="{2E5475D1-1C5F-46C0-B24B-C337B109A1DD}" type="sibTrans" cxnId="{E245CB5E-F5ED-4969-8A77-97E2BD162AF5}">
      <dgm:prSet/>
      <dgm:spPr/>
      <dgm:t>
        <a:bodyPr/>
        <a:lstStyle/>
        <a:p>
          <a:endParaRPr lang="es-ES"/>
        </a:p>
      </dgm:t>
    </dgm:pt>
    <dgm:pt modelId="{C3C616F3-4533-4102-8926-BE7B18376D41}">
      <dgm:prSet/>
      <dgm:spPr/>
      <dgm:t>
        <a:bodyPr/>
        <a:lstStyle/>
        <a:p>
          <a:r>
            <a:rPr lang="es-ES" dirty="0"/>
            <a:t>Solo se leerán sus valores en las condiciones especificadas</a:t>
          </a:r>
        </a:p>
      </dgm:t>
    </dgm:pt>
    <dgm:pt modelId="{732270B5-E03B-4AF7-BC0C-AF6BDD7EC6DE}" type="parTrans" cxnId="{975E36DA-D593-4209-BD41-FEBD358A6FE5}">
      <dgm:prSet/>
      <dgm:spPr/>
      <dgm:t>
        <a:bodyPr/>
        <a:lstStyle/>
        <a:p>
          <a:endParaRPr lang="es-ES"/>
        </a:p>
      </dgm:t>
    </dgm:pt>
    <dgm:pt modelId="{1FBA4029-6F69-4515-ACD1-B8D14C520C91}" type="sibTrans" cxnId="{975E36DA-D593-4209-BD41-FEBD358A6FE5}">
      <dgm:prSet/>
      <dgm:spPr/>
      <dgm:t>
        <a:bodyPr/>
        <a:lstStyle/>
        <a:p>
          <a:endParaRPr lang="es-ES"/>
        </a:p>
      </dgm:t>
    </dgm:pt>
    <dgm:pt modelId="{3488F91C-584B-4A8C-8C41-AEE81B680E3A}" type="pres">
      <dgm:prSet presAssocID="{597D17D9-0451-4CF5-9DF0-1CFA92E5C53D}" presName="linear" presStyleCnt="0">
        <dgm:presLayoutVars>
          <dgm:animLvl val="lvl"/>
          <dgm:resizeHandles val="exact"/>
        </dgm:presLayoutVars>
      </dgm:prSet>
      <dgm:spPr/>
    </dgm:pt>
    <dgm:pt modelId="{26A9E57E-1F08-4956-9633-8525035C01BD}" type="pres">
      <dgm:prSet presAssocID="{9865A3AD-D22D-426B-8FF3-343AE45E2DE3}" presName="parentText" presStyleLbl="node1" presStyleIdx="0" presStyleCnt="1" custScaleY="104167">
        <dgm:presLayoutVars>
          <dgm:chMax val="0"/>
          <dgm:bulletEnabled val="1"/>
        </dgm:presLayoutVars>
      </dgm:prSet>
      <dgm:spPr/>
    </dgm:pt>
    <dgm:pt modelId="{D80C26A4-BD99-44F5-91DE-26F27448985A}" type="pres">
      <dgm:prSet presAssocID="{9865A3AD-D22D-426B-8FF3-343AE45E2D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078BF2E-C085-41C9-BC9C-980F4E8597F5}" type="presOf" srcId="{597D17D9-0451-4CF5-9DF0-1CFA92E5C53D}" destId="{3488F91C-584B-4A8C-8C41-AEE81B680E3A}" srcOrd="0" destOrd="0" presId="urn:microsoft.com/office/officeart/2005/8/layout/vList2"/>
    <dgm:cxn modelId="{E245CB5E-F5ED-4969-8A77-97E2BD162AF5}" srcId="{9865A3AD-D22D-426B-8FF3-343AE45E2DE3}" destId="{3A74D6AB-53FF-4DB4-B913-B6909E76CB41}" srcOrd="1" destOrd="0" parTransId="{93726DB3-36B6-4861-BE1A-497255DA5FBA}" sibTransId="{2E5475D1-1C5F-46C0-B24B-C337B109A1DD}"/>
    <dgm:cxn modelId="{35282446-44C8-42B3-BFFA-463089AA9F9E}" type="presOf" srcId="{3A74D6AB-53FF-4DB4-B913-B6909E76CB41}" destId="{D80C26A4-BD99-44F5-91DE-26F27448985A}" srcOrd="0" destOrd="1" presId="urn:microsoft.com/office/officeart/2005/8/layout/vList2"/>
    <dgm:cxn modelId="{8D909272-396C-4831-88F3-5D6F2C3A8E03}" type="presOf" srcId="{EBF821A1-8BB9-4578-9589-BFB016A29045}" destId="{D80C26A4-BD99-44F5-91DE-26F27448985A}" srcOrd="0" destOrd="0" presId="urn:microsoft.com/office/officeart/2005/8/layout/vList2"/>
    <dgm:cxn modelId="{E8138487-CB4E-4196-AF58-D97EB805AEF2}" srcId="{597D17D9-0451-4CF5-9DF0-1CFA92E5C53D}" destId="{9865A3AD-D22D-426B-8FF3-343AE45E2DE3}" srcOrd="0" destOrd="0" parTransId="{8FBE544F-F843-4D5A-974B-BA355D9438BE}" sibTransId="{176DDFF5-551D-44FB-AE7F-36445F545DD9}"/>
    <dgm:cxn modelId="{85C48093-3064-4FB3-8B99-D4AEC748EB8C}" srcId="{9865A3AD-D22D-426B-8FF3-343AE45E2DE3}" destId="{EBF821A1-8BB9-4578-9589-BFB016A29045}" srcOrd="0" destOrd="0" parTransId="{C7FE9BC8-A8AA-486A-9AEF-C1064274B95F}" sibTransId="{92FAA7A2-E101-41F2-86FF-5561FE3BFF3E}"/>
    <dgm:cxn modelId="{A46229B8-B159-43BC-B216-9BBD2D7B87F6}" type="presOf" srcId="{9865A3AD-D22D-426B-8FF3-343AE45E2DE3}" destId="{26A9E57E-1F08-4956-9633-8525035C01BD}" srcOrd="0" destOrd="0" presId="urn:microsoft.com/office/officeart/2005/8/layout/vList2"/>
    <dgm:cxn modelId="{975E36DA-D593-4209-BD41-FEBD358A6FE5}" srcId="{9865A3AD-D22D-426B-8FF3-343AE45E2DE3}" destId="{C3C616F3-4533-4102-8926-BE7B18376D41}" srcOrd="2" destOrd="0" parTransId="{732270B5-E03B-4AF7-BC0C-AF6BDD7EC6DE}" sibTransId="{1FBA4029-6F69-4515-ACD1-B8D14C520C91}"/>
    <dgm:cxn modelId="{1BA568DE-7027-4775-B5AA-15270FD8E4E7}" type="presOf" srcId="{C3C616F3-4533-4102-8926-BE7B18376D41}" destId="{D80C26A4-BD99-44F5-91DE-26F27448985A}" srcOrd="0" destOrd="2" presId="urn:microsoft.com/office/officeart/2005/8/layout/vList2"/>
    <dgm:cxn modelId="{82FA5357-6A4F-496C-884A-6ABDB33B6808}" type="presParOf" srcId="{3488F91C-584B-4A8C-8C41-AEE81B680E3A}" destId="{26A9E57E-1F08-4956-9633-8525035C01BD}" srcOrd="0" destOrd="0" presId="urn:microsoft.com/office/officeart/2005/8/layout/vList2"/>
    <dgm:cxn modelId="{4A83843F-4CCB-4595-A1D6-60757AA60891}" type="presParOf" srcId="{3488F91C-584B-4A8C-8C41-AEE81B680E3A}" destId="{D80C26A4-BD99-44F5-91DE-26F2744898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0CF8CF5-7278-4BB1-95F2-96FED17FB96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8EE54EE-DAA9-486D-BAB9-9F5EF3D9BA95}">
      <dgm:prSet custT="1"/>
      <dgm:spPr/>
      <dgm:t>
        <a:bodyPr/>
        <a:lstStyle/>
        <a:p>
          <a:pPr rtl="0"/>
          <a:r>
            <a:rPr lang="es-ES" sz="2400" dirty="0"/>
            <a:t>Test de funcionamiento</a:t>
          </a:r>
        </a:p>
      </dgm:t>
    </dgm:pt>
    <dgm:pt modelId="{CF82C93C-A73D-4D12-8E5C-E4C3D3A4E7BF}" type="parTrans" cxnId="{0F567EC9-2C93-42FE-8C0E-D49654403957}">
      <dgm:prSet/>
      <dgm:spPr/>
      <dgm:t>
        <a:bodyPr/>
        <a:lstStyle/>
        <a:p>
          <a:endParaRPr lang="es-ES"/>
        </a:p>
      </dgm:t>
    </dgm:pt>
    <dgm:pt modelId="{9677435B-881C-4FC0-888D-58B255AE11FA}" type="sibTrans" cxnId="{0F567EC9-2C93-42FE-8C0E-D49654403957}">
      <dgm:prSet/>
      <dgm:spPr/>
      <dgm:t>
        <a:bodyPr/>
        <a:lstStyle/>
        <a:p>
          <a:endParaRPr lang="es-ES"/>
        </a:p>
      </dgm:t>
    </dgm:pt>
    <dgm:pt modelId="{7E2EE9C2-51DC-49B3-A26F-81A7C5C19EE5}" type="pres">
      <dgm:prSet presAssocID="{90CF8CF5-7278-4BB1-95F2-96FED17FB96D}" presName="linear" presStyleCnt="0">
        <dgm:presLayoutVars>
          <dgm:animLvl val="lvl"/>
          <dgm:resizeHandles val="exact"/>
        </dgm:presLayoutVars>
      </dgm:prSet>
      <dgm:spPr/>
    </dgm:pt>
    <dgm:pt modelId="{3A94AFBE-4C5E-452E-88E1-88A90C3FB466}" type="pres">
      <dgm:prSet presAssocID="{28EE54EE-DAA9-486D-BAB9-9F5EF3D9BA95}" presName="parentText" presStyleLbl="node1" presStyleIdx="0" presStyleCnt="1" custLinFactNeighborY="5201">
        <dgm:presLayoutVars>
          <dgm:chMax val="0"/>
          <dgm:bulletEnabled val="1"/>
        </dgm:presLayoutVars>
      </dgm:prSet>
      <dgm:spPr/>
    </dgm:pt>
  </dgm:ptLst>
  <dgm:cxnLst>
    <dgm:cxn modelId="{00176707-7768-4764-8F6D-0BE0B3A22DBC}" type="presOf" srcId="{90CF8CF5-7278-4BB1-95F2-96FED17FB96D}" destId="{7E2EE9C2-51DC-49B3-A26F-81A7C5C19EE5}" srcOrd="0" destOrd="0" presId="urn:microsoft.com/office/officeart/2005/8/layout/vList2"/>
    <dgm:cxn modelId="{F919C78E-DF0A-409E-B913-E2C08388A8B3}" type="presOf" srcId="{28EE54EE-DAA9-486D-BAB9-9F5EF3D9BA95}" destId="{3A94AFBE-4C5E-452E-88E1-88A90C3FB466}" srcOrd="0" destOrd="0" presId="urn:microsoft.com/office/officeart/2005/8/layout/vList2"/>
    <dgm:cxn modelId="{0F567EC9-2C93-42FE-8C0E-D49654403957}" srcId="{90CF8CF5-7278-4BB1-95F2-96FED17FB96D}" destId="{28EE54EE-DAA9-486D-BAB9-9F5EF3D9BA95}" srcOrd="0" destOrd="0" parTransId="{CF82C93C-A73D-4D12-8E5C-E4C3D3A4E7BF}" sibTransId="{9677435B-881C-4FC0-888D-58B255AE11FA}"/>
    <dgm:cxn modelId="{81E3930D-5C20-490C-AB2B-CA4CE25FAC9D}" type="presParOf" srcId="{7E2EE9C2-51DC-49B3-A26F-81A7C5C19EE5}" destId="{3A94AFBE-4C5E-452E-88E1-88A90C3FB4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EFBA4E4-CC11-4D42-A332-60D51E896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B7D8492-F760-476A-936E-C4207FA1F6B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000" dirty="0"/>
            <a:t>Lectura de memoria</a:t>
          </a:r>
        </a:p>
      </dgm:t>
    </dgm:pt>
    <dgm:pt modelId="{EA277627-F460-45B1-AAD1-FB74BB98DEC6}" type="parTrans" cxnId="{FC065FA1-1C92-4A76-87D7-99433D726C88}">
      <dgm:prSet/>
      <dgm:spPr/>
      <dgm:t>
        <a:bodyPr/>
        <a:lstStyle/>
        <a:p>
          <a:endParaRPr lang="es-ES"/>
        </a:p>
      </dgm:t>
    </dgm:pt>
    <dgm:pt modelId="{F721064F-5CF6-4712-926C-5AFF5541DA5A}" type="sibTrans" cxnId="{FC065FA1-1C92-4A76-87D7-99433D726C88}">
      <dgm:prSet/>
      <dgm:spPr/>
      <dgm:t>
        <a:bodyPr/>
        <a:lstStyle/>
        <a:p>
          <a:endParaRPr lang="es-ES"/>
        </a:p>
      </dgm:t>
    </dgm:pt>
    <dgm:pt modelId="{F1F6EEF5-951E-4306-880D-9915503D6365}">
      <dgm:prSet custT="1"/>
      <dgm:spPr/>
      <dgm:t>
        <a:bodyPr/>
        <a:lstStyle/>
        <a:p>
          <a:r>
            <a:rPr lang="es-ES" sz="1800" dirty="0"/>
            <a:t>Se usa una rutina para recorrer todas las posiciones</a:t>
          </a:r>
        </a:p>
      </dgm:t>
    </dgm:pt>
    <dgm:pt modelId="{50F22123-954E-46A0-9734-DAD33132C39C}" type="parTrans" cxnId="{56A7AC78-E272-4D1B-88F1-248FADC719F3}">
      <dgm:prSet/>
      <dgm:spPr/>
      <dgm:t>
        <a:bodyPr/>
        <a:lstStyle/>
        <a:p>
          <a:endParaRPr lang="es-ES"/>
        </a:p>
      </dgm:t>
    </dgm:pt>
    <dgm:pt modelId="{A15DD911-6E73-4EC6-9B76-96BD0F03B8AC}" type="sibTrans" cxnId="{56A7AC78-E272-4D1B-88F1-248FADC719F3}">
      <dgm:prSet/>
      <dgm:spPr/>
      <dgm:t>
        <a:bodyPr/>
        <a:lstStyle/>
        <a:p>
          <a:endParaRPr lang="es-ES"/>
        </a:p>
      </dgm:t>
    </dgm:pt>
    <dgm:pt modelId="{DA72552D-EFBD-4A46-B38F-901A7F8EC256}">
      <dgm:prSet custT="1"/>
      <dgm:spPr/>
      <dgm:t>
        <a:bodyPr/>
        <a:lstStyle/>
        <a:p>
          <a:r>
            <a:rPr lang="es-ES" sz="1800" dirty="0"/>
            <a:t>Se lee su valor y se muestra por pantalla</a:t>
          </a:r>
        </a:p>
      </dgm:t>
    </dgm:pt>
    <dgm:pt modelId="{9EA22AAF-C8CE-4A0B-B232-D733264305EE}" type="parTrans" cxnId="{2D8D4B04-FDF5-4464-A31B-4F15864961FA}">
      <dgm:prSet/>
      <dgm:spPr/>
      <dgm:t>
        <a:bodyPr/>
        <a:lstStyle/>
        <a:p>
          <a:endParaRPr lang="es-ES"/>
        </a:p>
      </dgm:t>
    </dgm:pt>
    <dgm:pt modelId="{A1391C00-4EC2-4162-A2D6-7EC14BB37FDE}" type="sibTrans" cxnId="{2D8D4B04-FDF5-4464-A31B-4F15864961FA}">
      <dgm:prSet/>
      <dgm:spPr/>
      <dgm:t>
        <a:bodyPr/>
        <a:lstStyle/>
        <a:p>
          <a:endParaRPr lang="es-ES"/>
        </a:p>
      </dgm:t>
    </dgm:pt>
    <dgm:pt modelId="{CB5C4D90-0CE8-4191-887A-209976E6BC88}" type="pres">
      <dgm:prSet presAssocID="{7EFBA4E4-CC11-4D42-A332-60D51E896D84}" presName="linear" presStyleCnt="0">
        <dgm:presLayoutVars>
          <dgm:animLvl val="lvl"/>
          <dgm:resizeHandles val="exact"/>
        </dgm:presLayoutVars>
      </dgm:prSet>
      <dgm:spPr/>
    </dgm:pt>
    <dgm:pt modelId="{E49375EB-E773-4C7C-926F-C3C2F209AF71}" type="pres">
      <dgm:prSet presAssocID="{9B7D8492-F760-476A-936E-C4207FA1F6B3}" presName="parentText" presStyleLbl="node1" presStyleIdx="0" presStyleCnt="1" custScaleY="112654">
        <dgm:presLayoutVars>
          <dgm:chMax val="0"/>
          <dgm:bulletEnabled val="1"/>
        </dgm:presLayoutVars>
      </dgm:prSet>
      <dgm:spPr/>
    </dgm:pt>
    <dgm:pt modelId="{A2B02257-96F1-4495-9EC7-14CF8B5102A4}" type="pres">
      <dgm:prSet presAssocID="{9B7D8492-F760-476A-936E-C4207FA1F6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8D4B04-FDF5-4464-A31B-4F15864961FA}" srcId="{9B7D8492-F760-476A-936E-C4207FA1F6B3}" destId="{DA72552D-EFBD-4A46-B38F-901A7F8EC256}" srcOrd="1" destOrd="0" parTransId="{9EA22AAF-C8CE-4A0B-B232-D733264305EE}" sibTransId="{A1391C00-4EC2-4162-A2D6-7EC14BB37FDE}"/>
    <dgm:cxn modelId="{7DBBF508-5C0B-4387-82F6-CD37FE4FCA54}" type="presOf" srcId="{9B7D8492-F760-476A-936E-C4207FA1F6B3}" destId="{E49375EB-E773-4C7C-926F-C3C2F209AF71}" srcOrd="0" destOrd="0" presId="urn:microsoft.com/office/officeart/2005/8/layout/vList2"/>
    <dgm:cxn modelId="{EF255612-9DF1-4691-8644-E7176E7D6100}" type="presOf" srcId="{7EFBA4E4-CC11-4D42-A332-60D51E896D84}" destId="{CB5C4D90-0CE8-4191-887A-209976E6BC88}" srcOrd="0" destOrd="0" presId="urn:microsoft.com/office/officeart/2005/8/layout/vList2"/>
    <dgm:cxn modelId="{FED76969-BF69-44FC-8A08-591A104D5745}" type="presOf" srcId="{F1F6EEF5-951E-4306-880D-9915503D6365}" destId="{A2B02257-96F1-4495-9EC7-14CF8B5102A4}" srcOrd="0" destOrd="0" presId="urn:microsoft.com/office/officeart/2005/8/layout/vList2"/>
    <dgm:cxn modelId="{534BD66F-FA49-423B-A515-CC155DF865A7}" type="presOf" srcId="{DA72552D-EFBD-4A46-B38F-901A7F8EC256}" destId="{A2B02257-96F1-4495-9EC7-14CF8B5102A4}" srcOrd="0" destOrd="1" presId="urn:microsoft.com/office/officeart/2005/8/layout/vList2"/>
    <dgm:cxn modelId="{56A7AC78-E272-4D1B-88F1-248FADC719F3}" srcId="{9B7D8492-F760-476A-936E-C4207FA1F6B3}" destId="{F1F6EEF5-951E-4306-880D-9915503D6365}" srcOrd="0" destOrd="0" parTransId="{50F22123-954E-46A0-9734-DAD33132C39C}" sibTransId="{A15DD911-6E73-4EC6-9B76-96BD0F03B8AC}"/>
    <dgm:cxn modelId="{FC065FA1-1C92-4A76-87D7-99433D726C88}" srcId="{7EFBA4E4-CC11-4D42-A332-60D51E896D84}" destId="{9B7D8492-F760-476A-936E-C4207FA1F6B3}" srcOrd="0" destOrd="0" parTransId="{EA277627-F460-45B1-AAD1-FB74BB98DEC6}" sibTransId="{F721064F-5CF6-4712-926C-5AFF5541DA5A}"/>
    <dgm:cxn modelId="{A1E799F0-86A4-48E4-BB04-27E5BF8D4E54}" type="presParOf" srcId="{CB5C4D90-0CE8-4191-887A-209976E6BC88}" destId="{E49375EB-E773-4C7C-926F-C3C2F209AF71}" srcOrd="0" destOrd="0" presId="urn:microsoft.com/office/officeart/2005/8/layout/vList2"/>
    <dgm:cxn modelId="{4CF7014B-D470-4985-B7A8-3A8B89156A54}" type="presParOf" srcId="{CB5C4D90-0CE8-4191-887A-209976E6BC88}" destId="{A2B02257-96F1-4495-9EC7-14CF8B5102A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EFBA4E4-CC11-4D42-A332-60D51E896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B7D8492-F760-476A-936E-C4207FA1F6B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000" dirty="0"/>
            <a:t>Comprobación de corrección</a:t>
          </a:r>
        </a:p>
      </dgm:t>
    </dgm:pt>
    <dgm:pt modelId="{EA277627-F460-45B1-AAD1-FB74BB98DEC6}" type="parTrans" cxnId="{FC065FA1-1C92-4A76-87D7-99433D726C88}">
      <dgm:prSet/>
      <dgm:spPr/>
      <dgm:t>
        <a:bodyPr/>
        <a:lstStyle/>
        <a:p>
          <a:endParaRPr lang="es-ES"/>
        </a:p>
      </dgm:t>
    </dgm:pt>
    <dgm:pt modelId="{F721064F-5CF6-4712-926C-5AFF5541DA5A}" type="sibTrans" cxnId="{FC065FA1-1C92-4A76-87D7-99433D726C88}">
      <dgm:prSet/>
      <dgm:spPr/>
      <dgm:t>
        <a:bodyPr/>
        <a:lstStyle/>
        <a:p>
          <a:endParaRPr lang="es-ES"/>
        </a:p>
      </dgm:t>
    </dgm:pt>
    <dgm:pt modelId="{F1F6EEF5-951E-4306-880D-9915503D6365}">
      <dgm:prSet/>
      <dgm:spPr/>
      <dgm:t>
        <a:bodyPr/>
        <a:lstStyle/>
        <a:p>
          <a:r>
            <a:rPr lang="es-ES" dirty="0"/>
            <a:t>Se activa el switch que habilita la corrección</a:t>
          </a:r>
        </a:p>
      </dgm:t>
    </dgm:pt>
    <dgm:pt modelId="{50F22123-954E-46A0-9734-DAD33132C39C}" type="parTrans" cxnId="{56A7AC78-E272-4D1B-88F1-248FADC719F3}">
      <dgm:prSet/>
      <dgm:spPr/>
      <dgm:t>
        <a:bodyPr/>
        <a:lstStyle/>
        <a:p>
          <a:endParaRPr lang="es-ES"/>
        </a:p>
      </dgm:t>
    </dgm:pt>
    <dgm:pt modelId="{A15DD911-6E73-4EC6-9B76-96BD0F03B8AC}" type="sibTrans" cxnId="{56A7AC78-E272-4D1B-88F1-248FADC719F3}">
      <dgm:prSet/>
      <dgm:spPr/>
      <dgm:t>
        <a:bodyPr/>
        <a:lstStyle/>
        <a:p>
          <a:endParaRPr lang="es-ES"/>
        </a:p>
      </dgm:t>
    </dgm:pt>
    <dgm:pt modelId="{DA72552D-EFBD-4A46-B38F-901A7F8EC256}">
      <dgm:prSet/>
      <dgm:spPr/>
      <dgm:t>
        <a:bodyPr/>
        <a:lstStyle/>
        <a:p>
          <a:r>
            <a:rPr lang="es-ES" dirty="0"/>
            <a:t>Se lee la memoria y se muestran los datos</a:t>
          </a:r>
        </a:p>
      </dgm:t>
    </dgm:pt>
    <dgm:pt modelId="{9EA22AAF-C8CE-4A0B-B232-D733264305EE}" type="parTrans" cxnId="{2D8D4B04-FDF5-4464-A31B-4F15864961FA}">
      <dgm:prSet/>
      <dgm:spPr/>
      <dgm:t>
        <a:bodyPr/>
        <a:lstStyle/>
        <a:p>
          <a:endParaRPr lang="es-ES"/>
        </a:p>
      </dgm:t>
    </dgm:pt>
    <dgm:pt modelId="{A1391C00-4EC2-4162-A2D6-7EC14BB37FDE}" type="sibTrans" cxnId="{2D8D4B04-FDF5-4464-A31B-4F15864961FA}">
      <dgm:prSet/>
      <dgm:spPr/>
      <dgm:t>
        <a:bodyPr/>
        <a:lstStyle/>
        <a:p>
          <a:endParaRPr lang="es-ES"/>
        </a:p>
      </dgm:t>
    </dgm:pt>
    <dgm:pt modelId="{CB5C4D90-0CE8-4191-887A-209976E6BC88}" type="pres">
      <dgm:prSet presAssocID="{7EFBA4E4-CC11-4D42-A332-60D51E896D84}" presName="linear" presStyleCnt="0">
        <dgm:presLayoutVars>
          <dgm:animLvl val="lvl"/>
          <dgm:resizeHandles val="exact"/>
        </dgm:presLayoutVars>
      </dgm:prSet>
      <dgm:spPr/>
    </dgm:pt>
    <dgm:pt modelId="{E49375EB-E773-4C7C-926F-C3C2F209AF71}" type="pres">
      <dgm:prSet presAssocID="{9B7D8492-F760-476A-936E-C4207FA1F6B3}" presName="parentText" presStyleLbl="node1" presStyleIdx="0" presStyleCnt="1" custScaleY="111888" custLinFactNeighborY="-22736">
        <dgm:presLayoutVars>
          <dgm:chMax val="0"/>
          <dgm:bulletEnabled val="1"/>
        </dgm:presLayoutVars>
      </dgm:prSet>
      <dgm:spPr/>
    </dgm:pt>
    <dgm:pt modelId="{A2B02257-96F1-4495-9EC7-14CF8B5102A4}" type="pres">
      <dgm:prSet presAssocID="{9B7D8492-F760-476A-936E-C4207FA1F6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8D4B04-FDF5-4464-A31B-4F15864961FA}" srcId="{9B7D8492-F760-476A-936E-C4207FA1F6B3}" destId="{DA72552D-EFBD-4A46-B38F-901A7F8EC256}" srcOrd="1" destOrd="0" parTransId="{9EA22AAF-C8CE-4A0B-B232-D733264305EE}" sibTransId="{A1391C00-4EC2-4162-A2D6-7EC14BB37FDE}"/>
    <dgm:cxn modelId="{7DBBF508-5C0B-4387-82F6-CD37FE4FCA54}" type="presOf" srcId="{9B7D8492-F760-476A-936E-C4207FA1F6B3}" destId="{E49375EB-E773-4C7C-926F-C3C2F209AF71}" srcOrd="0" destOrd="0" presId="urn:microsoft.com/office/officeart/2005/8/layout/vList2"/>
    <dgm:cxn modelId="{EF255612-9DF1-4691-8644-E7176E7D6100}" type="presOf" srcId="{7EFBA4E4-CC11-4D42-A332-60D51E896D84}" destId="{CB5C4D90-0CE8-4191-887A-209976E6BC88}" srcOrd="0" destOrd="0" presId="urn:microsoft.com/office/officeart/2005/8/layout/vList2"/>
    <dgm:cxn modelId="{FED76969-BF69-44FC-8A08-591A104D5745}" type="presOf" srcId="{F1F6EEF5-951E-4306-880D-9915503D6365}" destId="{A2B02257-96F1-4495-9EC7-14CF8B5102A4}" srcOrd="0" destOrd="0" presId="urn:microsoft.com/office/officeart/2005/8/layout/vList2"/>
    <dgm:cxn modelId="{534BD66F-FA49-423B-A515-CC155DF865A7}" type="presOf" srcId="{DA72552D-EFBD-4A46-B38F-901A7F8EC256}" destId="{A2B02257-96F1-4495-9EC7-14CF8B5102A4}" srcOrd="0" destOrd="1" presId="urn:microsoft.com/office/officeart/2005/8/layout/vList2"/>
    <dgm:cxn modelId="{56A7AC78-E272-4D1B-88F1-248FADC719F3}" srcId="{9B7D8492-F760-476A-936E-C4207FA1F6B3}" destId="{F1F6EEF5-951E-4306-880D-9915503D6365}" srcOrd="0" destOrd="0" parTransId="{50F22123-954E-46A0-9734-DAD33132C39C}" sibTransId="{A15DD911-6E73-4EC6-9B76-96BD0F03B8AC}"/>
    <dgm:cxn modelId="{FC065FA1-1C92-4A76-87D7-99433D726C88}" srcId="{7EFBA4E4-CC11-4D42-A332-60D51E896D84}" destId="{9B7D8492-F760-476A-936E-C4207FA1F6B3}" srcOrd="0" destOrd="0" parTransId="{EA277627-F460-45B1-AAD1-FB74BB98DEC6}" sibTransId="{F721064F-5CF6-4712-926C-5AFF5541DA5A}"/>
    <dgm:cxn modelId="{A1E799F0-86A4-48E4-BB04-27E5BF8D4E54}" type="presParOf" srcId="{CB5C4D90-0CE8-4191-887A-209976E6BC88}" destId="{E49375EB-E773-4C7C-926F-C3C2F209AF71}" srcOrd="0" destOrd="0" presId="urn:microsoft.com/office/officeart/2005/8/layout/vList2"/>
    <dgm:cxn modelId="{4CF7014B-D470-4985-B7A8-3A8B89156A54}" type="presParOf" srcId="{CB5C4D90-0CE8-4191-887A-209976E6BC88}" destId="{A2B02257-96F1-4495-9EC7-14CF8B5102A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EFBA4E4-CC11-4D42-A332-60D51E896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B7D8492-F760-476A-936E-C4207FA1F6B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000" dirty="0"/>
            <a:t>Uso de la memoria y la nueva instrucción</a:t>
          </a:r>
        </a:p>
      </dgm:t>
    </dgm:pt>
    <dgm:pt modelId="{EA277627-F460-45B1-AAD1-FB74BB98DEC6}" type="parTrans" cxnId="{FC065FA1-1C92-4A76-87D7-99433D726C88}">
      <dgm:prSet/>
      <dgm:spPr/>
      <dgm:t>
        <a:bodyPr/>
        <a:lstStyle/>
        <a:p>
          <a:endParaRPr lang="es-ES"/>
        </a:p>
      </dgm:t>
    </dgm:pt>
    <dgm:pt modelId="{F721064F-5CF6-4712-926C-5AFF5541DA5A}" type="sibTrans" cxnId="{FC065FA1-1C92-4A76-87D7-99433D726C88}">
      <dgm:prSet/>
      <dgm:spPr/>
      <dgm:t>
        <a:bodyPr/>
        <a:lstStyle/>
        <a:p>
          <a:endParaRPr lang="es-ES"/>
        </a:p>
      </dgm:t>
    </dgm:pt>
    <dgm:pt modelId="{F1F6EEF5-951E-4306-880D-9915503D6365}">
      <dgm:prSet custT="1"/>
      <dgm:spPr/>
      <dgm:t>
        <a:bodyPr/>
        <a:lstStyle/>
        <a:p>
          <a:r>
            <a:rPr lang="es-ES" sz="1800" dirty="0"/>
            <a:t>Se carga el valor de la </a:t>
          </a:r>
          <a:r>
            <a:rPr lang="es-ES" sz="1800"/>
            <a:t>posición 16</a:t>
          </a:r>
          <a:endParaRPr lang="es-ES" sz="1800" dirty="0"/>
        </a:p>
      </dgm:t>
    </dgm:pt>
    <dgm:pt modelId="{50F22123-954E-46A0-9734-DAD33132C39C}" type="parTrans" cxnId="{56A7AC78-E272-4D1B-88F1-248FADC719F3}">
      <dgm:prSet/>
      <dgm:spPr/>
      <dgm:t>
        <a:bodyPr/>
        <a:lstStyle/>
        <a:p>
          <a:endParaRPr lang="es-ES"/>
        </a:p>
      </dgm:t>
    </dgm:pt>
    <dgm:pt modelId="{A15DD911-6E73-4EC6-9B76-96BD0F03B8AC}" type="sibTrans" cxnId="{56A7AC78-E272-4D1B-88F1-248FADC719F3}">
      <dgm:prSet/>
      <dgm:spPr/>
      <dgm:t>
        <a:bodyPr/>
        <a:lstStyle/>
        <a:p>
          <a:endParaRPr lang="es-ES"/>
        </a:p>
      </dgm:t>
    </dgm:pt>
    <dgm:pt modelId="{DA72552D-EFBD-4A46-B38F-901A7F8EC256}">
      <dgm:prSet custT="1"/>
      <dgm:spPr/>
      <dgm:t>
        <a:bodyPr/>
        <a:lstStyle/>
        <a:p>
          <a:r>
            <a:rPr lang="es-ES" sz="1800" dirty="0"/>
            <a:t>Se aplica la instrucción SHIFTRS232</a:t>
          </a:r>
        </a:p>
      </dgm:t>
    </dgm:pt>
    <dgm:pt modelId="{9EA22AAF-C8CE-4A0B-B232-D733264305EE}" type="parTrans" cxnId="{2D8D4B04-FDF5-4464-A31B-4F15864961FA}">
      <dgm:prSet/>
      <dgm:spPr/>
      <dgm:t>
        <a:bodyPr/>
        <a:lstStyle/>
        <a:p>
          <a:endParaRPr lang="es-ES"/>
        </a:p>
      </dgm:t>
    </dgm:pt>
    <dgm:pt modelId="{A1391C00-4EC2-4162-A2D6-7EC14BB37FDE}" type="sibTrans" cxnId="{2D8D4B04-FDF5-4464-A31B-4F15864961FA}">
      <dgm:prSet/>
      <dgm:spPr/>
      <dgm:t>
        <a:bodyPr/>
        <a:lstStyle/>
        <a:p>
          <a:endParaRPr lang="es-ES"/>
        </a:p>
      </dgm:t>
    </dgm:pt>
    <dgm:pt modelId="{CB5C4D90-0CE8-4191-887A-209976E6BC88}" type="pres">
      <dgm:prSet presAssocID="{7EFBA4E4-CC11-4D42-A332-60D51E896D84}" presName="linear" presStyleCnt="0">
        <dgm:presLayoutVars>
          <dgm:animLvl val="lvl"/>
          <dgm:resizeHandles val="exact"/>
        </dgm:presLayoutVars>
      </dgm:prSet>
      <dgm:spPr/>
    </dgm:pt>
    <dgm:pt modelId="{E49375EB-E773-4C7C-926F-C3C2F209AF71}" type="pres">
      <dgm:prSet presAssocID="{9B7D8492-F760-476A-936E-C4207FA1F6B3}" presName="parentText" presStyleLbl="node1" presStyleIdx="0" presStyleCnt="1" custScaleY="61189" custLinFactNeighborX="0" custLinFactNeighborY="-1704">
        <dgm:presLayoutVars>
          <dgm:chMax val="0"/>
          <dgm:bulletEnabled val="1"/>
        </dgm:presLayoutVars>
      </dgm:prSet>
      <dgm:spPr/>
    </dgm:pt>
    <dgm:pt modelId="{A2B02257-96F1-4495-9EC7-14CF8B5102A4}" type="pres">
      <dgm:prSet presAssocID="{9B7D8492-F760-476A-936E-C4207FA1F6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8D4B04-FDF5-4464-A31B-4F15864961FA}" srcId="{9B7D8492-F760-476A-936E-C4207FA1F6B3}" destId="{DA72552D-EFBD-4A46-B38F-901A7F8EC256}" srcOrd="1" destOrd="0" parTransId="{9EA22AAF-C8CE-4A0B-B232-D733264305EE}" sibTransId="{A1391C00-4EC2-4162-A2D6-7EC14BB37FDE}"/>
    <dgm:cxn modelId="{7DBBF508-5C0B-4387-82F6-CD37FE4FCA54}" type="presOf" srcId="{9B7D8492-F760-476A-936E-C4207FA1F6B3}" destId="{E49375EB-E773-4C7C-926F-C3C2F209AF71}" srcOrd="0" destOrd="0" presId="urn:microsoft.com/office/officeart/2005/8/layout/vList2"/>
    <dgm:cxn modelId="{EF255612-9DF1-4691-8644-E7176E7D6100}" type="presOf" srcId="{7EFBA4E4-CC11-4D42-A332-60D51E896D84}" destId="{CB5C4D90-0CE8-4191-887A-209976E6BC88}" srcOrd="0" destOrd="0" presId="urn:microsoft.com/office/officeart/2005/8/layout/vList2"/>
    <dgm:cxn modelId="{FED76969-BF69-44FC-8A08-591A104D5745}" type="presOf" srcId="{F1F6EEF5-951E-4306-880D-9915503D6365}" destId="{A2B02257-96F1-4495-9EC7-14CF8B5102A4}" srcOrd="0" destOrd="0" presId="urn:microsoft.com/office/officeart/2005/8/layout/vList2"/>
    <dgm:cxn modelId="{534BD66F-FA49-423B-A515-CC155DF865A7}" type="presOf" srcId="{DA72552D-EFBD-4A46-B38F-901A7F8EC256}" destId="{A2B02257-96F1-4495-9EC7-14CF8B5102A4}" srcOrd="0" destOrd="1" presId="urn:microsoft.com/office/officeart/2005/8/layout/vList2"/>
    <dgm:cxn modelId="{56A7AC78-E272-4D1B-88F1-248FADC719F3}" srcId="{9B7D8492-F760-476A-936E-C4207FA1F6B3}" destId="{F1F6EEF5-951E-4306-880D-9915503D6365}" srcOrd="0" destOrd="0" parTransId="{50F22123-954E-46A0-9734-DAD33132C39C}" sibTransId="{A15DD911-6E73-4EC6-9B76-96BD0F03B8AC}"/>
    <dgm:cxn modelId="{FC065FA1-1C92-4A76-87D7-99433D726C88}" srcId="{7EFBA4E4-CC11-4D42-A332-60D51E896D84}" destId="{9B7D8492-F760-476A-936E-C4207FA1F6B3}" srcOrd="0" destOrd="0" parTransId="{EA277627-F460-45B1-AAD1-FB74BB98DEC6}" sibTransId="{F721064F-5CF6-4712-926C-5AFF5541DA5A}"/>
    <dgm:cxn modelId="{A1E799F0-86A4-48E4-BB04-27E5BF8D4E54}" type="presParOf" srcId="{CB5C4D90-0CE8-4191-887A-209976E6BC88}" destId="{E49375EB-E773-4C7C-926F-C3C2F209AF71}" srcOrd="0" destOrd="0" presId="urn:microsoft.com/office/officeart/2005/8/layout/vList2"/>
    <dgm:cxn modelId="{4CF7014B-D470-4985-B7A8-3A8B89156A54}" type="presParOf" srcId="{CB5C4D90-0CE8-4191-887A-209976E6BC88}" destId="{A2B02257-96F1-4495-9EC7-14CF8B5102A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EFBA4E4-CC11-4D42-A332-60D51E896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B7D8492-F760-476A-936E-C4207FA1F6B3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000" dirty="0"/>
            <a:t>Prueba de escritura</a:t>
          </a:r>
        </a:p>
      </dgm:t>
    </dgm:pt>
    <dgm:pt modelId="{EA277627-F460-45B1-AAD1-FB74BB98DEC6}" type="parTrans" cxnId="{FC065FA1-1C92-4A76-87D7-99433D726C88}">
      <dgm:prSet/>
      <dgm:spPr/>
      <dgm:t>
        <a:bodyPr/>
        <a:lstStyle/>
        <a:p>
          <a:endParaRPr lang="es-ES"/>
        </a:p>
      </dgm:t>
    </dgm:pt>
    <dgm:pt modelId="{F721064F-5CF6-4712-926C-5AFF5541DA5A}" type="sibTrans" cxnId="{FC065FA1-1C92-4A76-87D7-99433D726C88}">
      <dgm:prSet/>
      <dgm:spPr/>
      <dgm:t>
        <a:bodyPr/>
        <a:lstStyle/>
        <a:p>
          <a:endParaRPr lang="es-ES"/>
        </a:p>
      </dgm:t>
    </dgm:pt>
    <dgm:pt modelId="{F1F6EEF5-951E-4306-880D-9915503D6365}">
      <dgm:prSet custT="1"/>
      <dgm:spPr/>
      <dgm:t>
        <a:bodyPr/>
        <a:lstStyle/>
        <a:p>
          <a:r>
            <a:rPr lang="es-ES" sz="1800" dirty="0"/>
            <a:t>Se cargan tres valores distintos en las posiciones 1, 10 y 16 y se muestran los datos</a:t>
          </a:r>
        </a:p>
      </dgm:t>
    </dgm:pt>
    <dgm:pt modelId="{50F22123-954E-46A0-9734-DAD33132C39C}" type="parTrans" cxnId="{56A7AC78-E272-4D1B-88F1-248FADC719F3}">
      <dgm:prSet/>
      <dgm:spPr/>
      <dgm:t>
        <a:bodyPr/>
        <a:lstStyle/>
        <a:p>
          <a:endParaRPr lang="es-ES"/>
        </a:p>
      </dgm:t>
    </dgm:pt>
    <dgm:pt modelId="{A15DD911-6E73-4EC6-9B76-96BD0F03B8AC}" type="sibTrans" cxnId="{56A7AC78-E272-4D1B-88F1-248FADC719F3}">
      <dgm:prSet/>
      <dgm:spPr/>
      <dgm:t>
        <a:bodyPr/>
        <a:lstStyle/>
        <a:p>
          <a:endParaRPr lang="es-ES"/>
        </a:p>
      </dgm:t>
    </dgm:pt>
    <dgm:pt modelId="{CB5C4D90-0CE8-4191-887A-209976E6BC88}" type="pres">
      <dgm:prSet presAssocID="{7EFBA4E4-CC11-4D42-A332-60D51E896D84}" presName="linear" presStyleCnt="0">
        <dgm:presLayoutVars>
          <dgm:animLvl val="lvl"/>
          <dgm:resizeHandles val="exact"/>
        </dgm:presLayoutVars>
      </dgm:prSet>
      <dgm:spPr/>
    </dgm:pt>
    <dgm:pt modelId="{E49375EB-E773-4C7C-926F-C3C2F209AF71}" type="pres">
      <dgm:prSet presAssocID="{9B7D8492-F760-476A-936E-C4207FA1F6B3}" presName="parentText" presStyleLbl="node1" presStyleIdx="0" presStyleCnt="1" custScaleY="74786">
        <dgm:presLayoutVars>
          <dgm:chMax val="0"/>
          <dgm:bulletEnabled val="1"/>
        </dgm:presLayoutVars>
      </dgm:prSet>
      <dgm:spPr/>
    </dgm:pt>
    <dgm:pt modelId="{A2B02257-96F1-4495-9EC7-14CF8B5102A4}" type="pres">
      <dgm:prSet presAssocID="{9B7D8492-F760-476A-936E-C4207FA1F6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BBF508-5C0B-4387-82F6-CD37FE4FCA54}" type="presOf" srcId="{9B7D8492-F760-476A-936E-C4207FA1F6B3}" destId="{E49375EB-E773-4C7C-926F-C3C2F209AF71}" srcOrd="0" destOrd="0" presId="urn:microsoft.com/office/officeart/2005/8/layout/vList2"/>
    <dgm:cxn modelId="{EF255612-9DF1-4691-8644-E7176E7D6100}" type="presOf" srcId="{7EFBA4E4-CC11-4D42-A332-60D51E896D84}" destId="{CB5C4D90-0CE8-4191-887A-209976E6BC88}" srcOrd="0" destOrd="0" presId="urn:microsoft.com/office/officeart/2005/8/layout/vList2"/>
    <dgm:cxn modelId="{FED76969-BF69-44FC-8A08-591A104D5745}" type="presOf" srcId="{F1F6EEF5-951E-4306-880D-9915503D6365}" destId="{A2B02257-96F1-4495-9EC7-14CF8B5102A4}" srcOrd="0" destOrd="0" presId="urn:microsoft.com/office/officeart/2005/8/layout/vList2"/>
    <dgm:cxn modelId="{56A7AC78-E272-4D1B-88F1-248FADC719F3}" srcId="{9B7D8492-F760-476A-936E-C4207FA1F6B3}" destId="{F1F6EEF5-951E-4306-880D-9915503D6365}" srcOrd="0" destOrd="0" parTransId="{50F22123-954E-46A0-9734-DAD33132C39C}" sibTransId="{A15DD911-6E73-4EC6-9B76-96BD0F03B8AC}"/>
    <dgm:cxn modelId="{FC065FA1-1C92-4A76-87D7-99433D726C88}" srcId="{7EFBA4E4-CC11-4D42-A332-60D51E896D84}" destId="{9B7D8492-F760-476A-936E-C4207FA1F6B3}" srcOrd="0" destOrd="0" parTransId="{EA277627-F460-45B1-AAD1-FB74BB98DEC6}" sibTransId="{F721064F-5CF6-4712-926C-5AFF5541DA5A}"/>
    <dgm:cxn modelId="{A1E799F0-86A4-48E4-BB04-27E5BF8D4E54}" type="presParOf" srcId="{CB5C4D90-0CE8-4191-887A-209976E6BC88}" destId="{E49375EB-E773-4C7C-926F-C3C2F209AF71}" srcOrd="0" destOrd="0" presId="urn:microsoft.com/office/officeart/2005/8/layout/vList2"/>
    <dgm:cxn modelId="{4CF7014B-D470-4985-B7A8-3A8B89156A54}" type="presParOf" srcId="{CB5C4D90-0CE8-4191-887A-209976E6BC88}" destId="{A2B02257-96F1-4495-9EC7-14CF8B5102A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0CF8CF5-7278-4BB1-95F2-96FED17FB96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28EE54EE-DAA9-486D-BAB9-9F5EF3D9BA95}">
      <dgm:prSet custT="1"/>
      <dgm:spPr/>
      <dgm:t>
        <a:bodyPr/>
        <a:lstStyle/>
        <a:p>
          <a:pPr rtl="0"/>
          <a:r>
            <a:rPr lang="es-ES" sz="2400" dirty="0"/>
            <a:t>Test de funcionamiento</a:t>
          </a:r>
        </a:p>
      </dgm:t>
    </dgm:pt>
    <dgm:pt modelId="{CF82C93C-A73D-4D12-8E5C-E4C3D3A4E7BF}" type="parTrans" cxnId="{0F567EC9-2C93-42FE-8C0E-D49654403957}">
      <dgm:prSet/>
      <dgm:spPr/>
      <dgm:t>
        <a:bodyPr/>
        <a:lstStyle/>
        <a:p>
          <a:endParaRPr lang="es-ES"/>
        </a:p>
      </dgm:t>
    </dgm:pt>
    <dgm:pt modelId="{9677435B-881C-4FC0-888D-58B255AE11FA}" type="sibTrans" cxnId="{0F567EC9-2C93-42FE-8C0E-D49654403957}">
      <dgm:prSet/>
      <dgm:spPr/>
      <dgm:t>
        <a:bodyPr/>
        <a:lstStyle/>
        <a:p>
          <a:endParaRPr lang="es-ES"/>
        </a:p>
      </dgm:t>
    </dgm:pt>
    <dgm:pt modelId="{7E2EE9C2-51DC-49B3-A26F-81A7C5C19EE5}" type="pres">
      <dgm:prSet presAssocID="{90CF8CF5-7278-4BB1-95F2-96FED17FB96D}" presName="linear" presStyleCnt="0">
        <dgm:presLayoutVars>
          <dgm:animLvl val="lvl"/>
          <dgm:resizeHandles val="exact"/>
        </dgm:presLayoutVars>
      </dgm:prSet>
      <dgm:spPr/>
    </dgm:pt>
    <dgm:pt modelId="{3A94AFBE-4C5E-452E-88E1-88A90C3FB466}" type="pres">
      <dgm:prSet presAssocID="{28EE54EE-DAA9-486D-BAB9-9F5EF3D9BA9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0176707-7768-4764-8F6D-0BE0B3A22DBC}" type="presOf" srcId="{90CF8CF5-7278-4BB1-95F2-96FED17FB96D}" destId="{7E2EE9C2-51DC-49B3-A26F-81A7C5C19EE5}" srcOrd="0" destOrd="0" presId="urn:microsoft.com/office/officeart/2005/8/layout/vList2"/>
    <dgm:cxn modelId="{F919C78E-DF0A-409E-B913-E2C08388A8B3}" type="presOf" srcId="{28EE54EE-DAA9-486D-BAB9-9F5EF3D9BA95}" destId="{3A94AFBE-4C5E-452E-88E1-88A90C3FB466}" srcOrd="0" destOrd="0" presId="urn:microsoft.com/office/officeart/2005/8/layout/vList2"/>
    <dgm:cxn modelId="{0F567EC9-2C93-42FE-8C0E-D49654403957}" srcId="{90CF8CF5-7278-4BB1-95F2-96FED17FB96D}" destId="{28EE54EE-DAA9-486D-BAB9-9F5EF3D9BA95}" srcOrd="0" destOrd="0" parTransId="{CF82C93C-A73D-4D12-8E5C-E4C3D3A4E7BF}" sibTransId="{9677435B-881C-4FC0-888D-58B255AE11FA}"/>
    <dgm:cxn modelId="{81E3930D-5C20-490C-AB2B-CA4CE25FAC9D}" type="presParOf" srcId="{7E2EE9C2-51DC-49B3-A26F-81A7C5C19EE5}" destId="{3A94AFBE-4C5E-452E-88E1-88A90C3FB4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8073FBA-DBCE-432D-88B1-540B7B5B52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74D6E-5107-46BA-A2B9-217A6A9E4E8F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800" dirty="0"/>
            <a:t>Código de error “00”</a:t>
          </a:r>
        </a:p>
      </dgm:t>
    </dgm:pt>
    <dgm:pt modelId="{C35C2073-4743-49D6-A09A-0BF38ACF328E}" type="parTrans" cxnId="{39D9B552-F99A-44B5-8778-128CCDBC6B13}">
      <dgm:prSet/>
      <dgm:spPr/>
      <dgm:t>
        <a:bodyPr/>
        <a:lstStyle/>
        <a:p>
          <a:endParaRPr lang="es-ES"/>
        </a:p>
      </dgm:t>
    </dgm:pt>
    <dgm:pt modelId="{4DD7FE69-1300-4759-AADA-CFAAACE7C277}" type="sibTrans" cxnId="{39D9B552-F99A-44B5-8778-128CCDBC6B13}">
      <dgm:prSet/>
      <dgm:spPr/>
      <dgm:t>
        <a:bodyPr/>
        <a:lstStyle/>
        <a:p>
          <a:endParaRPr lang="es-ES"/>
        </a:p>
      </dgm:t>
    </dgm:pt>
    <dgm:pt modelId="{6486618E-8771-4C32-B4DC-DED00B0BCD3F}">
      <dgm:prSet custT="1"/>
      <dgm:spPr/>
      <dgm:t>
        <a:bodyPr/>
        <a:lstStyle/>
        <a:p>
          <a:r>
            <a:rPr lang="es-ES" sz="1700" dirty="0"/>
            <a:t>No existen errores en el dato analizado</a:t>
          </a:r>
        </a:p>
      </dgm:t>
    </dgm:pt>
    <dgm:pt modelId="{03F9D739-C0DB-41B5-AD9D-94CD1DAAF6BD}" type="parTrans" cxnId="{BCDAFC5C-B2E1-4963-8ABF-D25FFBD55A8D}">
      <dgm:prSet/>
      <dgm:spPr/>
      <dgm:t>
        <a:bodyPr/>
        <a:lstStyle/>
        <a:p>
          <a:endParaRPr lang="es-ES"/>
        </a:p>
      </dgm:t>
    </dgm:pt>
    <dgm:pt modelId="{BF84A3C8-56F3-44D6-B4FB-C8F0296B57E2}" type="sibTrans" cxnId="{BCDAFC5C-B2E1-4963-8ABF-D25FFBD55A8D}">
      <dgm:prSet/>
      <dgm:spPr/>
      <dgm:t>
        <a:bodyPr/>
        <a:lstStyle/>
        <a:p>
          <a:endParaRPr lang="es-ES"/>
        </a:p>
      </dgm:t>
    </dgm:pt>
    <dgm:pt modelId="{873E8FDB-A638-4B4F-8B0E-909C7B8FE825}" type="pres">
      <dgm:prSet presAssocID="{58073FBA-DBCE-432D-88B1-540B7B5B52DB}" presName="linear" presStyleCnt="0">
        <dgm:presLayoutVars>
          <dgm:animLvl val="lvl"/>
          <dgm:resizeHandles val="exact"/>
        </dgm:presLayoutVars>
      </dgm:prSet>
      <dgm:spPr/>
    </dgm:pt>
    <dgm:pt modelId="{61E28FFE-A5CF-4049-BD07-CE87E1DF8B14}" type="pres">
      <dgm:prSet presAssocID="{3DA74D6E-5107-46BA-A2B9-217A6A9E4E8F}" presName="parentText" presStyleLbl="node1" presStyleIdx="0" presStyleCnt="1" custScaleY="60554" custLinFactNeighborY="-6890">
        <dgm:presLayoutVars>
          <dgm:chMax val="0"/>
          <dgm:bulletEnabled val="1"/>
        </dgm:presLayoutVars>
      </dgm:prSet>
      <dgm:spPr/>
    </dgm:pt>
    <dgm:pt modelId="{39DA91AB-72E7-46DE-A73D-78A491AC10C3}" type="pres">
      <dgm:prSet presAssocID="{3DA74D6E-5107-46BA-A2B9-217A6A9E4E8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6C4DC30-14D8-49FD-B21D-BBBEAEC3390E}" type="presOf" srcId="{58073FBA-DBCE-432D-88B1-540B7B5B52DB}" destId="{873E8FDB-A638-4B4F-8B0E-909C7B8FE825}" srcOrd="0" destOrd="0" presId="urn:microsoft.com/office/officeart/2005/8/layout/vList2"/>
    <dgm:cxn modelId="{BCDAFC5C-B2E1-4963-8ABF-D25FFBD55A8D}" srcId="{3DA74D6E-5107-46BA-A2B9-217A6A9E4E8F}" destId="{6486618E-8771-4C32-B4DC-DED00B0BCD3F}" srcOrd="0" destOrd="0" parTransId="{03F9D739-C0DB-41B5-AD9D-94CD1DAAF6BD}" sibTransId="{BF84A3C8-56F3-44D6-B4FB-C8F0296B57E2}"/>
    <dgm:cxn modelId="{39D9B552-F99A-44B5-8778-128CCDBC6B13}" srcId="{58073FBA-DBCE-432D-88B1-540B7B5B52DB}" destId="{3DA74D6E-5107-46BA-A2B9-217A6A9E4E8F}" srcOrd="0" destOrd="0" parTransId="{C35C2073-4743-49D6-A09A-0BF38ACF328E}" sibTransId="{4DD7FE69-1300-4759-AADA-CFAAACE7C277}"/>
    <dgm:cxn modelId="{BE895B58-3C45-4E68-B346-1C6356CE696D}" type="presOf" srcId="{6486618E-8771-4C32-B4DC-DED00B0BCD3F}" destId="{39DA91AB-72E7-46DE-A73D-78A491AC10C3}" srcOrd="0" destOrd="0" presId="urn:microsoft.com/office/officeart/2005/8/layout/vList2"/>
    <dgm:cxn modelId="{3DE430A5-3F27-4EA2-B641-C0A8EE5ACCB2}" type="presOf" srcId="{3DA74D6E-5107-46BA-A2B9-217A6A9E4E8F}" destId="{61E28FFE-A5CF-4049-BD07-CE87E1DF8B14}" srcOrd="0" destOrd="0" presId="urn:microsoft.com/office/officeart/2005/8/layout/vList2"/>
    <dgm:cxn modelId="{A955B0E6-FD3E-4D0D-B932-C403F7F0B04B}" type="presParOf" srcId="{873E8FDB-A638-4B4F-8B0E-909C7B8FE825}" destId="{61E28FFE-A5CF-4049-BD07-CE87E1DF8B14}" srcOrd="0" destOrd="0" presId="urn:microsoft.com/office/officeart/2005/8/layout/vList2"/>
    <dgm:cxn modelId="{7560A2EE-1FBF-4312-B566-6AD6717F3CE6}" type="presParOf" srcId="{873E8FDB-A638-4B4F-8B0E-909C7B8FE825}" destId="{39DA91AB-72E7-46DE-A73D-78A491AC10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ACA9AB-6F7E-49AE-8BC0-2D9325F072F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EB902E7-5447-4C46-8B1D-A748BCAF7812}">
      <dgm:prSet custT="1"/>
      <dgm:spPr/>
      <dgm:t>
        <a:bodyPr/>
        <a:lstStyle/>
        <a:p>
          <a:pPr rtl="0"/>
          <a:r>
            <a:rPr lang="es-ES" sz="2400" dirty="0"/>
            <a:t>Estructura y funcionamiento</a:t>
          </a:r>
        </a:p>
      </dgm:t>
    </dgm:pt>
    <dgm:pt modelId="{765371C8-61AA-42CF-B57B-3BC781EDD321}" type="parTrans" cxnId="{9BBFE0AC-88AF-4ACC-ACB2-286EF9F9C0C2}">
      <dgm:prSet/>
      <dgm:spPr/>
      <dgm:t>
        <a:bodyPr/>
        <a:lstStyle/>
        <a:p>
          <a:endParaRPr lang="es-ES"/>
        </a:p>
      </dgm:t>
    </dgm:pt>
    <dgm:pt modelId="{DDFD3236-1F5A-4A5B-BD88-8B113AD43987}" type="sibTrans" cxnId="{9BBFE0AC-88AF-4ACC-ACB2-286EF9F9C0C2}">
      <dgm:prSet/>
      <dgm:spPr/>
      <dgm:t>
        <a:bodyPr/>
        <a:lstStyle/>
        <a:p>
          <a:endParaRPr lang="es-ES"/>
        </a:p>
      </dgm:t>
    </dgm:pt>
    <dgm:pt modelId="{2B59365E-3214-4DAF-A072-72A37B45249E}" type="pres">
      <dgm:prSet presAssocID="{8BACA9AB-6F7E-49AE-8BC0-2D9325F072F9}" presName="linear" presStyleCnt="0">
        <dgm:presLayoutVars>
          <dgm:animLvl val="lvl"/>
          <dgm:resizeHandles val="exact"/>
        </dgm:presLayoutVars>
      </dgm:prSet>
      <dgm:spPr/>
    </dgm:pt>
    <dgm:pt modelId="{F57D0E5B-2931-4DD0-9930-D29119C903BF}" type="pres">
      <dgm:prSet presAssocID="{2EB902E7-5447-4C46-8B1D-A748BCAF7812}" presName="parentText" presStyleLbl="node1" presStyleIdx="0" presStyleCnt="1" custScaleY="176146" custLinFactNeighborY="-5890">
        <dgm:presLayoutVars>
          <dgm:chMax val="0"/>
          <dgm:bulletEnabled val="1"/>
        </dgm:presLayoutVars>
      </dgm:prSet>
      <dgm:spPr/>
    </dgm:pt>
  </dgm:ptLst>
  <dgm:cxnLst>
    <dgm:cxn modelId="{6897D33C-6F9E-4665-9892-7D6E9267DD96}" type="presOf" srcId="{8BACA9AB-6F7E-49AE-8BC0-2D9325F072F9}" destId="{2B59365E-3214-4DAF-A072-72A37B45249E}" srcOrd="0" destOrd="0" presId="urn:microsoft.com/office/officeart/2005/8/layout/vList2"/>
    <dgm:cxn modelId="{9BBFE0AC-88AF-4ACC-ACB2-286EF9F9C0C2}" srcId="{8BACA9AB-6F7E-49AE-8BC0-2D9325F072F9}" destId="{2EB902E7-5447-4C46-8B1D-A748BCAF7812}" srcOrd="0" destOrd="0" parTransId="{765371C8-61AA-42CF-B57B-3BC781EDD321}" sibTransId="{DDFD3236-1F5A-4A5B-BD88-8B113AD43987}"/>
    <dgm:cxn modelId="{E8DE42F1-A630-41A1-B6B7-4B9C231C7325}" type="presOf" srcId="{2EB902E7-5447-4C46-8B1D-A748BCAF7812}" destId="{F57D0E5B-2931-4DD0-9930-D29119C903BF}" srcOrd="0" destOrd="0" presId="urn:microsoft.com/office/officeart/2005/8/layout/vList2"/>
    <dgm:cxn modelId="{E9C036B3-C388-4623-A3D5-8A15CF390274}" type="presParOf" srcId="{2B59365E-3214-4DAF-A072-72A37B45249E}" destId="{F57D0E5B-2931-4DD0-9930-D29119C903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8073FBA-DBCE-432D-88B1-540B7B5B52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74D6E-5107-46BA-A2B9-217A6A9E4E8F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800" dirty="0"/>
            <a:t>Código de error “01”</a:t>
          </a:r>
        </a:p>
      </dgm:t>
    </dgm:pt>
    <dgm:pt modelId="{C35C2073-4743-49D6-A09A-0BF38ACF328E}" type="parTrans" cxnId="{39D9B552-F99A-44B5-8778-128CCDBC6B13}">
      <dgm:prSet/>
      <dgm:spPr/>
      <dgm:t>
        <a:bodyPr/>
        <a:lstStyle/>
        <a:p>
          <a:endParaRPr lang="es-ES"/>
        </a:p>
      </dgm:t>
    </dgm:pt>
    <dgm:pt modelId="{4DD7FE69-1300-4759-AADA-CFAAACE7C277}" type="sibTrans" cxnId="{39D9B552-F99A-44B5-8778-128CCDBC6B13}">
      <dgm:prSet/>
      <dgm:spPr/>
      <dgm:t>
        <a:bodyPr/>
        <a:lstStyle/>
        <a:p>
          <a:endParaRPr lang="es-ES"/>
        </a:p>
      </dgm:t>
    </dgm:pt>
    <dgm:pt modelId="{6486618E-8771-4C32-B4DC-DED00B0BCD3F}">
      <dgm:prSet custT="1"/>
      <dgm:spPr/>
      <dgm:t>
        <a:bodyPr/>
        <a:lstStyle/>
        <a:p>
          <a:r>
            <a:rPr lang="es-ES" sz="1700" dirty="0"/>
            <a:t>Error en un bit cualquiera (excepto PB). Corregible</a:t>
          </a:r>
        </a:p>
      </dgm:t>
    </dgm:pt>
    <dgm:pt modelId="{03F9D739-C0DB-41B5-AD9D-94CD1DAAF6BD}" type="parTrans" cxnId="{BCDAFC5C-B2E1-4963-8ABF-D25FFBD55A8D}">
      <dgm:prSet/>
      <dgm:spPr/>
      <dgm:t>
        <a:bodyPr/>
        <a:lstStyle/>
        <a:p>
          <a:endParaRPr lang="es-ES"/>
        </a:p>
      </dgm:t>
    </dgm:pt>
    <dgm:pt modelId="{BF84A3C8-56F3-44D6-B4FB-C8F0296B57E2}" type="sibTrans" cxnId="{BCDAFC5C-B2E1-4963-8ABF-D25FFBD55A8D}">
      <dgm:prSet/>
      <dgm:spPr/>
      <dgm:t>
        <a:bodyPr/>
        <a:lstStyle/>
        <a:p>
          <a:endParaRPr lang="es-ES"/>
        </a:p>
      </dgm:t>
    </dgm:pt>
    <dgm:pt modelId="{873E8FDB-A638-4B4F-8B0E-909C7B8FE825}" type="pres">
      <dgm:prSet presAssocID="{58073FBA-DBCE-432D-88B1-540B7B5B52DB}" presName="linear" presStyleCnt="0">
        <dgm:presLayoutVars>
          <dgm:animLvl val="lvl"/>
          <dgm:resizeHandles val="exact"/>
        </dgm:presLayoutVars>
      </dgm:prSet>
      <dgm:spPr/>
    </dgm:pt>
    <dgm:pt modelId="{61E28FFE-A5CF-4049-BD07-CE87E1DF8B14}" type="pres">
      <dgm:prSet presAssocID="{3DA74D6E-5107-46BA-A2B9-217A6A9E4E8F}" presName="parentText" presStyleLbl="node1" presStyleIdx="0" presStyleCnt="1" custScaleY="61931" custLinFactNeighborY="-13281">
        <dgm:presLayoutVars>
          <dgm:chMax val="0"/>
          <dgm:bulletEnabled val="1"/>
        </dgm:presLayoutVars>
      </dgm:prSet>
      <dgm:spPr/>
    </dgm:pt>
    <dgm:pt modelId="{39DA91AB-72E7-46DE-A73D-78A491AC10C3}" type="pres">
      <dgm:prSet presAssocID="{3DA74D6E-5107-46BA-A2B9-217A6A9E4E8F}" presName="childText" presStyleLbl="revTx" presStyleIdx="0" presStyleCnt="1" custLinFactNeighborY="-3737">
        <dgm:presLayoutVars>
          <dgm:bulletEnabled val="1"/>
        </dgm:presLayoutVars>
      </dgm:prSet>
      <dgm:spPr/>
    </dgm:pt>
  </dgm:ptLst>
  <dgm:cxnLst>
    <dgm:cxn modelId="{C6C4DC30-14D8-49FD-B21D-BBBEAEC3390E}" type="presOf" srcId="{58073FBA-DBCE-432D-88B1-540B7B5B52DB}" destId="{873E8FDB-A638-4B4F-8B0E-909C7B8FE825}" srcOrd="0" destOrd="0" presId="urn:microsoft.com/office/officeart/2005/8/layout/vList2"/>
    <dgm:cxn modelId="{BCDAFC5C-B2E1-4963-8ABF-D25FFBD55A8D}" srcId="{3DA74D6E-5107-46BA-A2B9-217A6A9E4E8F}" destId="{6486618E-8771-4C32-B4DC-DED00B0BCD3F}" srcOrd="0" destOrd="0" parTransId="{03F9D739-C0DB-41B5-AD9D-94CD1DAAF6BD}" sibTransId="{BF84A3C8-56F3-44D6-B4FB-C8F0296B57E2}"/>
    <dgm:cxn modelId="{39D9B552-F99A-44B5-8778-128CCDBC6B13}" srcId="{58073FBA-DBCE-432D-88B1-540B7B5B52DB}" destId="{3DA74D6E-5107-46BA-A2B9-217A6A9E4E8F}" srcOrd="0" destOrd="0" parTransId="{C35C2073-4743-49D6-A09A-0BF38ACF328E}" sibTransId="{4DD7FE69-1300-4759-AADA-CFAAACE7C277}"/>
    <dgm:cxn modelId="{BE895B58-3C45-4E68-B346-1C6356CE696D}" type="presOf" srcId="{6486618E-8771-4C32-B4DC-DED00B0BCD3F}" destId="{39DA91AB-72E7-46DE-A73D-78A491AC10C3}" srcOrd="0" destOrd="0" presId="urn:microsoft.com/office/officeart/2005/8/layout/vList2"/>
    <dgm:cxn modelId="{3DE430A5-3F27-4EA2-B641-C0A8EE5ACCB2}" type="presOf" srcId="{3DA74D6E-5107-46BA-A2B9-217A6A9E4E8F}" destId="{61E28FFE-A5CF-4049-BD07-CE87E1DF8B14}" srcOrd="0" destOrd="0" presId="urn:microsoft.com/office/officeart/2005/8/layout/vList2"/>
    <dgm:cxn modelId="{A955B0E6-FD3E-4D0D-B932-C403F7F0B04B}" type="presParOf" srcId="{873E8FDB-A638-4B4F-8B0E-909C7B8FE825}" destId="{61E28FFE-A5CF-4049-BD07-CE87E1DF8B14}" srcOrd="0" destOrd="0" presId="urn:microsoft.com/office/officeart/2005/8/layout/vList2"/>
    <dgm:cxn modelId="{7560A2EE-1FBF-4312-B566-6AD6717F3CE6}" type="presParOf" srcId="{873E8FDB-A638-4B4F-8B0E-909C7B8FE825}" destId="{39DA91AB-72E7-46DE-A73D-78A491AC10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58073FBA-DBCE-432D-88B1-540B7B5B52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74D6E-5107-46BA-A2B9-217A6A9E4E8F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800" dirty="0"/>
            <a:t>Código de error “10”</a:t>
          </a:r>
        </a:p>
      </dgm:t>
    </dgm:pt>
    <dgm:pt modelId="{C35C2073-4743-49D6-A09A-0BF38ACF328E}" type="parTrans" cxnId="{39D9B552-F99A-44B5-8778-128CCDBC6B13}">
      <dgm:prSet/>
      <dgm:spPr/>
      <dgm:t>
        <a:bodyPr/>
        <a:lstStyle/>
        <a:p>
          <a:endParaRPr lang="es-ES"/>
        </a:p>
      </dgm:t>
    </dgm:pt>
    <dgm:pt modelId="{4DD7FE69-1300-4759-AADA-CFAAACE7C277}" type="sibTrans" cxnId="{39D9B552-F99A-44B5-8778-128CCDBC6B13}">
      <dgm:prSet/>
      <dgm:spPr/>
      <dgm:t>
        <a:bodyPr/>
        <a:lstStyle/>
        <a:p>
          <a:endParaRPr lang="es-ES"/>
        </a:p>
      </dgm:t>
    </dgm:pt>
    <dgm:pt modelId="{6486618E-8771-4C32-B4DC-DED00B0BCD3F}">
      <dgm:prSet custT="1"/>
      <dgm:spPr/>
      <dgm:t>
        <a:bodyPr/>
        <a:lstStyle/>
        <a:p>
          <a:r>
            <a:rPr lang="es-ES" sz="1600" dirty="0"/>
            <a:t>Error doble (paridad, datos o ambos). Detectable pero no corregible</a:t>
          </a:r>
        </a:p>
      </dgm:t>
    </dgm:pt>
    <dgm:pt modelId="{03F9D739-C0DB-41B5-AD9D-94CD1DAAF6BD}" type="parTrans" cxnId="{BCDAFC5C-B2E1-4963-8ABF-D25FFBD55A8D}">
      <dgm:prSet/>
      <dgm:spPr/>
      <dgm:t>
        <a:bodyPr/>
        <a:lstStyle/>
        <a:p>
          <a:endParaRPr lang="es-ES"/>
        </a:p>
      </dgm:t>
    </dgm:pt>
    <dgm:pt modelId="{BF84A3C8-56F3-44D6-B4FB-C8F0296B57E2}" type="sibTrans" cxnId="{BCDAFC5C-B2E1-4963-8ABF-D25FFBD55A8D}">
      <dgm:prSet/>
      <dgm:spPr/>
      <dgm:t>
        <a:bodyPr/>
        <a:lstStyle/>
        <a:p>
          <a:endParaRPr lang="es-ES"/>
        </a:p>
      </dgm:t>
    </dgm:pt>
    <dgm:pt modelId="{873E8FDB-A638-4B4F-8B0E-909C7B8FE825}" type="pres">
      <dgm:prSet presAssocID="{58073FBA-DBCE-432D-88B1-540B7B5B52DB}" presName="linear" presStyleCnt="0">
        <dgm:presLayoutVars>
          <dgm:animLvl val="lvl"/>
          <dgm:resizeHandles val="exact"/>
        </dgm:presLayoutVars>
      </dgm:prSet>
      <dgm:spPr/>
    </dgm:pt>
    <dgm:pt modelId="{61E28FFE-A5CF-4049-BD07-CE87E1DF8B14}" type="pres">
      <dgm:prSet presAssocID="{3DA74D6E-5107-46BA-A2B9-217A6A9E4E8F}" presName="parentText" presStyleLbl="node1" presStyleIdx="0" presStyleCnt="1" custScaleY="130435">
        <dgm:presLayoutVars>
          <dgm:chMax val="0"/>
          <dgm:bulletEnabled val="1"/>
        </dgm:presLayoutVars>
      </dgm:prSet>
      <dgm:spPr/>
    </dgm:pt>
    <dgm:pt modelId="{39DA91AB-72E7-46DE-A73D-78A491AC10C3}" type="pres">
      <dgm:prSet presAssocID="{3DA74D6E-5107-46BA-A2B9-217A6A9E4E8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6C4DC30-14D8-49FD-B21D-BBBEAEC3390E}" type="presOf" srcId="{58073FBA-DBCE-432D-88B1-540B7B5B52DB}" destId="{873E8FDB-A638-4B4F-8B0E-909C7B8FE825}" srcOrd="0" destOrd="0" presId="urn:microsoft.com/office/officeart/2005/8/layout/vList2"/>
    <dgm:cxn modelId="{BCDAFC5C-B2E1-4963-8ABF-D25FFBD55A8D}" srcId="{3DA74D6E-5107-46BA-A2B9-217A6A9E4E8F}" destId="{6486618E-8771-4C32-B4DC-DED00B0BCD3F}" srcOrd="0" destOrd="0" parTransId="{03F9D739-C0DB-41B5-AD9D-94CD1DAAF6BD}" sibTransId="{BF84A3C8-56F3-44D6-B4FB-C8F0296B57E2}"/>
    <dgm:cxn modelId="{39D9B552-F99A-44B5-8778-128CCDBC6B13}" srcId="{58073FBA-DBCE-432D-88B1-540B7B5B52DB}" destId="{3DA74D6E-5107-46BA-A2B9-217A6A9E4E8F}" srcOrd="0" destOrd="0" parTransId="{C35C2073-4743-49D6-A09A-0BF38ACF328E}" sibTransId="{4DD7FE69-1300-4759-AADA-CFAAACE7C277}"/>
    <dgm:cxn modelId="{BE895B58-3C45-4E68-B346-1C6356CE696D}" type="presOf" srcId="{6486618E-8771-4C32-B4DC-DED00B0BCD3F}" destId="{39DA91AB-72E7-46DE-A73D-78A491AC10C3}" srcOrd="0" destOrd="0" presId="urn:microsoft.com/office/officeart/2005/8/layout/vList2"/>
    <dgm:cxn modelId="{3DE430A5-3F27-4EA2-B641-C0A8EE5ACCB2}" type="presOf" srcId="{3DA74D6E-5107-46BA-A2B9-217A6A9E4E8F}" destId="{61E28FFE-A5CF-4049-BD07-CE87E1DF8B14}" srcOrd="0" destOrd="0" presId="urn:microsoft.com/office/officeart/2005/8/layout/vList2"/>
    <dgm:cxn modelId="{A955B0E6-FD3E-4D0D-B932-C403F7F0B04B}" type="presParOf" srcId="{873E8FDB-A638-4B4F-8B0E-909C7B8FE825}" destId="{61E28FFE-A5CF-4049-BD07-CE87E1DF8B14}" srcOrd="0" destOrd="0" presId="urn:microsoft.com/office/officeart/2005/8/layout/vList2"/>
    <dgm:cxn modelId="{7560A2EE-1FBF-4312-B566-6AD6717F3CE6}" type="presParOf" srcId="{873E8FDB-A638-4B4F-8B0E-909C7B8FE825}" destId="{39DA91AB-72E7-46DE-A73D-78A491AC10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8073FBA-DBCE-432D-88B1-540B7B5B52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DA74D6E-5107-46BA-A2B9-217A6A9E4E8F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Código de error “11”</a:t>
          </a:r>
        </a:p>
      </dgm:t>
    </dgm:pt>
    <dgm:pt modelId="{C35C2073-4743-49D6-A09A-0BF38ACF328E}" type="parTrans" cxnId="{39D9B552-F99A-44B5-8778-128CCDBC6B13}">
      <dgm:prSet/>
      <dgm:spPr/>
      <dgm:t>
        <a:bodyPr/>
        <a:lstStyle/>
        <a:p>
          <a:endParaRPr lang="es-ES"/>
        </a:p>
      </dgm:t>
    </dgm:pt>
    <dgm:pt modelId="{4DD7FE69-1300-4759-AADA-CFAAACE7C277}" type="sibTrans" cxnId="{39D9B552-F99A-44B5-8778-128CCDBC6B13}">
      <dgm:prSet/>
      <dgm:spPr/>
      <dgm:t>
        <a:bodyPr/>
        <a:lstStyle/>
        <a:p>
          <a:endParaRPr lang="es-ES"/>
        </a:p>
      </dgm:t>
    </dgm:pt>
    <dgm:pt modelId="{6486618E-8771-4C32-B4DC-DED00B0BCD3F}">
      <dgm:prSet custT="1"/>
      <dgm:spPr/>
      <dgm:t>
        <a:bodyPr/>
        <a:lstStyle/>
        <a:p>
          <a:r>
            <a:rPr lang="es-ES" sz="1600" dirty="0"/>
            <a:t>Error en el bit PB. Corregible, aunque no resulta necesario</a:t>
          </a:r>
        </a:p>
      </dgm:t>
    </dgm:pt>
    <dgm:pt modelId="{03F9D739-C0DB-41B5-AD9D-94CD1DAAF6BD}" type="parTrans" cxnId="{BCDAFC5C-B2E1-4963-8ABF-D25FFBD55A8D}">
      <dgm:prSet/>
      <dgm:spPr/>
      <dgm:t>
        <a:bodyPr/>
        <a:lstStyle/>
        <a:p>
          <a:endParaRPr lang="es-ES"/>
        </a:p>
      </dgm:t>
    </dgm:pt>
    <dgm:pt modelId="{BF84A3C8-56F3-44D6-B4FB-C8F0296B57E2}" type="sibTrans" cxnId="{BCDAFC5C-B2E1-4963-8ABF-D25FFBD55A8D}">
      <dgm:prSet/>
      <dgm:spPr/>
      <dgm:t>
        <a:bodyPr/>
        <a:lstStyle/>
        <a:p>
          <a:endParaRPr lang="es-ES"/>
        </a:p>
      </dgm:t>
    </dgm:pt>
    <dgm:pt modelId="{873E8FDB-A638-4B4F-8B0E-909C7B8FE825}" type="pres">
      <dgm:prSet presAssocID="{58073FBA-DBCE-432D-88B1-540B7B5B52DB}" presName="linear" presStyleCnt="0">
        <dgm:presLayoutVars>
          <dgm:animLvl val="lvl"/>
          <dgm:resizeHandles val="exact"/>
        </dgm:presLayoutVars>
      </dgm:prSet>
      <dgm:spPr/>
    </dgm:pt>
    <dgm:pt modelId="{61E28FFE-A5CF-4049-BD07-CE87E1DF8B14}" type="pres">
      <dgm:prSet presAssocID="{3DA74D6E-5107-46BA-A2B9-217A6A9E4E8F}" presName="parentText" presStyleLbl="node1" presStyleIdx="0" presStyleCnt="1" custScaleY="59816">
        <dgm:presLayoutVars>
          <dgm:chMax val="0"/>
          <dgm:bulletEnabled val="1"/>
        </dgm:presLayoutVars>
      </dgm:prSet>
      <dgm:spPr/>
    </dgm:pt>
    <dgm:pt modelId="{39DA91AB-72E7-46DE-A73D-78A491AC10C3}" type="pres">
      <dgm:prSet presAssocID="{3DA74D6E-5107-46BA-A2B9-217A6A9E4E8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6C4DC30-14D8-49FD-B21D-BBBEAEC3390E}" type="presOf" srcId="{58073FBA-DBCE-432D-88B1-540B7B5B52DB}" destId="{873E8FDB-A638-4B4F-8B0E-909C7B8FE825}" srcOrd="0" destOrd="0" presId="urn:microsoft.com/office/officeart/2005/8/layout/vList2"/>
    <dgm:cxn modelId="{BCDAFC5C-B2E1-4963-8ABF-D25FFBD55A8D}" srcId="{3DA74D6E-5107-46BA-A2B9-217A6A9E4E8F}" destId="{6486618E-8771-4C32-B4DC-DED00B0BCD3F}" srcOrd="0" destOrd="0" parTransId="{03F9D739-C0DB-41B5-AD9D-94CD1DAAF6BD}" sibTransId="{BF84A3C8-56F3-44D6-B4FB-C8F0296B57E2}"/>
    <dgm:cxn modelId="{39D9B552-F99A-44B5-8778-128CCDBC6B13}" srcId="{58073FBA-DBCE-432D-88B1-540B7B5B52DB}" destId="{3DA74D6E-5107-46BA-A2B9-217A6A9E4E8F}" srcOrd="0" destOrd="0" parTransId="{C35C2073-4743-49D6-A09A-0BF38ACF328E}" sibTransId="{4DD7FE69-1300-4759-AADA-CFAAACE7C277}"/>
    <dgm:cxn modelId="{BE895B58-3C45-4E68-B346-1C6356CE696D}" type="presOf" srcId="{6486618E-8771-4C32-B4DC-DED00B0BCD3F}" destId="{39DA91AB-72E7-46DE-A73D-78A491AC10C3}" srcOrd="0" destOrd="0" presId="urn:microsoft.com/office/officeart/2005/8/layout/vList2"/>
    <dgm:cxn modelId="{3DE430A5-3F27-4EA2-B641-C0A8EE5ACCB2}" type="presOf" srcId="{3DA74D6E-5107-46BA-A2B9-217A6A9E4E8F}" destId="{61E28FFE-A5CF-4049-BD07-CE87E1DF8B14}" srcOrd="0" destOrd="0" presId="urn:microsoft.com/office/officeart/2005/8/layout/vList2"/>
    <dgm:cxn modelId="{A955B0E6-FD3E-4D0D-B932-C403F7F0B04B}" type="presParOf" srcId="{873E8FDB-A638-4B4F-8B0E-909C7B8FE825}" destId="{61E28FFE-A5CF-4049-BD07-CE87E1DF8B14}" srcOrd="0" destOrd="0" presId="urn:microsoft.com/office/officeart/2005/8/layout/vList2"/>
    <dgm:cxn modelId="{7560A2EE-1FBF-4312-B566-6AD6717F3CE6}" type="presParOf" srcId="{873E8FDB-A638-4B4F-8B0E-909C7B8FE825}" destId="{39DA91AB-72E7-46DE-A73D-78A491AC10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6AC55C2-3579-49A8-842E-DADB8B7C9A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85005A0-D349-423E-BA4F-990CD2CC06DB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300" dirty="0"/>
            <a:t>Aumento de las </a:t>
          </a:r>
          <a:r>
            <a:rPr lang="es-ES" sz="2200" dirty="0"/>
            <a:t>capacidades</a:t>
          </a:r>
        </a:p>
      </dgm:t>
    </dgm:pt>
    <dgm:pt modelId="{74E62AB7-66F6-47C1-9CB7-854FE4D62B17}" type="parTrans" cxnId="{12F09C08-1186-4621-88CF-7A0C29EF2660}">
      <dgm:prSet/>
      <dgm:spPr/>
      <dgm:t>
        <a:bodyPr/>
        <a:lstStyle/>
        <a:p>
          <a:endParaRPr lang="es-ES"/>
        </a:p>
      </dgm:t>
    </dgm:pt>
    <dgm:pt modelId="{48C6840E-83E3-4D4A-8298-9EB74D9096F7}" type="sibTrans" cxnId="{12F09C08-1186-4621-88CF-7A0C29EF2660}">
      <dgm:prSet/>
      <dgm:spPr/>
      <dgm:t>
        <a:bodyPr/>
        <a:lstStyle/>
        <a:p>
          <a:endParaRPr lang="es-ES"/>
        </a:p>
      </dgm:t>
    </dgm:pt>
    <dgm:pt modelId="{0111B856-4EC7-4406-9678-A457AB9EEAB9}">
      <dgm:prSet custT="1"/>
      <dgm:spPr/>
      <dgm:t>
        <a:bodyPr/>
        <a:lstStyle/>
        <a:p>
          <a:r>
            <a:rPr lang="es-ES" sz="1800" dirty="0"/>
            <a:t>Se aumenta el tamaño máximo de las variables</a:t>
          </a:r>
        </a:p>
      </dgm:t>
    </dgm:pt>
    <dgm:pt modelId="{33BBA517-7470-4DDA-B30A-EC644DFAAF1B}" type="parTrans" cxnId="{8956A0C2-6F44-49D1-A157-31DB7EC4270B}">
      <dgm:prSet/>
      <dgm:spPr/>
      <dgm:t>
        <a:bodyPr/>
        <a:lstStyle/>
        <a:p>
          <a:endParaRPr lang="es-ES"/>
        </a:p>
      </dgm:t>
    </dgm:pt>
    <dgm:pt modelId="{B227C25C-B101-448B-9C1B-FE55019334F1}" type="sibTrans" cxnId="{8956A0C2-6F44-49D1-A157-31DB7EC4270B}">
      <dgm:prSet/>
      <dgm:spPr/>
      <dgm:t>
        <a:bodyPr/>
        <a:lstStyle/>
        <a:p>
          <a:endParaRPr lang="es-ES"/>
        </a:p>
      </dgm:t>
    </dgm:pt>
    <dgm:pt modelId="{EA39DED9-33C5-42DA-97CB-109BDA959F37}">
      <dgm:prSet custT="1"/>
      <dgm:spPr/>
      <dgm:t>
        <a:bodyPr/>
        <a:lstStyle/>
        <a:p>
          <a:r>
            <a:rPr lang="es-ES" sz="1800" dirty="0"/>
            <a:t>Crecimiento del número de registros</a:t>
          </a:r>
        </a:p>
      </dgm:t>
    </dgm:pt>
    <dgm:pt modelId="{588FAC43-5201-4030-9B26-D8D77B3E766C}" type="parTrans" cxnId="{2D8A88F8-4D75-4FD4-AA66-2C06BFAEE594}">
      <dgm:prSet/>
      <dgm:spPr/>
      <dgm:t>
        <a:bodyPr/>
        <a:lstStyle/>
        <a:p>
          <a:endParaRPr lang="es-ES"/>
        </a:p>
      </dgm:t>
    </dgm:pt>
    <dgm:pt modelId="{CEC90A01-1536-44E3-8D08-ED2C99C36145}" type="sibTrans" cxnId="{2D8A88F8-4D75-4FD4-AA66-2C06BFAEE594}">
      <dgm:prSet/>
      <dgm:spPr/>
      <dgm:t>
        <a:bodyPr/>
        <a:lstStyle/>
        <a:p>
          <a:endParaRPr lang="es-ES"/>
        </a:p>
      </dgm:t>
    </dgm:pt>
    <dgm:pt modelId="{F6E46EBA-CBD3-4D37-B2E4-2D93DF190F89}">
      <dgm:prSet custT="1"/>
      <dgm:spPr/>
      <dgm:t>
        <a:bodyPr/>
        <a:lstStyle/>
        <a:p>
          <a:r>
            <a:rPr lang="es-ES" sz="1800" dirty="0"/>
            <a:t>Aumento de las líneas máximas de programa</a:t>
          </a:r>
        </a:p>
      </dgm:t>
    </dgm:pt>
    <dgm:pt modelId="{23C22568-07DB-44F8-86F7-FE8DD32A5E3E}" type="parTrans" cxnId="{1EBF1A3B-5C5C-49A9-AC7B-C0E162DC56B6}">
      <dgm:prSet/>
      <dgm:spPr/>
      <dgm:t>
        <a:bodyPr/>
        <a:lstStyle/>
        <a:p>
          <a:endParaRPr lang="es-ES"/>
        </a:p>
      </dgm:t>
    </dgm:pt>
    <dgm:pt modelId="{C1DDF2D5-1FCE-464C-901C-FEFCA6D7CF4D}" type="sibTrans" cxnId="{1EBF1A3B-5C5C-49A9-AC7B-C0E162DC56B6}">
      <dgm:prSet/>
      <dgm:spPr/>
      <dgm:t>
        <a:bodyPr/>
        <a:lstStyle/>
        <a:p>
          <a:endParaRPr lang="es-ES"/>
        </a:p>
      </dgm:t>
    </dgm:pt>
    <dgm:pt modelId="{EC839077-CE46-4309-80D6-F5EB7E71FDA6}" type="pres">
      <dgm:prSet presAssocID="{06AC55C2-3579-49A8-842E-DADB8B7C9ADF}" presName="linear" presStyleCnt="0">
        <dgm:presLayoutVars>
          <dgm:animLvl val="lvl"/>
          <dgm:resizeHandles val="exact"/>
        </dgm:presLayoutVars>
      </dgm:prSet>
      <dgm:spPr/>
    </dgm:pt>
    <dgm:pt modelId="{239EFB54-52F5-4247-A2E3-BBB0C394CC55}" type="pres">
      <dgm:prSet presAssocID="{F85005A0-D349-423E-BA4F-990CD2CC06DB}" presName="parentText" presStyleLbl="node1" presStyleIdx="0" presStyleCnt="1" custScaleY="160327">
        <dgm:presLayoutVars>
          <dgm:chMax val="0"/>
          <dgm:bulletEnabled val="1"/>
        </dgm:presLayoutVars>
      </dgm:prSet>
      <dgm:spPr/>
    </dgm:pt>
    <dgm:pt modelId="{737FF278-97C4-49CD-A030-CF2CDA1630E9}" type="pres">
      <dgm:prSet presAssocID="{F85005A0-D349-423E-BA4F-990CD2CC06D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F09C08-1186-4621-88CF-7A0C29EF2660}" srcId="{06AC55C2-3579-49A8-842E-DADB8B7C9ADF}" destId="{F85005A0-D349-423E-BA4F-990CD2CC06DB}" srcOrd="0" destOrd="0" parTransId="{74E62AB7-66F6-47C1-9CB7-854FE4D62B17}" sibTransId="{48C6840E-83E3-4D4A-8298-9EB74D9096F7}"/>
    <dgm:cxn modelId="{1EBF1A3B-5C5C-49A9-AC7B-C0E162DC56B6}" srcId="{F85005A0-D349-423E-BA4F-990CD2CC06DB}" destId="{F6E46EBA-CBD3-4D37-B2E4-2D93DF190F89}" srcOrd="2" destOrd="0" parTransId="{23C22568-07DB-44F8-86F7-FE8DD32A5E3E}" sibTransId="{C1DDF2D5-1FCE-464C-901C-FEFCA6D7CF4D}"/>
    <dgm:cxn modelId="{5F17DA42-BF22-4FB9-8F62-A9E99D121C33}" type="presOf" srcId="{F85005A0-D349-423E-BA4F-990CD2CC06DB}" destId="{239EFB54-52F5-4247-A2E3-BBB0C394CC55}" srcOrd="0" destOrd="0" presId="urn:microsoft.com/office/officeart/2005/8/layout/vList2"/>
    <dgm:cxn modelId="{E4F7326C-F50E-40DD-9F40-DE404CDB9540}" type="presOf" srcId="{EA39DED9-33C5-42DA-97CB-109BDA959F37}" destId="{737FF278-97C4-49CD-A030-CF2CDA1630E9}" srcOrd="0" destOrd="1" presId="urn:microsoft.com/office/officeart/2005/8/layout/vList2"/>
    <dgm:cxn modelId="{B20DB755-52F0-4EAF-B17F-F90A12F082B8}" type="presOf" srcId="{06AC55C2-3579-49A8-842E-DADB8B7C9ADF}" destId="{EC839077-CE46-4309-80D6-F5EB7E71FDA6}" srcOrd="0" destOrd="0" presId="urn:microsoft.com/office/officeart/2005/8/layout/vList2"/>
    <dgm:cxn modelId="{5FFA4C9D-EADA-4E58-9AE0-D466D6FC4604}" type="presOf" srcId="{0111B856-4EC7-4406-9678-A457AB9EEAB9}" destId="{737FF278-97C4-49CD-A030-CF2CDA1630E9}" srcOrd="0" destOrd="0" presId="urn:microsoft.com/office/officeart/2005/8/layout/vList2"/>
    <dgm:cxn modelId="{CB6FA8B0-6F7B-42CC-8339-94C790D2DFFE}" type="presOf" srcId="{F6E46EBA-CBD3-4D37-B2E4-2D93DF190F89}" destId="{737FF278-97C4-49CD-A030-CF2CDA1630E9}" srcOrd="0" destOrd="2" presId="urn:microsoft.com/office/officeart/2005/8/layout/vList2"/>
    <dgm:cxn modelId="{8956A0C2-6F44-49D1-A157-31DB7EC4270B}" srcId="{F85005A0-D349-423E-BA4F-990CD2CC06DB}" destId="{0111B856-4EC7-4406-9678-A457AB9EEAB9}" srcOrd="0" destOrd="0" parTransId="{33BBA517-7470-4DDA-B30A-EC644DFAAF1B}" sibTransId="{B227C25C-B101-448B-9C1B-FE55019334F1}"/>
    <dgm:cxn modelId="{2D8A88F8-4D75-4FD4-AA66-2C06BFAEE594}" srcId="{F85005A0-D349-423E-BA4F-990CD2CC06DB}" destId="{EA39DED9-33C5-42DA-97CB-109BDA959F37}" srcOrd="1" destOrd="0" parTransId="{588FAC43-5201-4030-9B26-D8D77B3E766C}" sibTransId="{CEC90A01-1536-44E3-8D08-ED2C99C36145}"/>
    <dgm:cxn modelId="{CF79C486-813A-4D88-9A5B-AE9B5FD567FE}" type="presParOf" srcId="{EC839077-CE46-4309-80D6-F5EB7E71FDA6}" destId="{239EFB54-52F5-4247-A2E3-BBB0C394CC55}" srcOrd="0" destOrd="0" presId="urn:microsoft.com/office/officeart/2005/8/layout/vList2"/>
    <dgm:cxn modelId="{406640F3-ADF8-4D6F-95B0-F2CBF0FF597D}" type="presParOf" srcId="{EC839077-CE46-4309-80D6-F5EB7E71FDA6}" destId="{737FF278-97C4-49CD-A030-CF2CDA1630E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6B0ADF3E-B294-4D30-93A8-8A249168E7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1E5D7ED-411D-4AA5-B93E-546738ED9817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/>
            <a:t>Implementación del algoritmo </a:t>
          </a:r>
          <a:r>
            <a:rPr lang="es-ES" sz="2400" dirty="0" err="1"/>
            <a:t>Hamming</a:t>
          </a:r>
          <a:endParaRPr lang="es-ES" sz="2400" dirty="0"/>
        </a:p>
      </dgm:t>
    </dgm:pt>
    <dgm:pt modelId="{BCB57FE9-6A87-457E-A685-8722C89EDC45}" type="parTrans" cxnId="{FBA48447-9B38-4B9E-B997-952409ED5C20}">
      <dgm:prSet/>
      <dgm:spPr/>
      <dgm:t>
        <a:bodyPr/>
        <a:lstStyle/>
        <a:p>
          <a:endParaRPr lang="es-ES"/>
        </a:p>
      </dgm:t>
    </dgm:pt>
    <dgm:pt modelId="{78906526-DE14-4CE1-B940-9475527F8CE1}" type="sibTrans" cxnId="{FBA48447-9B38-4B9E-B997-952409ED5C20}">
      <dgm:prSet/>
      <dgm:spPr/>
      <dgm:t>
        <a:bodyPr/>
        <a:lstStyle/>
        <a:p>
          <a:endParaRPr lang="es-ES"/>
        </a:p>
      </dgm:t>
    </dgm:pt>
    <dgm:pt modelId="{B40C1A9C-9F23-4281-AE41-4D2D07EB54C4}">
      <dgm:prSet custT="1"/>
      <dgm:spPr/>
      <dgm:t>
        <a:bodyPr/>
        <a:lstStyle/>
        <a:p>
          <a:r>
            <a:rPr lang="es-ES" sz="1800" dirty="0"/>
            <a:t>Permite analizar la lógica del algoritmo</a:t>
          </a:r>
        </a:p>
      </dgm:t>
    </dgm:pt>
    <dgm:pt modelId="{BEF746E7-DA3E-4E5B-907A-5352D2EFC980}" type="parTrans" cxnId="{E6351AFC-2CB1-4625-BA3D-F4E2D8E443F7}">
      <dgm:prSet/>
      <dgm:spPr/>
      <dgm:t>
        <a:bodyPr/>
        <a:lstStyle/>
        <a:p>
          <a:endParaRPr lang="es-ES"/>
        </a:p>
      </dgm:t>
    </dgm:pt>
    <dgm:pt modelId="{2FC0DB48-05A0-4291-902F-D20C455A6A18}" type="sibTrans" cxnId="{E6351AFC-2CB1-4625-BA3D-F4E2D8E443F7}">
      <dgm:prSet/>
      <dgm:spPr/>
      <dgm:t>
        <a:bodyPr/>
        <a:lstStyle/>
        <a:p>
          <a:endParaRPr lang="es-ES"/>
        </a:p>
      </dgm:t>
    </dgm:pt>
    <dgm:pt modelId="{E137D66F-AA11-4040-A1FD-7A83BC536216}">
      <dgm:prSet custT="1"/>
      <dgm:spPr/>
      <dgm:t>
        <a:bodyPr/>
        <a:lstStyle/>
        <a:p>
          <a:r>
            <a:rPr lang="es-ES" sz="1800" dirty="0"/>
            <a:t>Muestra el proceso de implementación de componentes en </a:t>
          </a:r>
          <a:r>
            <a:rPr lang="es-ES" sz="1800" dirty="0" err="1"/>
            <a:t>PicoBlaze</a:t>
          </a:r>
          <a:endParaRPr lang="es-ES" sz="1800" dirty="0"/>
        </a:p>
      </dgm:t>
    </dgm:pt>
    <dgm:pt modelId="{E6E0925C-4878-4405-8DCB-82C1FFCD0433}" type="parTrans" cxnId="{8F3C11B6-A0DC-472E-BB11-F861B9A1EF04}">
      <dgm:prSet/>
      <dgm:spPr/>
      <dgm:t>
        <a:bodyPr/>
        <a:lstStyle/>
        <a:p>
          <a:endParaRPr lang="es-ES"/>
        </a:p>
      </dgm:t>
    </dgm:pt>
    <dgm:pt modelId="{306D6DA6-EDE7-4C10-9371-350D115CE7BB}" type="sibTrans" cxnId="{8F3C11B6-A0DC-472E-BB11-F861B9A1EF04}">
      <dgm:prSet/>
      <dgm:spPr/>
      <dgm:t>
        <a:bodyPr/>
        <a:lstStyle/>
        <a:p>
          <a:endParaRPr lang="es-ES"/>
        </a:p>
      </dgm:t>
    </dgm:pt>
    <dgm:pt modelId="{4B010B91-0326-457F-9468-F3E89E041F2B}">
      <dgm:prSet custT="1"/>
      <dgm:spPr/>
      <dgm:t>
        <a:bodyPr/>
        <a:lstStyle/>
        <a:p>
          <a:r>
            <a:rPr lang="es-ES" sz="1800" dirty="0"/>
            <a:t>Su uso puede ayudar a la comprensión del </a:t>
          </a:r>
          <a:r>
            <a:rPr lang="es-ES" sz="1800" dirty="0" err="1"/>
            <a:t>Hamming</a:t>
          </a:r>
          <a:r>
            <a:rPr lang="es-ES" sz="1800" dirty="0"/>
            <a:t> extendido (SECDED)</a:t>
          </a:r>
        </a:p>
      </dgm:t>
    </dgm:pt>
    <dgm:pt modelId="{0149AECF-C78D-450D-BA00-776D4F71FA4C}" type="parTrans" cxnId="{A95E54EA-23EA-41C6-8BC4-3C9878DEF607}">
      <dgm:prSet/>
      <dgm:spPr/>
      <dgm:t>
        <a:bodyPr/>
        <a:lstStyle/>
        <a:p>
          <a:endParaRPr lang="es-ES"/>
        </a:p>
      </dgm:t>
    </dgm:pt>
    <dgm:pt modelId="{1F10E546-1FCE-46F1-8671-1A7B5B48EF80}" type="sibTrans" cxnId="{A95E54EA-23EA-41C6-8BC4-3C9878DEF607}">
      <dgm:prSet/>
      <dgm:spPr/>
      <dgm:t>
        <a:bodyPr/>
        <a:lstStyle/>
        <a:p>
          <a:endParaRPr lang="es-ES"/>
        </a:p>
      </dgm:t>
    </dgm:pt>
    <dgm:pt modelId="{B129B649-5CDD-4CFD-88E4-68F8911E1D92}" type="pres">
      <dgm:prSet presAssocID="{6B0ADF3E-B294-4D30-93A8-8A249168E7D3}" presName="linear" presStyleCnt="0">
        <dgm:presLayoutVars>
          <dgm:animLvl val="lvl"/>
          <dgm:resizeHandles val="exact"/>
        </dgm:presLayoutVars>
      </dgm:prSet>
      <dgm:spPr/>
    </dgm:pt>
    <dgm:pt modelId="{D96910FD-A720-42AD-A102-8CC018E405C9}" type="pres">
      <dgm:prSet presAssocID="{F1E5D7ED-411D-4AA5-B93E-546738ED9817}" presName="parentText" presStyleLbl="node1" presStyleIdx="0" presStyleCnt="1" custScaleY="66106" custLinFactNeighborY="-6038">
        <dgm:presLayoutVars>
          <dgm:chMax val="0"/>
          <dgm:bulletEnabled val="1"/>
        </dgm:presLayoutVars>
      </dgm:prSet>
      <dgm:spPr/>
    </dgm:pt>
    <dgm:pt modelId="{158874E0-D50B-4029-B0C6-9DB8905A77EE}" type="pres">
      <dgm:prSet presAssocID="{F1E5D7ED-411D-4AA5-B93E-546738ED98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D33221-6884-45FC-B50D-14BD0980A007}" type="presOf" srcId="{F1E5D7ED-411D-4AA5-B93E-546738ED9817}" destId="{D96910FD-A720-42AD-A102-8CC018E405C9}" srcOrd="0" destOrd="0" presId="urn:microsoft.com/office/officeart/2005/8/layout/vList2"/>
    <dgm:cxn modelId="{FBA48447-9B38-4B9E-B997-952409ED5C20}" srcId="{6B0ADF3E-B294-4D30-93A8-8A249168E7D3}" destId="{F1E5D7ED-411D-4AA5-B93E-546738ED9817}" srcOrd="0" destOrd="0" parTransId="{BCB57FE9-6A87-457E-A685-8722C89EDC45}" sibTransId="{78906526-DE14-4CE1-B940-9475527F8CE1}"/>
    <dgm:cxn modelId="{F7F27E6A-1871-43AA-85F5-AC1DB3C7734A}" type="presOf" srcId="{E137D66F-AA11-4040-A1FD-7A83BC536216}" destId="{158874E0-D50B-4029-B0C6-9DB8905A77EE}" srcOrd="0" destOrd="1" presId="urn:microsoft.com/office/officeart/2005/8/layout/vList2"/>
    <dgm:cxn modelId="{E7B99D51-C7D9-45AD-9F9D-E918A274E825}" type="presOf" srcId="{6B0ADF3E-B294-4D30-93A8-8A249168E7D3}" destId="{B129B649-5CDD-4CFD-88E4-68F8911E1D92}" srcOrd="0" destOrd="0" presId="urn:microsoft.com/office/officeart/2005/8/layout/vList2"/>
    <dgm:cxn modelId="{8F3C11B6-A0DC-472E-BB11-F861B9A1EF04}" srcId="{F1E5D7ED-411D-4AA5-B93E-546738ED9817}" destId="{E137D66F-AA11-4040-A1FD-7A83BC536216}" srcOrd="1" destOrd="0" parTransId="{E6E0925C-4878-4405-8DCB-82C1FFCD0433}" sibTransId="{306D6DA6-EDE7-4C10-9371-350D115CE7BB}"/>
    <dgm:cxn modelId="{9F4E04BB-060A-4A6E-B609-2E9D9C2BF8FA}" type="presOf" srcId="{4B010B91-0326-457F-9468-F3E89E041F2B}" destId="{158874E0-D50B-4029-B0C6-9DB8905A77EE}" srcOrd="0" destOrd="2" presId="urn:microsoft.com/office/officeart/2005/8/layout/vList2"/>
    <dgm:cxn modelId="{57A9BAD8-C346-41A0-9F1F-4C74B6A1E6BE}" type="presOf" srcId="{B40C1A9C-9F23-4281-AE41-4D2D07EB54C4}" destId="{158874E0-D50B-4029-B0C6-9DB8905A77EE}" srcOrd="0" destOrd="0" presId="urn:microsoft.com/office/officeart/2005/8/layout/vList2"/>
    <dgm:cxn modelId="{A95E54EA-23EA-41C6-8BC4-3C9878DEF607}" srcId="{F1E5D7ED-411D-4AA5-B93E-546738ED9817}" destId="{4B010B91-0326-457F-9468-F3E89E041F2B}" srcOrd="2" destOrd="0" parTransId="{0149AECF-C78D-450D-BA00-776D4F71FA4C}" sibTransId="{1F10E546-1FCE-46F1-8671-1A7B5B48EF80}"/>
    <dgm:cxn modelId="{E6351AFC-2CB1-4625-BA3D-F4E2D8E443F7}" srcId="{F1E5D7ED-411D-4AA5-B93E-546738ED9817}" destId="{B40C1A9C-9F23-4281-AE41-4D2D07EB54C4}" srcOrd="0" destOrd="0" parTransId="{BEF746E7-DA3E-4E5B-907A-5352D2EFC980}" sibTransId="{2FC0DB48-05A0-4291-902F-D20C455A6A18}"/>
    <dgm:cxn modelId="{82BA30BC-6903-4D31-B1B2-FEB24C5DA2ED}" type="presParOf" srcId="{B129B649-5CDD-4CFD-88E4-68F8911E1D92}" destId="{D96910FD-A720-42AD-A102-8CC018E405C9}" srcOrd="0" destOrd="0" presId="urn:microsoft.com/office/officeart/2005/8/layout/vList2"/>
    <dgm:cxn modelId="{B3143489-ADD3-4D91-91DD-5841110E4830}" type="presParOf" srcId="{B129B649-5CDD-4CFD-88E4-68F8911E1D92}" destId="{158874E0-D50B-4029-B0C6-9DB8905A77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8FDD14D-3F1E-4B20-8EC0-4AAF280990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7FF45E-0557-44CD-9866-972835627555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2400" dirty="0"/>
            <a:t>Líneas futuras</a:t>
          </a:r>
        </a:p>
      </dgm:t>
    </dgm:pt>
    <dgm:pt modelId="{89BAE355-BCF5-4467-8BCF-59E40BAB03ED}" type="parTrans" cxnId="{555B79EE-2145-41D0-A155-C287D66C948A}">
      <dgm:prSet/>
      <dgm:spPr/>
      <dgm:t>
        <a:bodyPr/>
        <a:lstStyle/>
        <a:p>
          <a:endParaRPr lang="es-ES"/>
        </a:p>
      </dgm:t>
    </dgm:pt>
    <dgm:pt modelId="{384006B2-D321-4A72-B812-9002FBAAD8FC}" type="sibTrans" cxnId="{555B79EE-2145-41D0-A155-C287D66C948A}">
      <dgm:prSet/>
      <dgm:spPr/>
      <dgm:t>
        <a:bodyPr/>
        <a:lstStyle/>
        <a:p>
          <a:endParaRPr lang="es-ES"/>
        </a:p>
      </dgm:t>
    </dgm:pt>
    <dgm:pt modelId="{62CA9A36-6FA1-43C2-9E2A-4762C3843996}">
      <dgm:prSet custT="1"/>
      <dgm:spPr/>
      <dgm:t>
        <a:bodyPr/>
        <a:lstStyle/>
        <a:p>
          <a:r>
            <a:rPr lang="es-ES" sz="1800" dirty="0"/>
            <a:t>Operaciones en coma flotante</a:t>
          </a:r>
        </a:p>
      </dgm:t>
    </dgm:pt>
    <dgm:pt modelId="{08EB79A0-7817-42F3-A4D4-51214B9AE9AA}" type="parTrans" cxnId="{AD892841-3D4D-48F8-BEB8-45E82519EFAE}">
      <dgm:prSet/>
      <dgm:spPr/>
      <dgm:t>
        <a:bodyPr/>
        <a:lstStyle/>
        <a:p>
          <a:endParaRPr lang="es-ES"/>
        </a:p>
      </dgm:t>
    </dgm:pt>
    <dgm:pt modelId="{5D9F32E1-A29B-40A4-83AE-50AE70D8FFA7}" type="sibTrans" cxnId="{AD892841-3D4D-48F8-BEB8-45E82519EFAE}">
      <dgm:prSet/>
      <dgm:spPr/>
      <dgm:t>
        <a:bodyPr/>
        <a:lstStyle/>
        <a:p>
          <a:endParaRPr lang="es-ES"/>
        </a:p>
      </dgm:t>
    </dgm:pt>
    <dgm:pt modelId="{24688ED9-314D-4D76-AD48-9E31138418E7}">
      <dgm:prSet custT="1"/>
      <dgm:spPr/>
      <dgm:t>
        <a:bodyPr/>
        <a:lstStyle/>
        <a:p>
          <a:r>
            <a:rPr lang="es-ES" sz="1800" dirty="0"/>
            <a:t>Implementación en sistemas sensibles al fenómeno SEU</a:t>
          </a:r>
        </a:p>
      </dgm:t>
    </dgm:pt>
    <dgm:pt modelId="{AA170855-86A2-4AC6-B584-80014ADDC5E2}" type="parTrans" cxnId="{755779F2-1DEB-4C8B-A8A9-3772AA717F04}">
      <dgm:prSet/>
      <dgm:spPr/>
      <dgm:t>
        <a:bodyPr/>
        <a:lstStyle/>
        <a:p>
          <a:endParaRPr lang="es-ES"/>
        </a:p>
      </dgm:t>
    </dgm:pt>
    <dgm:pt modelId="{CD0E3AAB-4EE7-4E48-9071-EB9FE5C1B8B2}" type="sibTrans" cxnId="{755779F2-1DEB-4C8B-A8A9-3772AA717F04}">
      <dgm:prSet/>
      <dgm:spPr/>
      <dgm:t>
        <a:bodyPr/>
        <a:lstStyle/>
        <a:p>
          <a:endParaRPr lang="es-ES"/>
        </a:p>
      </dgm:t>
    </dgm:pt>
    <dgm:pt modelId="{D8747D55-ACA3-4CF6-A2E9-788D66A54FF1}">
      <dgm:prSet custT="1"/>
      <dgm:spPr/>
      <dgm:t>
        <a:bodyPr/>
        <a:lstStyle/>
        <a:p>
          <a:r>
            <a:rPr lang="es-ES" sz="1800" dirty="0"/>
            <a:t>Formación académica</a:t>
          </a:r>
          <a:endParaRPr lang="es-ES" sz="1900" dirty="0"/>
        </a:p>
      </dgm:t>
    </dgm:pt>
    <dgm:pt modelId="{E4AA7920-522B-4AE1-8506-1E8B1AF5CBD8}" type="parTrans" cxnId="{9B08E2A2-95E1-4E63-9BA8-DA9B584B22B7}">
      <dgm:prSet/>
      <dgm:spPr/>
      <dgm:t>
        <a:bodyPr/>
        <a:lstStyle/>
        <a:p>
          <a:endParaRPr lang="es-ES"/>
        </a:p>
      </dgm:t>
    </dgm:pt>
    <dgm:pt modelId="{DFBE9964-1779-4444-BDB3-05FD9F783F25}" type="sibTrans" cxnId="{9B08E2A2-95E1-4E63-9BA8-DA9B584B22B7}">
      <dgm:prSet/>
      <dgm:spPr/>
      <dgm:t>
        <a:bodyPr/>
        <a:lstStyle/>
        <a:p>
          <a:endParaRPr lang="es-ES"/>
        </a:p>
      </dgm:t>
    </dgm:pt>
    <dgm:pt modelId="{19878710-D2E3-427A-B2D2-063FAE9B0973}" type="pres">
      <dgm:prSet presAssocID="{88FDD14D-3F1E-4B20-8EC0-4AAF280990EF}" presName="linear" presStyleCnt="0">
        <dgm:presLayoutVars>
          <dgm:animLvl val="lvl"/>
          <dgm:resizeHandles val="exact"/>
        </dgm:presLayoutVars>
      </dgm:prSet>
      <dgm:spPr/>
    </dgm:pt>
    <dgm:pt modelId="{88A893A6-8265-4FE1-A1F7-5122AD76F0F7}" type="pres">
      <dgm:prSet presAssocID="{FA7FF45E-0557-44CD-9866-972835627555}" presName="parentText" presStyleLbl="node1" presStyleIdx="0" presStyleCnt="1" custScaleY="42067" custLinFactNeighborX="358" custLinFactNeighborY="-33132">
        <dgm:presLayoutVars>
          <dgm:chMax val="0"/>
          <dgm:bulletEnabled val="1"/>
        </dgm:presLayoutVars>
      </dgm:prSet>
      <dgm:spPr/>
    </dgm:pt>
    <dgm:pt modelId="{EC1CA6FB-6784-4879-9896-63A4A2D14661}" type="pres">
      <dgm:prSet presAssocID="{FA7FF45E-0557-44CD-9866-972835627555}" presName="childText" presStyleLbl="revTx" presStyleIdx="0" presStyleCnt="1" custScaleY="128635" custLinFactNeighborX="358" custLinFactNeighborY="9337">
        <dgm:presLayoutVars>
          <dgm:bulletEnabled val="1"/>
        </dgm:presLayoutVars>
      </dgm:prSet>
      <dgm:spPr/>
    </dgm:pt>
  </dgm:ptLst>
  <dgm:cxnLst>
    <dgm:cxn modelId="{08AE8936-C718-4792-8CBA-7816214DC81E}" type="presOf" srcId="{62CA9A36-6FA1-43C2-9E2A-4762C3843996}" destId="{EC1CA6FB-6784-4879-9896-63A4A2D14661}" srcOrd="0" destOrd="0" presId="urn:microsoft.com/office/officeart/2005/8/layout/vList2"/>
    <dgm:cxn modelId="{AD892841-3D4D-48F8-BEB8-45E82519EFAE}" srcId="{FA7FF45E-0557-44CD-9866-972835627555}" destId="{62CA9A36-6FA1-43C2-9E2A-4762C3843996}" srcOrd="0" destOrd="0" parTransId="{08EB79A0-7817-42F3-A4D4-51214B9AE9AA}" sibTransId="{5D9F32E1-A29B-40A4-83AE-50AE70D8FFA7}"/>
    <dgm:cxn modelId="{6136FD94-E2FA-4008-BC81-246B66EC8FD2}" type="presOf" srcId="{FA7FF45E-0557-44CD-9866-972835627555}" destId="{88A893A6-8265-4FE1-A1F7-5122AD76F0F7}" srcOrd="0" destOrd="0" presId="urn:microsoft.com/office/officeart/2005/8/layout/vList2"/>
    <dgm:cxn modelId="{6095549F-2570-420C-B1A6-AC5CA936241B}" type="presOf" srcId="{88FDD14D-3F1E-4B20-8EC0-4AAF280990EF}" destId="{19878710-D2E3-427A-B2D2-063FAE9B0973}" srcOrd="0" destOrd="0" presId="urn:microsoft.com/office/officeart/2005/8/layout/vList2"/>
    <dgm:cxn modelId="{9B08E2A2-95E1-4E63-9BA8-DA9B584B22B7}" srcId="{FA7FF45E-0557-44CD-9866-972835627555}" destId="{D8747D55-ACA3-4CF6-A2E9-788D66A54FF1}" srcOrd="2" destOrd="0" parTransId="{E4AA7920-522B-4AE1-8506-1E8B1AF5CBD8}" sibTransId="{DFBE9964-1779-4444-BDB3-05FD9F783F25}"/>
    <dgm:cxn modelId="{D61F58D6-90F1-4AA8-9424-2638286C5458}" type="presOf" srcId="{D8747D55-ACA3-4CF6-A2E9-788D66A54FF1}" destId="{EC1CA6FB-6784-4879-9896-63A4A2D14661}" srcOrd="0" destOrd="2" presId="urn:microsoft.com/office/officeart/2005/8/layout/vList2"/>
    <dgm:cxn modelId="{A2C0C1E2-05BD-4F9F-9533-E3554117B22B}" type="presOf" srcId="{24688ED9-314D-4D76-AD48-9E31138418E7}" destId="{EC1CA6FB-6784-4879-9896-63A4A2D14661}" srcOrd="0" destOrd="1" presId="urn:microsoft.com/office/officeart/2005/8/layout/vList2"/>
    <dgm:cxn modelId="{555B79EE-2145-41D0-A155-C287D66C948A}" srcId="{88FDD14D-3F1E-4B20-8EC0-4AAF280990EF}" destId="{FA7FF45E-0557-44CD-9866-972835627555}" srcOrd="0" destOrd="0" parTransId="{89BAE355-BCF5-4467-8BCF-59E40BAB03ED}" sibTransId="{384006B2-D321-4A72-B812-9002FBAAD8FC}"/>
    <dgm:cxn modelId="{755779F2-1DEB-4C8B-A8A9-3772AA717F04}" srcId="{FA7FF45E-0557-44CD-9866-972835627555}" destId="{24688ED9-314D-4D76-AD48-9E31138418E7}" srcOrd="1" destOrd="0" parTransId="{AA170855-86A2-4AC6-B584-80014ADDC5E2}" sibTransId="{CD0E3AAB-4EE7-4E48-9071-EB9FE5C1B8B2}"/>
    <dgm:cxn modelId="{C0334F43-7AEB-4112-965F-C90BF428AFD7}" type="presParOf" srcId="{19878710-D2E3-427A-B2D2-063FAE9B0973}" destId="{88A893A6-8265-4FE1-A1F7-5122AD76F0F7}" srcOrd="0" destOrd="0" presId="urn:microsoft.com/office/officeart/2005/8/layout/vList2"/>
    <dgm:cxn modelId="{7F6D20E0-C021-4E6D-AAC8-4C03CDC48879}" type="presParOf" srcId="{19878710-D2E3-427A-B2D2-063FAE9B0973}" destId="{EC1CA6FB-6784-4879-9896-63A4A2D1466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A8E17F-656B-4D98-ABEC-022B7C89F14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88159-C8B5-4B90-BBED-3C8D8E249CBC}">
      <dgm:prSet custT="1"/>
      <dgm:spPr/>
      <dgm:t>
        <a:bodyPr/>
        <a:lstStyle/>
        <a:p>
          <a:pPr rtl="0"/>
          <a:r>
            <a:rPr lang="es-ES" sz="2400" dirty="0"/>
            <a:t>Implementación</a:t>
          </a:r>
        </a:p>
      </dgm:t>
    </dgm:pt>
    <dgm:pt modelId="{19EE70A1-35CA-423A-8FF1-D7EC4741106D}" type="parTrans" cxnId="{119E0DDB-BEBF-4AC0-8789-F2B3609B1574}">
      <dgm:prSet/>
      <dgm:spPr/>
      <dgm:t>
        <a:bodyPr/>
        <a:lstStyle/>
        <a:p>
          <a:endParaRPr lang="es-ES"/>
        </a:p>
      </dgm:t>
    </dgm:pt>
    <dgm:pt modelId="{75B57098-B4AE-40CE-B1A2-CD61A9AABE5B}" type="sibTrans" cxnId="{119E0DDB-BEBF-4AC0-8789-F2B3609B1574}">
      <dgm:prSet/>
      <dgm:spPr/>
      <dgm:t>
        <a:bodyPr/>
        <a:lstStyle/>
        <a:p>
          <a:endParaRPr lang="es-ES"/>
        </a:p>
      </dgm:t>
    </dgm:pt>
    <dgm:pt modelId="{2AFFACEA-1532-47E8-A52E-36616564953F}" type="pres">
      <dgm:prSet presAssocID="{ADA8E17F-656B-4D98-ABEC-022B7C89F147}" presName="linear" presStyleCnt="0">
        <dgm:presLayoutVars>
          <dgm:animLvl val="lvl"/>
          <dgm:resizeHandles val="exact"/>
        </dgm:presLayoutVars>
      </dgm:prSet>
      <dgm:spPr/>
    </dgm:pt>
    <dgm:pt modelId="{234F354A-DB02-46B8-9F4C-64AAD7FB1C88}" type="pres">
      <dgm:prSet presAssocID="{3BD88159-C8B5-4B90-BBED-3C8D8E249CBC}" presName="parentText" presStyleLbl="node1" presStyleIdx="0" presStyleCnt="1" custScaleY="192496" custLinFactNeighborX="-17774" custLinFactNeighborY="-39127">
        <dgm:presLayoutVars>
          <dgm:chMax val="0"/>
          <dgm:bulletEnabled val="1"/>
        </dgm:presLayoutVars>
      </dgm:prSet>
      <dgm:spPr/>
    </dgm:pt>
  </dgm:ptLst>
  <dgm:cxnLst>
    <dgm:cxn modelId="{BF04B64F-D8BC-4B17-A5E4-7128F580DCFD}" type="presOf" srcId="{3BD88159-C8B5-4B90-BBED-3C8D8E249CBC}" destId="{234F354A-DB02-46B8-9F4C-64AAD7FB1C88}" srcOrd="0" destOrd="0" presId="urn:microsoft.com/office/officeart/2005/8/layout/vList2"/>
    <dgm:cxn modelId="{715B9AA8-8893-458D-B6EE-97B794421637}" type="presOf" srcId="{ADA8E17F-656B-4D98-ABEC-022B7C89F147}" destId="{2AFFACEA-1532-47E8-A52E-36616564953F}" srcOrd="0" destOrd="0" presId="urn:microsoft.com/office/officeart/2005/8/layout/vList2"/>
    <dgm:cxn modelId="{119E0DDB-BEBF-4AC0-8789-F2B3609B1574}" srcId="{ADA8E17F-656B-4D98-ABEC-022B7C89F147}" destId="{3BD88159-C8B5-4B90-BBED-3C8D8E249CBC}" srcOrd="0" destOrd="0" parTransId="{19EE70A1-35CA-423A-8FF1-D7EC4741106D}" sibTransId="{75B57098-B4AE-40CE-B1A2-CD61A9AABE5B}"/>
    <dgm:cxn modelId="{46364842-18D6-4871-92E8-0863D0BC3F89}" type="presParOf" srcId="{2AFFACEA-1532-47E8-A52E-36616564953F}" destId="{234F354A-DB02-46B8-9F4C-64AAD7FB1C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7E63C7-A38D-4C2F-B1A5-8EB0B16ED54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C036C1B-824C-4CD5-9D94-FF800A50CF43}">
      <dgm:prSet custT="1"/>
      <dgm:spPr/>
      <dgm:t>
        <a:bodyPr/>
        <a:lstStyle/>
        <a:p>
          <a:pPr rtl="0"/>
          <a:r>
            <a:rPr lang="es-ES" sz="2400" dirty="0"/>
            <a:t>Compilador y programa ensamblador</a:t>
          </a:r>
        </a:p>
      </dgm:t>
    </dgm:pt>
    <dgm:pt modelId="{98E8A754-1B42-4FB3-B5A6-EA387C92EDA1}" type="parTrans" cxnId="{D5DDA0D2-9158-4FA4-A4AA-829DED7DD39C}">
      <dgm:prSet/>
      <dgm:spPr/>
      <dgm:t>
        <a:bodyPr/>
        <a:lstStyle/>
        <a:p>
          <a:endParaRPr lang="es-ES"/>
        </a:p>
      </dgm:t>
    </dgm:pt>
    <dgm:pt modelId="{7D5D2BD7-BC8D-45C7-BA5A-6A9CC37830BB}" type="sibTrans" cxnId="{D5DDA0D2-9158-4FA4-A4AA-829DED7DD39C}">
      <dgm:prSet/>
      <dgm:spPr/>
      <dgm:t>
        <a:bodyPr/>
        <a:lstStyle/>
        <a:p>
          <a:endParaRPr lang="es-ES"/>
        </a:p>
      </dgm:t>
    </dgm:pt>
    <dgm:pt modelId="{502E60CE-52D3-4893-809D-FF8D67D6E0FB}" type="pres">
      <dgm:prSet presAssocID="{C27E63C7-A38D-4C2F-B1A5-8EB0B16ED54A}" presName="linear" presStyleCnt="0">
        <dgm:presLayoutVars>
          <dgm:animLvl val="lvl"/>
          <dgm:resizeHandles val="exact"/>
        </dgm:presLayoutVars>
      </dgm:prSet>
      <dgm:spPr/>
    </dgm:pt>
    <dgm:pt modelId="{56C7CB01-A453-487A-9FD2-4DD61C3F1F52}" type="pres">
      <dgm:prSet presAssocID="{CC036C1B-824C-4CD5-9D94-FF800A50CF43}" presName="parentText" presStyleLbl="node1" presStyleIdx="0" presStyleCnt="1" custScaleY="164835" custLinFactNeighborX="751" custLinFactNeighborY="-2071">
        <dgm:presLayoutVars>
          <dgm:chMax val="0"/>
          <dgm:bulletEnabled val="1"/>
        </dgm:presLayoutVars>
      </dgm:prSet>
      <dgm:spPr/>
    </dgm:pt>
  </dgm:ptLst>
  <dgm:cxnLst>
    <dgm:cxn modelId="{80DFFD85-A511-4A82-96D7-76D8940D5FEB}" type="presOf" srcId="{CC036C1B-824C-4CD5-9D94-FF800A50CF43}" destId="{56C7CB01-A453-487A-9FD2-4DD61C3F1F52}" srcOrd="0" destOrd="0" presId="urn:microsoft.com/office/officeart/2005/8/layout/vList2"/>
    <dgm:cxn modelId="{D5DDA0D2-9158-4FA4-A4AA-829DED7DD39C}" srcId="{C27E63C7-A38D-4C2F-B1A5-8EB0B16ED54A}" destId="{CC036C1B-824C-4CD5-9D94-FF800A50CF43}" srcOrd="0" destOrd="0" parTransId="{98E8A754-1B42-4FB3-B5A6-EA387C92EDA1}" sibTransId="{7D5D2BD7-BC8D-45C7-BA5A-6A9CC37830BB}"/>
    <dgm:cxn modelId="{2CCAF5D8-995F-433B-A5BC-2F2B065E95AA}" type="presOf" srcId="{C27E63C7-A38D-4C2F-B1A5-8EB0B16ED54A}" destId="{502E60CE-52D3-4893-809D-FF8D67D6E0FB}" srcOrd="0" destOrd="0" presId="urn:microsoft.com/office/officeart/2005/8/layout/vList2"/>
    <dgm:cxn modelId="{90B089B5-EBD7-4105-B119-7E6ED3214B46}" type="presParOf" srcId="{502E60CE-52D3-4893-809D-FF8D67D6E0FB}" destId="{56C7CB01-A453-487A-9FD2-4DD61C3F1F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CD65CB-AF15-44D7-BB5E-BF329D34E9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406F1FF-C95F-4783-A679-16E85679C8D8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/>
            <a:t>Se necesita generar el compilador a partir de otro fichero</a:t>
          </a:r>
        </a:p>
      </dgm:t>
    </dgm:pt>
    <dgm:pt modelId="{E6AF96F9-728C-45F1-B3C1-22677D0372E6}" type="parTrans" cxnId="{3FF20B5E-A545-4947-A609-37EEE623C07C}">
      <dgm:prSet/>
      <dgm:spPr/>
      <dgm:t>
        <a:bodyPr/>
        <a:lstStyle/>
        <a:p>
          <a:endParaRPr lang="es-ES"/>
        </a:p>
      </dgm:t>
    </dgm:pt>
    <dgm:pt modelId="{405A3F8D-9DF7-4652-8999-7E5257D5E963}" type="sibTrans" cxnId="{3FF20B5E-A545-4947-A609-37EEE623C07C}">
      <dgm:prSet/>
      <dgm:spPr/>
      <dgm:t>
        <a:bodyPr/>
        <a:lstStyle/>
        <a:p>
          <a:endParaRPr lang="es-ES"/>
        </a:p>
      </dgm:t>
    </dgm:pt>
    <dgm:pt modelId="{39C8B204-BF4F-4649-8279-455526963A8D}" type="pres">
      <dgm:prSet presAssocID="{31CD65CB-AF15-44D7-BB5E-BF329D34E986}" presName="linear" presStyleCnt="0">
        <dgm:presLayoutVars>
          <dgm:animLvl val="lvl"/>
          <dgm:resizeHandles val="exact"/>
        </dgm:presLayoutVars>
      </dgm:prSet>
      <dgm:spPr/>
    </dgm:pt>
    <dgm:pt modelId="{EF3B0C4E-02F5-494A-9A2B-97E3A2880C49}" type="pres">
      <dgm:prSet presAssocID="{4406F1FF-C95F-4783-A679-16E85679C8D8}" presName="parentText" presStyleLbl="node1" presStyleIdx="0" presStyleCnt="1" custScaleY="122763" custLinFactX="-11152" custLinFactNeighborX="-100000" custLinFactNeighborY="5059">
        <dgm:presLayoutVars>
          <dgm:chMax val="0"/>
          <dgm:bulletEnabled val="1"/>
        </dgm:presLayoutVars>
      </dgm:prSet>
      <dgm:spPr/>
    </dgm:pt>
  </dgm:ptLst>
  <dgm:cxnLst>
    <dgm:cxn modelId="{3FF20B5E-A545-4947-A609-37EEE623C07C}" srcId="{31CD65CB-AF15-44D7-BB5E-BF329D34E986}" destId="{4406F1FF-C95F-4783-A679-16E85679C8D8}" srcOrd="0" destOrd="0" parTransId="{E6AF96F9-728C-45F1-B3C1-22677D0372E6}" sibTransId="{405A3F8D-9DF7-4652-8999-7E5257D5E963}"/>
    <dgm:cxn modelId="{EF5BECCF-E60E-4ED3-82FE-691B649FB477}" type="presOf" srcId="{4406F1FF-C95F-4783-A679-16E85679C8D8}" destId="{EF3B0C4E-02F5-494A-9A2B-97E3A2880C49}" srcOrd="0" destOrd="0" presId="urn:microsoft.com/office/officeart/2005/8/layout/vList2"/>
    <dgm:cxn modelId="{717713EB-31B6-4B4E-AF45-F43731071A1C}" type="presOf" srcId="{31CD65CB-AF15-44D7-BB5E-BF329D34E986}" destId="{39C8B204-BF4F-4649-8279-455526963A8D}" srcOrd="0" destOrd="0" presId="urn:microsoft.com/office/officeart/2005/8/layout/vList2"/>
    <dgm:cxn modelId="{265892C3-8584-4167-93D9-F30056536768}" type="presParOf" srcId="{39C8B204-BF4F-4649-8279-455526963A8D}" destId="{EF3B0C4E-02F5-494A-9A2B-97E3A2880C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ECD3F7-5C8B-45D4-8FF6-A05B40BE23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C65B9CA-E0C5-44BC-A93B-0EA7C03970A9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Luego, con la consola de comandos de Windows, se genera el fichero con la memoria de programa</a:t>
          </a:r>
        </a:p>
      </dgm:t>
    </dgm:pt>
    <dgm:pt modelId="{3BF5799A-447E-4052-BC93-0E38DC34D257}" type="parTrans" cxnId="{9A898B95-9AF2-4DA3-8A2C-F80682B7ED8E}">
      <dgm:prSet/>
      <dgm:spPr/>
      <dgm:t>
        <a:bodyPr/>
        <a:lstStyle/>
        <a:p>
          <a:endParaRPr lang="es-ES"/>
        </a:p>
      </dgm:t>
    </dgm:pt>
    <dgm:pt modelId="{A8D5D72C-9235-4277-97CB-1C52851E4F09}" type="sibTrans" cxnId="{9A898B95-9AF2-4DA3-8A2C-F80682B7ED8E}">
      <dgm:prSet/>
      <dgm:spPr/>
      <dgm:t>
        <a:bodyPr/>
        <a:lstStyle/>
        <a:p>
          <a:endParaRPr lang="es-ES"/>
        </a:p>
      </dgm:t>
    </dgm:pt>
    <dgm:pt modelId="{C402A2AD-2083-4D63-A73B-9D16F2051BC8}" type="pres">
      <dgm:prSet presAssocID="{E6ECD3F7-5C8B-45D4-8FF6-A05B40BE2340}" presName="linear" presStyleCnt="0">
        <dgm:presLayoutVars>
          <dgm:animLvl val="lvl"/>
          <dgm:resizeHandles val="exact"/>
        </dgm:presLayoutVars>
      </dgm:prSet>
      <dgm:spPr/>
    </dgm:pt>
    <dgm:pt modelId="{041627D6-8E91-456E-A4A6-EB8694EDFF57}" type="pres">
      <dgm:prSet presAssocID="{CC65B9CA-E0C5-44BC-A93B-0EA7C03970A9}" presName="parentText" presStyleLbl="node1" presStyleIdx="0" presStyleCnt="1" custScaleY="104949" custLinFactY="79127" custLinFactNeighborX="94573" custLinFactNeighborY="100000">
        <dgm:presLayoutVars>
          <dgm:chMax val="0"/>
          <dgm:bulletEnabled val="1"/>
        </dgm:presLayoutVars>
      </dgm:prSet>
      <dgm:spPr/>
    </dgm:pt>
  </dgm:ptLst>
  <dgm:cxnLst>
    <dgm:cxn modelId="{9A898B95-9AF2-4DA3-8A2C-F80682B7ED8E}" srcId="{E6ECD3F7-5C8B-45D4-8FF6-A05B40BE2340}" destId="{CC65B9CA-E0C5-44BC-A93B-0EA7C03970A9}" srcOrd="0" destOrd="0" parTransId="{3BF5799A-447E-4052-BC93-0E38DC34D257}" sibTransId="{A8D5D72C-9235-4277-97CB-1C52851E4F09}"/>
    <dgm:cxn modelId="{DA2F7DB1-B8F9-4F34-A4A3-69FA407E29F3}" type="presOf" srcId="{CC65B9CA-E0C5-44BC-A93B-0EA7C03970A9}" destId="{041627D6-8E91-456E-A4A6-EB8694EDFF57}" srcOrd="0" destOrd="0" presId="urn:microsoft.com/office/officeart/2005/8/layout/vList2"/>
    <dgm:cxn modelId="{2D6805C0-0716-430C-95C9-206C3469F5CC}" type="presOf" srcId="{E6ECD3F7-5C8B-45D4-8FF6-A05B40BE2340}" destId="{C402A2AD-2083-4D63-A73B-9D16F2051BC8}" srcOrd="0" destOrd="0" presId="urn:microsoft.com/office/officeart/2005/8/layout/vList2"/>
    <dgm:cxn modelId="{433CB8F1-1F60-4DBF-BBC2-C9DF7FCE04E3}" type="presParOf" srcId="{C402A2AD-2083-4D63-A73B-9D16F2051BC8}" destId="{041627D6-8E91-456E-A4A6-EB8694EDFF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E205D-F0F7-43F9-BDAA-D93CE4C16B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2158867-5D4E-49BF-9986-05FD7A82811E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dirty="0"/>
            <a:t>El compilador traduce de ensamblador a código máquina</a:t>
          </a:r>
        </a:p>
      </dgm:t>
    </dgm:pt>
    <dgm:pt modelId="{3A71ECED-7C51-41E8-B696-8E22DA6AB14E}" type="parTrans" cxnId="{043D963F-7542-47BC-9D46-C1608D4FBBEF}">
      <dgm:prSet/>
      <dgm:spPr/>
      <dgm:t>
        <a:bodyPr/>
        <a:lstStyle/>
        <a:p>
          <a:endParaRPr lang="es-ES"/>
        </a:p>
      </dgm:t>
    </dgm:pt>
    <dgm:pt modelId="{D4D76B53-FAA2-48A6-9FE5-FDEB084B26BA}" type="sibTrans" cxnId="{043D963F-7542-47BC-9D46-C1608D4FBBEF}">
      <dgm:prSet/>
      <dgm:spPr/>
      <dgm:t>
        <a:bodyPr/>
        <a:lstStyle/>
        <a:p>
          <a:endParaRPr lang="es-ES"/>
        </a:p>
      </dgm:t>
    </dgm:pt>
    <dgm:pt modelId="{2F3C646F-21E3-4879-94CB-EC47AD1C95C7}" type="pres">
      <dgm:prSet presAssocID="{C64E205D-F0F7-43F9-BDAA-D93CE4C16BBD}" presName="linear" presStyleCnt="0">
        <dgm:presLayoutVars>
          <dgm:animLvl val="lvl"/>
          <dgm:resizeHandles val="exact"/>
        </dgm:presLayoutVars>
      </dgm:prSet>
      <dgm:spPr/>
    </dgm:pt>
    <dgm:pt modelId="{0C62DBD1-477A-4CF3-BE5F-CF51B49874DD}" type="pres">
      <dgm:prSet presAssocID="{02158867-5D4E-49BF-9986-05FD7A82811E}" presName="parentText" presStyleLbl="node1" presStyleIdx="0" presStyleCnt="1" custScaleY="111072" custLinFactNeighborX="0" custLinFactNeighborY="-13700">
        <dgm:presLayoutVars>
          <dgm:chMax val="0"/>
          <dgm:bulletEnabled val="1"/>
        </dgm:presLayoutVars>
      </dgm:prSet>
      <dgm:spPr/>
    </dgm:pt>
  </dgm:ptLst>
  <dgm:cxnLst>
    <dgm:cxn modelId="{AB6BC511-A151-4171-B619-F4FE737FAE61}" type="presOf" srcId="{02158867-5D4E-49BF-9986-05FD7A82811E}" destId="{0C62DBD1-477A-4CF3-BE5F-CF51B49874DD}" srcOrd="0" destOrd="0" presId="urn:microsoft.com/office/officeart/2005/8/layout/vList2"/>
    <dgm:cxn modelId="{043D963F-7542-47BC-9D46-C1608D4FBBEF}" srcId="{C64E205D-F0F7-43F9-BDAA-D93CE4C16BBD}" destId="{02158867-5D4E-49BF-9986-05FD7A82811E}" srcOrd="0" destOrd="0" parTransId="{3A71ECED-7C51-41E8-B696-8E22DA6AB14E}" sibTransId="{D4D76B53-FAA2-48A6-9FE5-FDEB084B26BA}"/>
    <dgm:cxn modelId="{D60B994F-D8A6-4F0A-8B4E-49055FA4C1AC}" type="presOf" srcId="{C64E205D-F0F7-43F9-BDAA-D93CE4C16BBD}" destId="{2F3C646F-21E3-4879-94CB-EC47AD1C95C7}" srcOrd="0" destOrd="0" presId="urn:microsoft.com/office/officeart/2005/8/layout/vList2"/>
    <dgm:cxn modelId="{5767CBBB-D9C4-403D-A6EE-6602C27AF75E}" type="presParOf" srcId="{2F3C646F-21E3-4879-94CB-EC47AD1C95C7}" destId="{0C62DBD1-477A-4CF3-BE5F-CF51B49874D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5956A0-8B8C-44D9-BF37-0F1252E5DEE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ABBBB0-5E1E-4F30-83A9-690C02D711BC}">
      <dgm:prSet custT="1"/>
      <dgm:spPr/>
      <dgm:t>
        <a:bodyPr/>
        <a:lstStyle/>
        <a:p>
          <a:pPr rtl="0"/>
          <a:r>
            <a:rPr lang="es-ES" sz="2400" dirty="0"/>
            <a:t>Adaptación del bloque </a:t>
          </a:r>
          <a:r>
            <a:rPr lang="es-ES" sz="2400" dirty="0" err="1"/>
            <a:t>PicoBlaze</a:t>
          </a:r>
          <a:endParaRPr lang="es-ES" sz="2400" dirty="0"/>
        </a:p>
      </dgm:t>
    </dgm:pt>
    <dgm:pt modelId="{C06FCCC6-BD56-4CCD-834E-B627094CEE6E}" type="parTrans" cxnId="{E6C2F739-DA4C-42AA-80E1-7D112CCF93A8}">
      <dgm:prSet/>
      <dgm:spPr/>
      <dgm:t>
        <a:bodyPr/>
        <a:lstStyle/>
        <a:p>
          <a:endParaRPr lang="es-ES"/>
        </a:p>
      </dgm:t>
    </dgm:pt>
    <dgm:pt modelId="{6C135FA4-57A5-4E14-92E5-9DE1BB06C4F8}" type="sibTrans" cxnId="{E6C2F739-DA4C-42AA-80E1-7D112CCF93A8}">
      <dgm:prSet/>
      <dgm:spPr/>
      <dgm:t>
        <a:bodyPr/>
        <a:lstStyle/>
        <a:p>
          <a:endParaRPr lang="es-ES"/>
        </a:p>
      </dgm:t>
    </dgm:pt>
    <dgm:pt modelId="{DCEED426-F247-47B7-83F3-5AEDCDD4223D}" type="pres">
      <dgm:prSet presAssocID="{C85956A0-8B8C-44D9-BF37-0F1252E5DEEF}" presName="linear" presStyleCnt="0">
        <dgm:presLayoutVars>
          <dgm:animLvl val="lvl"/>
          <dgm:resizeHandles val="exact"/>
        </dgm:presLayoutVars>
      </dgm:prSet>
      <dgm:spPr/>
    </dgm:pt>
    <dgm:pt modelId="{957F5ED4-9480-4DA9-A42B-EDE4B2738BD9}" type="pres">
      <dgm:prSet presAssocID="{EDABBBB0-5E1E-4F30-83A9-690C02D711BC}" presName="parentText" presStyleLbl="node1" presStyleIdx="0" presStyleCnt="1" custScaleY="188383" custLinFactNeighborX="74" custLinFactNeighborY="-63529">
        <dgm:presLayoutVars>
          <dgm:chMax val="0"/>
          <dgm:bulletEnabled val="1"/>
        </dgm:presLayoutVars>
      </dgm:prSet>
      <dgm:spPr/>
    </dgm:pt>
  </dgm:ptLst>
  <dgm:cxnLst>
    <dgm:cxn modelId="{E6C2F739-DA4C-42AA-80E1-7D112CCF93A8}" srcId="{C85956A0-8B8C-44D9-BF37-0F1252E5DEEF}" destId="{EDABBBB0-5E1E-4F30-83A9-690C02D711BC}" srcOrd="0" destOrd="0" parTransId="{C06FCCC6-BD56-4CCD-834E-B627094CEE6E}" sibTransId="{6C135FA4-57A5-4E14-92E5-9DE1BB06C4F8}"/>
    <dgm:cxn modelId="{5C7A1C40-B62F-4193-A726-238B5DFF1D95}" type="presOf" srcId="{EDABBBB0-5E1E-4F30-83A9-690C02D711BC}" destId="{957F5ED4-9480-4DA9-A42B-EDE4B2738BD9}" srcOrd="0" destOrd="0" presId="urn:microsoft.com/office/officeart/2005/8/layout/vList2"/>
    <dgm:cxn modelId="{42799B6E-3157-47B6-98F4-20606E7A9AC3}" type="presOf" srcId="{C85956A0-8B8C-44D9-BF37-0F1252E5DEEF}" destId="{DCEED426-F247-47B7-83F3-5AEDCDD4223D}" srcOrd="0" destOrd="0" presId="urn:microsoft.com/office/officeart/2005/8/layout/vList2"/>
    <dgm:cxn modelId="{F515D390-A286-4929-AD70-E1E4DB911CE1}" type="presParOf" srcId="{DCEED426-F247-47B7-83F3-5AEDCDD4223D}" destId="{957F5ED4-9480-4DA9-A42B-EDE4B2738B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62245-8632-4088-A404-FF9389B02372}">
      <dsp:nvSpPr>
        <dsp:cNvPr id="0" name=""/>
        <dsp:cNvSpPr/>
      </dsp:nvSpPr>
      <dsp:spPr>
        <a:xfrm>
          <a:off x="0" y="42622"/>
          <a:ext cx="3500581" cy="1904760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Finalmente, se implementará un periférico cuya arquitectura será adaptada a 32 bits</a:t>
          </a:r>
        </a:p>
      </dsp:txBody>
      <dsp:txXfrm>
        <a:off x="92983" y="135605"/>
        <a:ext cx="3314615" cy="17187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048A8-310B-490D-B5D0-9AB1EA8806A7}">
      <dsp:nvSpPr>
        <dsp:cNvPr id="0" name=""/>
        <dsp:cNvSpPr/>
      </dsp:nvSpPr>
      <dsp:spPr>
        <a:xfrm>
          <a:off x="0" y="0"/>
          <a:ext cx="5104112" cy="455715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Actualizado el tamaño de las señales</a:t>
          </a:r>
        </a:p>
      </dsp:txBody>
      <dsp:txXfrm>
        <a:off x="22246" y="22246"/>
        <a:ext cx="5059620" cy="411223"/>
      </dsp:txXfrm>
    </dsp:sp>
    <dsp:sp modelId="{98F8B8A9-A417-4C50-B273-716C3F882BC1}">
      <dsp:nvSpPr>
        <dsp:cNvPr id="0" name=""/>
        <dsp:cNvSpPr/>
      </dsp:nvSpPr>
      <dsp:spPr>
        <a:xfrm>
          <a:off x="0" y="479608"/>
          <a:ext cx="5104112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Se calculan los nuevos tamaños según el tipo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Se recalcula el tamaño de la palabra de programa y sus elementos</a:t>
          </a:r>
        </a:p>
      </dsp:txBody>
      <dsp:txXfrm>
        <a:off x="0" y="479608"/>
        <a:ext cx="5104112" cy="727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D9BED-55D7-4429-A1DF-BF54B1F93A20}">
      <dsp:nvSpPr>
        <dsp:cNvPr id="0" name=""/>
        <dsp:cNvSpPr/>
      </dsp:nvSpPr>
      <dsp:spPr>
        <a:xfrm>
          <a:off x="0" y="0"/>
          <a:ext cx="4805010" cy="455715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Añadidas nuevas instrucciones</a:t>
          </a:r>
        </a:p>
      </dsp:txBody>
      <dsp:txXfrm>
        <a:off x="22246" y="22246"/>
        <a:ext cx="4760518" cy="411223"/>
      </dsp:txXfrm>
    </dsp:sp>
    <dsp:sp modelId="{45BCC07F-9271-4B69-B9BC-BA8296C29313}">
      <dsp:nvSpPr>
        <dsp:cNvPr id="0" name=""/>
        <dsp:cNvSpPr/>
      </dsp:nvSpPr>
      <dsp:spPr>
        <a:xfrm>
          <a:off x="0" y="479608"/>
          <a:ext cx="480501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5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Se incluyen los ficheros que determinan su funcionamiento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Se les asigna un código de instrucción</a:t>
          </a:r>
        </a:p>
      </dsp:txBody>
      <dsp:txXfrm>
        <a:off x="0" y="479608"/>
        <a:ext cx="4805010" cy="727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D003C-014F-4012-97CC-C1F5C07A8A59}">
      <dsp:nvSpPr>
        <dsp:cNvPr id="0" name=""/>
        <dsp:cNvSpPr/>
      </dsp:nvSpPr>
      <dsp:spPr>
        <a:xfrm>
          <a:off x="0" y="852"/>
          <a:ext cx="5588000" cy="715358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Adaptación de la herramienta compiladora</a:t>
          </a:r>
        </a:p>
      </dsp:txBody>
      <dsp:txXfrm>
        <a:off x="34921" y="35773"/>
        <a:ext cx="5518158" cy="645516"/>
      </dsp:txXfrm>
    </dsp:sp>
    <dsp:sp modelId="{58D0B907-ED8A-4E8B-ADAE-1F23A6C5E25C}">
      <dsp:nvSpPr>
        <dsp:cNvPr id="0" name=""/>
        <dsp:cNvSpPr/>
      </dsp:nvSpPr>
      <dsp:spPr>
        <a:xfrm>
          <a:off x="0" y="716211"/>
          <a:ext cx="5588000" cy="90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reasignan los nuevos códigos de instrucción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modifican los tipos de datos para que admitan datos de 32 bits y más registros</a:t>
          </a:r>
        </a:p>
      </dsp:txBody>
      <dsp:txXfrm>
        <a:off x="0" y="716211"/>
        <a:ext cx="5588000" cy="9084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E4747-2C94-40C7-AA9A-15DFBB2E6DB6}">
      <dsp:nvSpPr>
        <dsp:cNvPr id="0" name=""/>
        <dsp:cNvSpPr/>
      </dsp:nvSpPr>
      <dsp:spPr>
        <a:xfrm>
          <a:off x="0" y="0"/>
          <a:ext cx="8535196" cy="5363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Adaptación del compilador y programa ensamblador</a:t>
          </a:r>
        </a:p>
      </dsp:txBody>
      <dsp:txXfrm>
        <a:off x="26185" y="26185"/>
        <a:ext cx="8482826" cy="48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A1108-B247-4D15-89F1-059AFE496467}">
      <dsp:nvSpPr>
        <dsp:cNvPr id="0" name=""/>
        <dsp:cNvSpPr/>
      </dsp:nvSpPr>
      <dsp:spPr>
        <a:xfrm>
          <a:off x="0" y="12213"/>
          <a:ext cx="5588000" cy="694184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Adaptación del programa ensamblador</a:t>
          </a:r>
        </a:p>
      </dsp:txBody>
      <dsp:txXfrm>
        <a:off x="33887" y="46100"/>
        <a:ext cx="5520226" cy="626410"/>
      </dsp:txXfrm>
    </dsp:sp>
    <dsp:sp modelId="{9B7F9DB8-1A0C-4EE0-A797-BE0B617E11B9}">
      <dsp:nvSpPr>
        <dsp:cNvPr id="0" name=""/>
        <dsp:cNvSpPr/>
      </dsp:nvSpPr>
      <dsp:spPr>
        <a:xfrm>
          <a:off x="0" y="706398"/>
          <a:ext cx="5588000" cy="1120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adaptan los valores introducidos en los registros para que coincida con los 32 bits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Hasta 32 registros (+300%) y hasta 2048 líneas de programa (+100%)</a:t>
          </a:r>
        </a:p>
      </dsp:txBody>
      <dsp:txXfrm>
        <a:off x="0" y="706398"/>
        <a:ext cx="5588000" cy="11209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91270-79B4-48A2-A3FD-E0A4BAF5557F}">
      <dsp:nvSpPr>
        <dsp:cNvPr id="0" name=""/>
        <dsp:cNvSpPr/>
      </dsp:nvSpPr>
      <dsp:spPr>
        <a:xfrm>
          <a:off x="0" y="0"/>
          <a:ext cx="3818514" cy="4932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Test de funcionamiento</a:t>
          </a:r>
        </a:p>
      </dsp:txBody>
      <dsp:txXfrm>
        <a:off x="24078" y="24078"/>
        <a:ext cx="3770358" cy="44507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FE39E-4B34-4DCD-A277-A1D47C6EE52A}">
      <dsp:nvSpPr>
        <dsp:cNvPr id="0" name=""/>
        <dsp:cNvSpPr/>
      </dsp:nvSpPr>
      <dsp:spPr>
        <a:xfrm>
          <a:off x="0" y="645"/>
          <a:ext cx="4952999" cy="647997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Comprobación de la nueva arquitectura</a:t>
          </a:r>
        </a:p>
      </dsp:txBody>
      <dsp:txXfrm>
        <a:off x="31633" y="32278"/>
        <a:ext cx="4889733" cy="584731"/>
      </dsp:txXfrm>
    </dsp:sp>
    <dsp:sp modelId="{33C1FACB-587C-4239-A7D3-0669BD568E17}">
      <dsp:nvSpPr>
        <dsp:cNvPr id="0" name=""/>
        <dsp:cNvSpPr/>
      </dsp:nvSpPr>
      <dsp:spPr>
        <a:xfrm>
          <a:off x="0" y="648642"/>
          <a:ext cx="495299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/>
            <a:t>Cargamos el dato </a:t>
          </a:r>
          <a:r>
            <a:rPr lang="es-ES" sz="2000" kern="1200" dirty="0">
              <a:solidFill>
                <a:srgbClr val="FF8000"/>
              </a:solidFill>
              <a:effectLst/>
              <a:latin typeface="Courier New" panose="02070309020205020404" pitchFamily="49" charset="0"/>
            </a:rPr>
            <a:t>FFFFFFFF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/>
            <a:t>Lo mostramos en el </a:t>
          </a:r>
          <a:r>
            <a:rPr lang="es-ES" sz="2000" kern="1200" dirty="0" err="1"/>
            <a:t>hyperterminal</a:t>
          </a:r>
          <a:endParaRPr lang="es-ES" sz="2000" kern="1200" dirty="0"/>
        </a:p>
      </dsp:txBody>
      <dsp:txXfrm>
        <a:off x="0" y="648642"/>
        <a:ext cx="4952999" cy="8445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2635F-4B83-436D-90A6-60ADEF24E433}">
      <dsp:nvSpPr>
        <dsp:cNvPr id="0" name=""/>
        <dsp:cNvSpPr/>
      </dsp:nvSpPr>
      <dsp:spPr>
        <a:xfrm>
          <a:off x="0" y="44708"/>
          <a:ext cx="4952999" cy="638025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Comprobación de la nueva instrucción</a:t>
          </a:r>
        </a:p>
      </dsp:txBody>
      <dsp:txXfrm>
        <a:off x="31146" y="75854"/>
        <a:ext cx="4890707" cy="575733"/>
      </dsp:txXfrm>
    </dsp:sp>
    <dsp:sp modelId="{3AF1EE70-8DF9-41CA-9225-DB3D812A822B}">
      <dsp:nvSpPr>
        <dsp:cNvPr id="0" name=""/>
        <dsp:cNvSpPr/>
      </dsp:nvSpPr>
      <dsp:spPr>
        <a:xfrm>
          <a:off x="0" y="682734"/>
          <a:ext cx="4952999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/>
            <a:t>Cargamos el dato </a:t>
          </a:r>
          <a:r>
            <a:rPr lang="es-ES" sz="2000" kern="1200" dirty="0">
              <a:solidFill>
                <a:srgbClr val="FF8000"/>
              </a:solidFill>
              <a:effectLst/>
              <a:latin typeface="Courier New" panose="02070309020205020404" pitchFamily="49" charset="0"/>
            </a:rPr>
            <a:t>484F4C41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/>
            <a:t>Aplicamos la instrucción </a:t>
          </a:r>
          <a:r>
            <a:rPr lang="es-ES" sz="2000" kern="1200" dirty="0">
              <a:solidFill>
                <a:schemeClr val="tx1"/>
              </a:solidFill>
              <a:effectLst/>
              <a:latin typeface="Courier New" panose="02070309020205020404" pitchFamily="49" charset="0"/>
            </a:rPr>
            <a:t>SHIFTRS232</a:t>
          </a:r>
          <a:endParaRPr lang="es-E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000" kern="1200" dirty="0">
              <a:solidFill>
                <a:schemeClr val="tx1"/>
              </a:solidFill>
            </a:rPr>
            <a:t>Si realiza bien su función, aparecerá la palabra HOLA</a:t>
          </a:r>
        </a:p>
      </dsp:txBody>
      <dsp:txXfrm>
        <a:off x="0" y="682734"/>
        <a:ext cx="4952999" cy="16228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895C9-6B8F-445A-844F-3C32B529E8E4}">
      <dsp:nvSpPr>
        <dsp:cNvPr id="0" name=""/>
        <dsp:cNvSpPr/>
      </dsp:nvSpPr>
      <dsp:spPr>
        <a:xfrm>
          <a:off x="0" y="246"/>
          <a:ext cx="1434006" cy="503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Diseño</a:t>
          </a:r>
          <a:endParaRPr lang="es-ES" sz="2000" kern="1200" dirty="0"/>
        </a:p>
      </dsp:txBody>
      <dsp:txXfrm>
        <a:off x="24579" y="24825"/>
        <a:ext cx="1384848" cy="45434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7DEF-640E-4A78-A4D9-6DC28D41A527}">
      <dsp:nvSpPr>
        <dsp:cNvPr id="0" name=""/>
        <dsp:cNvSpPr/>
      </dsp:nvSpPr>
      <dsp:spPr>
        <a:xfrm>
          <a:off x="0" y="492"/>
          <a:ext cx="2650411" cy="503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Modificaciones</a:t>
          </a:r>
        </a:p>
      </dsp:txBody>
      <dsp:txXfrm>
        <a:off x="24579" y="25071"/>
        <a:ext cx="2601253" cy="454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56722-6CCE-45E2-9607-B14470039061}">
      <dsp:nvSpPr>
        <dsp:cNvPr id="0" name=""/>
        <dsp:cNvSpPr/>
      </dsp:nvSpPr>
      <dsp:spPr>
        <a:xfrm>
          <a:off x="0" y="177228"/>
          <a:ext cx="2839460" cy="1197901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El microcontrolador se implementa sobre la FPGA </a:t>
          </a:r>
          <a:r>
            <a:rPr lang="es-ES" sz="1900" kern="1200" dirty="0" err="1"/>
            <a:t>Zedboard</a:t>
          </a:r>
          <a:endParaRPr lang="es-ES" sz="1900" kern="1200" dirty="0"/>
        </a:p>
      </dsp:txBody>
      <dsp:txXfrm>
        <a:off x="58477" y="235705"/>
        <a:ext cx="2722506" cy="108094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C1E1-BF09-4722-809E-63A0F2B527CE}">
      <dsp:nvSpPr>
        <dsp:cNvPr id="0" name=""/>
        <dsp:cNvSpPr/>
      </dsp:nvSpPr>
      <dsp:spPr>
        <a:xfrm>
          <a:off x="0" y="131"/>
          <a:ext cx="5324912" cy="5398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Implementación con el </a:t>
          </a:r>
          <a:r>
            <a:rPr lang="es-ES" sz="2400" kern="1200" dirty="0" err="1"/>
            <a:t>PicoBlaze</a:t>
          </a:r>
          <a:endParaRPr lang="es-ES" sz="2000" kern="1200" dirty="0"/>
        </a:p>
      </dsp:txBody>
      <dsp:txXfrm>
        <a:off x="26354" y="26485"/>
        <a:ext cx="5272204" cy="4871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0C731-B138-4475-986C-937C4F51596B}">
      <dsp:nvSpPr>
        <dsp:cNvPr id="0" name=""/>
        <dsp:cNvSpPr/>
      </dsp:nvSpPr>
      <dsp:spPr>
        <a:xfrm>
          <a:off x="0" y="0"/>
          <a:ext cx="4214090" cy="479096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Señales de entrada</a:t>
          </a:r>
        </a:p>
      </dsp:txBody>
      <dsp:txXfrm>
        <a:off x="23388" y="23388"/>
        <a:ext cx="4167314" cy="432320"/>
      </dsp:txXfrm>
    </dsp:sp>
    <dsp:sp modelId="{B9CB4ABD-2136-4582-9FB8-2A3C8A387A4C}">
      <dsp:nvSpPr>
        <dsp:cNvPr id="0" name=""/>
        <dsp:cNvSpPr/>
      </dsp:nvSpPr>
      <dsp:spPr>
        <a:xfrm>
          <a:off x="0" y="480035"/>
          <a:ext cx="4214090" cy="100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97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/>
            <a:t>Se toman 3 señales del bloque </a:t>
          </a:r>
          <a:r>
            <a:rPr lang="es-ES" sz="1900" kern="1200" dirty="0" err="1"/>
            <a:t>PicoBlaze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/>
            <a:t>Se conectan el resto de señales del bloque </a:t>
          </a:r>
          <a:r>
            <a:rPr lang="es-ES" sz="1900" kern="1200" dirty="0" err="1"/>
            <a:t>toplevel</a:t>
          </a:r>
          <a:r>
            <a:rPr lang="es-ES" sz="1900" kern="1200" dirty="0"/>
            <a:t> (</a:t>
          </a:r>
          <a:r>
            <a:rPr lang="es-ES" sz="1900" kern="1200" dirty="0" err="1"/>
            <a:t>switch_err</a:t>
          </a:r>
          <a:r>
            <a:rPr lang="es-ES" sz="1900" kern="1200" dirty="0"/>
            <a:t>)</a:t>
          </a:r>
        </a:p>
      </dsp:txBody>
      <dsp:txXfrm>
        <a:off x="0" y="480035"/>
        <a:ext cx="4214090" cy="100607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9E57E-1F08-4956-9633-8525035C01BD}">
      <dsp:nvSpPr>
        <dsp:cNvPr id="0" name=""/>
        <dsp:cNvSpPr/>
      </dsp:nvSpPr>
      <dsp:spPr>
        <a:xfrm>
          <a:off x="0" y="62000"/>
          <a:ext cx="4214090" cy="560626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Señales de salida</a:t>
          </a:r>
        </a:p>
      </dsp:txBody>
      <dsp:txXfrm>
        <a:off x="27368" y="89368"/>
        <a:ext cx="4159354" cy="505890"/>
      </dsp:txXfrm>
    </dsp:sp>
    <dsp:sp modelId="{D80C26A4-BD99-44F5-91DE-26F27448985A}">
      <dsp:nvSpPr>
        <dsp:cNvPr id="0" name=""/>
        <dsp:cNvSpPr/>
      </dsp:nvSpPr>
      <dsp:spPr>
        <a:xfrm>
          <a:off x="0" y="622627"/>
          <a:ext cx="4214090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9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/>
            <a:t>Se conectan las señales de salida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Las señales se conectan al multiplexor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Solo se leerán sus valores en las condiciones especificadas</a:t>
          </a:r>
        </a:p>
      </dsp:txBody>
      <dsp:txXfrm>
        <a:off x="0" y="622627"/>
        <a:ext cx="4214090" cy="10557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4AFBE-4C5E-452E-88E1-88A90C3FB466}">
      <dsp:nvSpPr>
        <dsp:cNvPr id="0" name=""/>
        <dsp:cNvSpPr/>
      </dsp:nvSpPr>
      <dsp:spPr>
        <a:xfrm>
          <a:off x="0" y="583"/>
          <a:ext cx="3714225" cy="5396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Test de funcionamiento</a:t>
          </a:r>
        </a:p>
      </dsp:txBody>
      <dsp:txXfrm>
        <a:off x="26344" y="26927"/>
        <a:ext cx="3661537" cy="48697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375EB-E773-4C7C-926F-C3C2F209AF71}">
      <dsp:nvSpPr>
        <dsp:cNvPr id="0" name=""/>
        <dsp:cNvSpPr/>
      </dsp:nvSpPr>
      <dsp:spPr>
        <a:xfrm>
          <a:off x="0" y="1371"/>
          <a:ext cx="4311942" cy="407541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Lectura de memoria</a:t>
          </a:r>
        </a:p>
      </dsp:txBody>
      <dsp:txXfrm>
        <a:off x="19895" y="21266"/>
        <a:ext cx="4272152" cy="367751"/>
      </dsp:txXfrm>
    </dsp:sp>
    <dsp:sp modelId="{A2B02257-96F1-4495-9EC7-14CF8B5102A4}">
      <dsp:nvSpPr>
        <dsp:cNvPr id="0" name=""/>
        <dsp:cNvSpPr/>
      </dsp:nvSpPr>
      <dsp:spPr>
        <a:xfrm>
          <a:off x="0" y="408913"/>
          <a:ext cx="4311942" cy="84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usa una rutina para recorrer todas las posiciones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lee su valor y se muestra por pantalla</a:t>
          </a:r>
        </a:p>
      </dsp:txBody>
      <dsp:txXfrm>
        <a:off x="0" y="408913"/>
        <a:ext cx="4311942" cy="842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375EB-E773-4C7C-926F-C3C2F209AF71}">
      <dsp:nvSpPr>
        <dsp:cNvPr id="0" name=""/>
        <dsp:cNvSpPr/>
      </dsp:nvSpPr>
      <dsp:spPr>
        <a:xfrm>
          <a:off x="0" y="3334"/>
          <a:ext cx="4311942" cy="541963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Comprobación de corrección</a:t>
          </a:r>
        </a:p>
      </dsp:txBody>
      <dsp:txXfrm>
        <a:off x="26456" y="29790"/>
        <a:ext cx="4259030" cy="489051"/>
      </dsp:txXfrm>
    </dsp:sp>
    <dsp:sp modelId="{A2B02257-96F1-4495-9EC7-14CF8B5102A4}">
      <dsp:nvSpPr>
        <dsp:cNvPr id="0" name=""/>
        <dsp:cNvSpPr/>
      </dsp:nvSpPr>
      <dsp:spPr>
        <a:xfrm>
          <a:off x="0" y="655426"/>
          <a:ext cx="4311942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90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Se activa el switch que habilita la corrección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Se lee la memoria y se muestran los datos</a:t>
          </a:r>
        </a:p>
      </dsp:txBody>
      <dsp:txXfrm>
        <a:off x="0" y="655426"/>
        <a:ext cx="4311942" cy="4843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375EB-E773-4C7C-926F-C3C2F209AF71}">
      <dsp:nvSpPr>
        <dsp:cNvPr id="0" name=""/>
        <dsp:cNvSpPr/>
      </dsp:nvSpPr>
      <dsp:spPr>
        <a:xfrm>
          <a:off x="0" y="0"/>
          <a:ext cx="4485315" cy="504001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Uso de la memoria y la nueva instrucción</a:t>
          </a:r>
        </a:p>
      </dsp:txBody>
      <dsp:txXfrm>
        <a:off x="24603" y="24603"/>
        <a:ext cx="4436109" cy="454795"/>
      </dsp:txXfrm>
    </dsp:sp>
    <dsp:sp modelId="{A2B02257-96F1-4495-9EC7-14CF8B5102A4}">
      <dsp:nvSpPr>
        <dsp:cNvPr id="0" name=""/>
        <dsp:cNvSpPr/>
      </dsp:nvSpPr>
      <dsp:spPr>
        <a:xfrm>
          <a:off x="0" y="514314"/>
          <a:ext cx="4485315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0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carga el valor de la </a:t>
          </a:r>
          <a:r>
            <a:rPr lang="es-ES" sz="1800" kern="1200"/>
            <a:t>posición 16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aplica la instrucción SHIFTRS232</a:t>
          </a:r>
        </a:p>
      </dsp:txBody>
      <dsp:txXfrm>
        <a:off x="0" y="514314"/>
        <a:ext cx="4485315" cy="7286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375EB-E773-4C7C-926F-C3C2F209AF71}">
      <dsp:nvSpPr>
        <dsp:cNvPr id="0" name=""/>
        <dsp:cNvSpPr/>
      </dsp:nvSpPr>
      <dsp:spPr>
        <a:xfrm>
          <a:off x="0" y="551"/>
          <a:ext cx="4485314" cy="433998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Prueba de escritura</a:t>
          </a:r>
        </a:p>
      </dsp:txBody>
      <dsp:txXfrm>
        <a:off x="21186" y="21737"/>
        <a:ext cx="4442942" cy="391626"/>
      </dsp:txXfrm>
    </dsp:sp>
    <dsp:sp modelId="{A2B02257-96F1-4495-9EC7-14CF8B5102A4}">
      <dsp:nvSpPr>
        <dsp:cNvPr id="0" name=""/>
        <dsp:cNvSpPr/>
      </dsp:nvSpPr>
      <dsp:spPr>
        <a:xfrm>
          <a:off x="0" y="434549"/>
          <a:ext cx="4485314" cy="81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40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cargan tres valores distintos en las posiciones 1, 10 y 16 y se muestran los datos</a:t>
          </a:r>
        </a:p>
      </dsp:txBody>
      <dsp:txXfrm>
        <a:off x="0" y="434549"/>
        <a:ext cx="4485314" cy="8181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4AFBE-4C5E-452E-88E1-88A90C3FB466}">
      <dsp:nvSpPr>
        <dsp:cNvPr id="0" name=""/>
        <dsp:cNvSpPr/>
      </dsp:nvSpPr>
      <dsp:spPr>
        <a:xfrm>
          <a:off x="0" y="188"/>
          <a:ext cx="3882006" cy="5398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Test de funcionamiento</a:t>
          </a:r>
        </a:p>
      </dsp:txBody>
      <dsp:txXfrm>
        <a:off x="26354" y="26542"/>
        <a:ext cx="3829298" cy="4871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28FFE-A5CF-4049-BD07-CE87E1DF8B14}">
      <dsp:nvSpPr>
        <dsp:cNvPr id="0" name=""/>
        <dsp:cNvSpPr/>
      </dsp:nvSpPr>
      <dsp:spPr>
        <a:xfrm>
          <a:off x="0" y="0"/>
          <a:ext cx="2241797" cy="589456"/>
        </a:xfrm>
        <a:prstGeom prst="roundRect">
          <a:avLst/>
        </a:prstGeom>
        <a:solidFill>
          <a:schemeClr val="accent4"/>
        </a:solidFill>
        <a:ln w="19050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Código de error “00”</a:t>
          </a:r>
        </a:p>
      </dsp:txBody>
      <dsp:txXfrm>
        <a:off x="28775" y="28775"/>
        <a:ext cx="2184247" cy="531906"/>
      </dsp:txXfrm>
    </dsp:sp>
    <dsp:sp modelId="{39DA91AB-72E7-46DE-A73D-78A491AC10C3}">
      <dsp:nvSpPr>
        <dsp:cNvPr id="0" name=""/>
        <dsp:cNvSpPr/>
      </dsp:nvSpPr>
      <dsp:spPr>
        <a:xfrm>
          <a:off x="0" y="600423"/>
          <a:ext cx="2241797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77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No existen errores en el dato analizado</a:t>
          </a:r>
        </a:p>
      </dsp:txBody>
      <dsp:txXfrm>
        <a:off x="0" y="600423"/>
        <a:ext cx="2241797" cy="86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D0E5B-2931-4DD0-9930-D29119C903BF}">
      <dsp:nvSpPr>
        <dsp:cNvPr id="0" name=""/>
        <dsp:cNvSpPr/>
      </dsp:nvSpPr>
      <dsp:spPr>
        <a:xfrm>
          <a:off x="0" y="817"/>
          <a:ext cx="4475222" cy="4941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Estructura y funcionamiento</a:t>
          </a:r>
        </a:p>
      </dsp:txBody>
      <dsp:txXfrm>
        <a:off x="24122" y="24939"/>
        <a:ext cx="4426978" cy="44589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28FFE-A5CF-4049-BD07-CE87E1DF8B14}">
      <dsp:nvSpPr>
        <dsp:cNvPr id="0" name=""/>
        <dsp:cNvSpPr/>
      </dsp:nvSpPr>
      <dsp:spPr>
        <a:xfrm>
          <a:off x="0" y="0"/>
          <a:ext cx="2241797" cy="591267"/>
        </a:xfrm>
        <a:prstGeom prst="roundRect">
          <a:avLst/>
        </a:prstGeom>
        <a:solidFill>
          <a:schemeClr val="accent4"/>
        </a:solidFill>
        <a:ln w="19050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Código de error “01”</a:t>
          </a:r>
        </a:p>
      </dsp:txBody>
      <dsp:txXfrm>
        <a:off x="28863" y="28863"/>
        <a:ext cx="2184071" cy="533541"/>
      </dsp:txXfrm>
    </dsp:sp>
    <dsp:sp modelId="{39DA91AB-72E7-46DE-A73D-78A491AC10C3}">
      <dsp:nvSpPr>
        <dsp:cNvPr id="0" name=""/>
        <dsp:cNvSpPr/>
      </dsp:nvSpPr>
      <dsp:spPr>
        <a:xfrm>
          <a:off x="0" y="565207"/>
          <a:ext cx="2241797" cy="100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77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700" kern="1200" dirty="0"/>
            <a:t>Error en un bit cualquiera (excepto PB). Corregible</a:t>
          </a:r>
        </a:p>
      </dsp:txBody>
      <dsp:txXfrm>
        <a:off x="0" y="565207"/>
        <a:ext cx="2241797" cy="100291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28FFE-A5CF-4049-BD07-CE87E1DF8B14}">
      <dsp:nvSpPr>
        <dsp:cNvPr id="0" name=""/>
        <dsp:cNvSpPr/>
      </dsp:nvSpPr>
      <dsp:spPr>
        <a:xfrm>
          <a:off x="0" y="61"/>
          <a:ext cx="2241797" cy="773640"/>
        </a:xfrm>
        <a:prstGeom prst="roundRect">
          <a:avLst/>
        </a:prstGeom>
        <a:solidFill>
          <a:schemeClr val="accent4"/>
        </a:solidFill>
        <a:ln w="19050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Código de error “10”</a:t>
          </a:r>
        </a:p>
      </dsp:txBody>
      <dsp:txXfrm>
        <a:off x="37766" y="37827"/>
        <a:ext cx="2166265" cy="698108"/>
      </dsp:txXfrm>
    </dsp:sp>
    <dsp:sp modelId="{39DA91AB-72E7-46DE-A73D-78A491AC10C3}">
      <dsp:nvSpPr>
        <dsp:cNvPr id="0" name=""/>
        <dsp:cNvSpPr/>
      </dsp:nvSpPr>
      <dsp:spPr>
        <a:xfrm>
          <a:off x="0" y="773702"/>
          <a:ext cx="2241797" cy="98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7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Error doble (paridad, datos o ambos). Detectable pero no corregible</a:t>
          </a:r>
        </a:p>
      </dsp:txBody>
      <dsp:txXfrm>
        <a:off x="0" y="773702"/>
        <a:ext cx="2241797" cy="98056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28FFE-A5CF-4049-BD07-CE87E1DF8B14}">
      <dsp:nvSpPr>
        <dsp:cNvPr id="0" name=""/>
        <dsp:cNvSpPr/>
      </dsp:nvSpPr>
      <dsp:spPr>
        <a:xfrm>
          <a:off x="0" y="65865"/>
          <a:ext cx="2241797" cy="666254"/>
        </a:xfrm>
        <a:prstGeom prst="roundRect">
          <a:avLst/>
        </a:prstGeom>
        <a:solidFill>
          <a:schemeClr val="accent4"/>
        </a:solidFill>
        <a:ln w="19050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Código de error “11”</a:t>
          </a:r>
        </a:p>
      </dsp:txBody>
      <dsp:txXfrm>
        <a:off x="32524" y="98389"/>
        <a:ext cx="2176749" cy="601206"/>
      </dsp:txXfrm>
    </dsp:sp>
    <dsp:sp modelId="{39DA91AB-72E7-46DE-A73D-78A491AC10C3}">
      <dsp:nvSpPr>
        <dsp:cNvPr id="0" name=""/>
        <dsp:cNvSpPr/>
      </dsp:nvSpPr>
      <dsp:spPr>
        <a:xfrm>
          <a:off x="0" y="732120"/>
          <a:ext cx="2241797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7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Error en el bit PB. Corregible, aunque no resulta necesario</a:t>
          </a:r>
        </a:p>
      </dsp:txBody>
      <dsp:txXfrm>
        <a:off x="0" y="732120"/>
        <a:ext cx="2241797" cy="95634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EFB54-52F5-4247-A2E3-BBB0C394CC55}">
      <dsp:nvSpPr>
        <dsp:cNvPr id="0" name=""/>
        <dsp:cNvSpPr/>
      </dsp:nvSpPr>
      <dsp:spPr>
        <a:xfrm>
          <a:off x="0" y="1976"/>
          <a:ext cx="4952999" cy="686057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Aumento de las </a:t>
          </a:r>
          <a:r>
            <a:rPr lang="es-ES" sz="2200" kern="1200" dirty="0"/>
            <a:t>capacidades</a:t>
          </a:r>
        </a:p>
      </dsp:txBody>
      <dsp:txXfrm>
        <a:off x="33491" y="35467"/>
        <a:ext cx="4886017" cy="619075"/>
      </dsp:txXfrm>
    </dsp:sp>
    <dsp:sp modelId="{737FF278-97C4-49CD-A030-CF2CDA1630E9}">
      <dsp:nvSpPr>
        <dsp:cNvPr id="0" name=""/>
        <dsp:cNvSpPr/>
      </dsp:nvSpPr>
      <dsp:spPr>
        <a:xfrm>
          <a:off x="0" y="688034"/>
          <a:ext cx="4952999" cy="110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Se aumenta el tamaño máximo de las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Crecimiento del número de registros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Aumento de las líneas máximas de programa</a:t>
          </a:r>
        </a:p>
      </dsp:txBody>
      <dsp:txXfrm>
        <a:off x="0" y="688034"/>
        <a:ext cx="4952999" cy="1104066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910FD-A720-42AD-A102-8CC018E405C9}">
      <dsp:nvSpPr>
        <dsp:cNvPr id="0" name=""/>
        <dsp:cNvSpPr/>
      </dsp:nvSpPr>
      <dsp:spPr>
        <a:xfrm>
          <a:off x="0" y="70155"/>
          <a:ext cx="4952999" cy="792002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Implementación del algoritmo </a:t>
          </a:r>
          <a:r>
            <a:rPr lang="es-ES" sz="2400" kern="1200" dirty="0" err="1"/>
            <a:t>Hamming</a:t>
          </a:r>
          <a:endParaRPr lang="es-ES" sz="2400" kern="1200" dirty="0"/>
        </a:p>
      </dsp:txBody>
      <dsp:txXfrm>
        <a:off x="38662" y="108817"/>
        <a:ext cx="4875675" cy="714678"/>
      </dsp:txXfrm>
    </dsp:sp>
    <dsp:sp modelId="{158874E0-D50B-4029-B0C6-9DB8905A77EE}">
      <dsp:nvSpPr>
        <dsp:cNvPr id="0" name=""/>
        <dsp:cNvSpPr/>
      </dsp:nvSpPr>
      <dsp:spPr>
        <a:xfrm>
          <a:off x="0" y="948148"/>
          <a:ext cx="4952999" cy="142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Permite analizar la lógica del algoritmo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Muestra el proceso de implementación de componentes en </a:t>
          </a:r>
          <a:r>
            <a:rPr lang="es-ES" sz="1800" kern="1200" dirty="0" err="1"/>
            <a:t>PicoBlaze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Su uso puede ayudar a la comprensión del </a:t>
          </a:r>
          <a:r>
            <a:rPr lang="es-ES" sz="1800" kern="1200" dirty="0" err="1"/>
            <a:t>Hamming</a:t>
          </a:r>
          <a:r>
            <a:rPr lang="es-ES" sz="1800" kern="1200" dirty="0"/>
            <a:t> extendido (SECDED)</a:t>
          </a:r>
        </a:p>
      </dsp:txBody>
      <dsp:txXfrm>
        <a:off x="0" y="948148"/>
        <a:ext cx="4952999" cy="142416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893A6-8265-4FE1-A1F7-5122AD76F0F7}">
      <dsp:nvSpPr>
        <dsp:cNvPr id="0" name=""/>
        <dsp:cNvSpPr/>
      </dsp:nvSpPr>
      <dsp:spPr>
        <a:xfrm>
          <a:off x="0" y="0"/>
          <a:ext cx="4511420" cy="503996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Líneas futuras</a:t>
          </a:r>
        </a:p>
      </dsp:txBody>
      <dsp:txXfrm>
        <a:off x="24603" y="24603"/>
        <a:ext cx="4462214" cy="454790"/>
      </dsp:txXfrm>
    </dsp:sp>
    <dsp:sp modelId="{EC1CA6FB-6784-4879-9896-63A4A2D14661}">
      <dsp:nvSpPr>
        <dsp:cNvPr id="0" name=""/>
        <dsp:cNvSpPr/>
      </dsp:nvSpPr>
      <dsp:spPr>
        <a:xfrm>
          <a:off x="0" y="861219"/>
          <a:ext cx="4511420" cy="153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3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Operaciones en coma flotante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Implementación en sistemas sensibles al fenómeno SEU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800" kern="1200" dirty="0"/>
            <a:t>Formación académica</a:t>
          </a:r>
          <a:endParaRPr lang="es-ES" sz="1900" kern="1200" dirty="0"/>
        </a:p>
      </dsp:txBody>
      <dsp:txXfrm>
        <a:off x="0" y="861219"/>
        <a:ext cx="4511420" cy="1533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F354A-DB02-46B8-9F4C-64AAD7FB1C88}">
      <dsp:nvSpPr>
        <dsp:cNvPr id="0" name=""/>
        <dsp:cNvSpPr/>
      </dsp:nvSpPr>
      <dsp:spPr>
        <a:xfrm>
          <a:off x="0" y="0"/>
          <a:ext cx="2700745" cy="5394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Implementación</a:t>
          </a:r>
        </a:p>
      </dsp:txBody>
      <dsp:txXfrm>
        <a:off x="26335" y="26335"/>
        <a:ext cx="2648075" cy="486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7CB01-A453-487A-9FD2-4DD61C3F1F52}">
      <dsp:nvSpPr>
        <dsp:cNvPr id="0" name=""/>
        <dsp:cNvSpPr/>
      </dsp:nvSpPr>
      <dsp:spPr>
        <a:xfrm>
          <a:off x="0" y="46964"/>
          <a:ext cx="6091240" cy="4624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Compilador y programa ensamblador</a:t>
          </a:r>
        </a:p>
      </dsp:txBody>
      <dsp:txXfrm>
        <a:off x="22573" y="69537"/>
        <a:ext cx="6046094" cy="4172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B0C4E-02F5-494A-9A2B-97E3A2880C49}">
      <dsp:nvSpPr>
        <dsp:cNvPr id="0" name=""/>
        <dsp:cNvSpPr/>
      </dsp:nvSpPr>
      <dsp:spPr>
        <a:xfrm>
          <a:off x="0" y="101168"/>
          <a:ext cx="3679804" cy="781361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Se necesita generar el compilador a partir de otro fichero</a:t>
          </a:r>
        </a:p>
      </dsp:txBody>
      <dsp:txXfrm>
        <a:off x="38143" y="139311"/>
        <a:ext cx="3603518" cy="7050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627D6-8E91-456E-A4A6-EB8694EDFF57}">
      <dsp:nvSpPr>
        <dsp:cNvPr id="0" name=""/>
        <dsp:cNvSpPr/>
      </dsp:nvSpPr>
      <dsp:spPr>
        <a:xfrm>
          <a:off x="0" y="38848"/>
          <a:ext cx="3679805" cy="825151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Luego, con la consola de comandos de Windows, se genera el fichero con la memoria de programa</a:t>
          </a:r>
        </a:p>
      </dsp:txBody>
      <dsp:txXfrm>
        <a:off x="40281" y="79129"/>
        <a:ext cx="3599243" cy="7445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2DBD1-477A-4CF3-BE5F-CF51B49874DD}">
      <dsp:nvSpPr>
        <dsp:cNvPr id="0" name=""/>
        <dsp:cNvSpPr/>
      </dsp:nvSpPr>
      <dsp:spPr>
        <a:xfrm>
          <a:off x="0" y="0"/>
          <a:ext cx="3678235" cy="751135"/>
        </a:xfrm>
        <a:prstGeom prst="roundRect">
          <a:avLst/>
        </a:prstGeom>
        <a:solidFill>
          <a:schemeClr val="accent4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El compilador traduce de ensamblador a código máquina</a:t>
          </a:r>
        </a:p>
      </dsp:txBody>
      <dsp:txXfrm>
        <a:off x="36667" y="36667"/>
        <a:ext cx="3604901" cy="6778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F5ED4-9480-4DA9-A42B-EDE4B2738BD9}">
      <dsp:nvSpPr>
        <dsp:cNvPr id="0" name=""/>
        <dsp:cNvSpPr/>
      </dsp:nvSpPr>
      <dsp:spPr>
        <a:xfrm>
          <a:off x="0" y="0"/>
          <a:ext cx="5642105" cy="5284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Adaptación del bloque </a:t>
          </a:r>
          <a:r>
            <a:rPr lang="es-ES" sz="2400" kern="1200" dirty="0" err="1"/>
            <a:t>PicoBlaze</a:t>
          </a:r>
          <a:endParaRPr lang="es-ES" sz="2400" kern="1200" dirty="0"/>
        </a:p>
      </dsp:txBody>
      <dsp:txXfrm>
        <a:off x="25797" y="25797"/>
        <a:ext cx="5590511" cy="476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11/02/2023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11/02/2023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023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1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3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52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B42CC5-A37F-479C-BB89-93782537C5C2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434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295C3A-E926-46B8-ADEB-3C84EE47C3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34105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295C3A-E926-46B8-ADEB-3C84EE47C3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0382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295C3A-E926-46B8-ADEB-3C84EE47C3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3126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295C3A-E926-46B8-ADEB-3C84EE47C3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70120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7A9720-1EE6-4D5E-A5BF-D4060F8DE7CF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833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BAA0C9-03DE-4F7E-9E82-3790C686D72B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57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CACA7D-22A4-4E66-8FBE-CC5DD02FB4DF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9117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958C13-3C2F-4635-87DB-06CB8F496D80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1064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295C3A-E926-46B8-ADEB-3C84EE47C3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431115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D4354-610D-40D5-AEB6-3A793CD516D2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55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E701CA-C3B4-4331-83CC-2F0A47CA6E5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28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550BC4-1DD7-42C5-AEE4-96F7F79285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34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AB6CF5-77ED-4FF9-AAF8-52C3AF46E3D9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659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074DD3-B4C2-4A96-8300-79DD1DCFF12A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7331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4D0B20-C8B4-43BB-AD01-62F210BF3AA3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141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295C3A-E926-46B8-ADEB-3C84EE47C3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62631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11/02/2023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941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16.pn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18" Type="http://schemas.openxmlformats.org/officeDocument/2006/relationships/image" Target="../media/image18.emf"/><Relationship Id="rId3" Type="http://schemas.openxmlformats.org/officeDocument/2006/relationships/diagramLayout" Target="../diagrams/layout12.xml"/><Relationship Id="rId21" Type="http://schemas.openxmlformats.org/officeDocument/2006/relationships/image" Target="../media/image21.emf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image" Target="../media/image17.emf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19" Type="http://schemas.openxmlformats.org/officeDocument/2006/relationships/image" Target="../media/image19.emf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Relationship Id="rId22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3.jp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4.jp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17" Type="http://schemas.openxmlformats.org/officeDocument/2006/relationships/image" Target="../media/image25.png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18" Type="http://schemas.openxmlformats.org/officeDocument/2006/relationships/diagramLayout" Target="../diagrams/layout26.xml"/><Relationship Id="rId26" Type="http://schemas.microsoft.com/office/2007/relationships/diagramDrawing" Target="../diagrams/drawing27.xml"/><Relationship Id="rId3" Type="http://schemas.openxmlformats.org/officeDocument/2006/relationships/diagramLayout" Target="../diagrams/layout23.xml"/><Relationship Id="rId21" Type="http://schemas.microsoft.com/office/2007/relationships/diagramDrawing" Target="../diagrams/drawing26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17" Type="http://schemas.openxmlformats.org/officeDocument/2006/relationships/diagramData" Target="../diagrams/data26.xml"/><Relationship Id="rId25" Type="http://schemas.openxmlformats.org/officeDocument/2006/relationships/diagramColors" Target="../diagrams/colors27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20" Type="http://schemas.openxmlformats.org/officeDocument/2006/relationships/diagramColors" Target="../diagrams/colors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24" Type="http://schemas.openxmlformats.org/officeDocument/2006/relationships/diagramQuickStyle" Target="../diagrams/quickStyle27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23" Type="http://schemas.openxmlformats.org/officeDocument/2006/relationships/diagramLayout" Target="../diagrams/layout27.xml"/><Relationship Id="rId10" Type="http://schemas.openxmlformats.org/officeDocument/2006/relationships/diagramColors" Target="../diagrams/colors24.xml"/><Relationship Id="rId19" Type="http://schemas.openxmlformats.org/officeDocument/2006/relationships/diagramQuickStyle" Target="../diagrams/quickStyle26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Relationship Id="rId22" Type="http://schemas.openxmlformats.org/officeDocument/2006/relationships/diagramData" Target="../diagrams/data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9.xml"/><Relationship Id="rId13" Type="http://schemas.openxmlformats.org/officeDocument/2006/relationships/image" Target="../media/image26.jpeg"/><Relationship Id="rId18" Type="http://schemas.microsoft.com/office/2007/relationships/diagramDrawing" Target="../diagrams/drawing30.xml"/><Relationship Id="rId26" Type="http://schemas.openxmlformats.org/officeDocument/2006/relationships/diagramData" Target="../diagrams/data32.xml"/><Relationship Id="rId3" Type="http://schemas.openxmlformats.org/officeDocument/2006/relationships/diagramLayout" Target="../diagrams/layout28.xml"/><Relationship Id="rId21" Type="http://schemas.openxmlformats.org/officeDocument/2006/relationships/diagramLayout" Target="../diagrams/layout31.xml"/><Relationship Id="rId7" Type="http://schemas.openxmlformats.org/officeDocument/2006/relationships/image" Target="../media/image8.jpeg"/><Relationship Id="rId12" Type="http://schemas.microsoft.com/office/2007/relationships/diagramDrawing" Target="../diagrams/drawing29.xml"/><Relationship Id="rId17" Type="http://schemas.openxmlformats.org/officeDocument/2006/relationships/diagramColors" Target="../diagrams/colors30.xml"/><Relationship Id="rId25" Type="http://schemas.openxmlformats.org/officeDocument/2006/relationships/image" Target="../media/image28.jpeg"/><Relationship Id="rId2" Type="http://schemas.openxmlformats.org/officeDocument/2006/relationships/diagramData" Target="../diagrams/data28.xml"/><Relationship Id="rId16" Type="http://schemas.openxmlformats.org/officeDocument/2006/relationships/diagramQuickStyle" Target="../diagrams/quickStyle30.xml"/><Relationship Id="rId20" Type="http://schemas.openxmlformats.org/officeDocument/2006/relationships/diagramData" Target="../diagrams/data31.xml"/><Relationship Id="rId29" Type="http://schemas.openxmlformats.org/officeDocument/2006/relationships/diagramColors" Target="../diagrams/colors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11" Type="http://schemas.openxmlformats.org/officeDocument/2006/relationships/diagramColors" Target="../diagrams/colors29.xml"/><Relationship Id="rId24" Type="http://schemas.microsoft.com/office/2007/relationships/diagramDrawing" Target="../diagrams/drawing31.xml"/><Relationship Id="rId5" Type="http://schemas.openxmlformats.org/officeDocument/2006/relationships/diagramColors" Target="../diagrams/colors28.xml"/><Relationship Id="rId15" Type="http://schemas.openxmlformats.org/officeDocument/2006/relationships/diagramLayout" Target="../diagrams/layout30.xml"/><Relationship Id="rId23" Type="http://schemas.openxmlformats.org/officeDocument/2006/relationships/diagramColors" Target="../diagrams/colors31.xml"/><Relationship Id="rId28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29.xml"/><Relationship Id="rId19" Type="http://schemas.openxmlformats.org/officeDocument/2006/relationships/image" Target="../media/image27.jpeg"/><Relationship Id="rId4" Type="http://schemas.openxmlformats.org/officeDocument/2006/relationships/diagramQuickStyle" Target="../diagrams/quickStyle28.xml"/><Relationship Id="rId9" Type="http://schemas.openxmlformats.org/officeDocument/2006/relationships/diagramLayout" Target="../diagrams/layout29.xml"/><Relationship Id="rId14" Type="http://schemas.openxmlformats.org/officeDocument/2006/relationships/diagramData" Target="../diagrams/data30.xml"/><Relationship Id="rId22" Type="http://schemas.openxmlformats.org/officeDocument/2006/relationships/diagramQuickStyle" Target="../diagrams/quickStyle31.xml"/><Relationship Id="rId27" Type="http://schemas.openxmlformats.org/officeDocument/2006/relationships/diagramLayout" Target="../diagrams/layout32.xml"/><Relationship Id="rId30" Type="http://schemas.microsoft.com/office/2007/relationships/diagramDrawing" Target="../diagrams/drawin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diagramLayout" Target="../diagrams/layout35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12" Type="http://schemas.openxmlformats.org/officeDocument/2006/relationships/diagramData" Target="../diagrams/data35.xml"/><Relationship Id="rId2" Type="http://schemas.openxmlformats.org/officeDocument/2006/relationships/diagramData" Target="../diagrams/data33.xml"/><Relationship Id="rId16" Type="http://schemas.microsoft.com/office/2007/relationships/diagramDrawing" Target="../diagrams/drawing3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5" Type="http://schemas.openxmlformats.org/officeDocument/2006/relationships/diagramColors" Target="../diagrams/colors35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175" y="1863755"/>
            <a:ext cx="5335259" cy="2387600"/>
          </a:xfrm>
        </p:spPr>
        <p:txBody>
          <a:bodyPr rtlCol="0">
            <a:noAutofit/>
          </a:bodyPr>
          <a:lstStyle/>
          <a:p>
            <a:pPr algn="ctr" rtl="0"/>
            <a:r>
              <a:rPr lang="es-ES" sz="2400" dirty="0">
                <a:latin typeface="Rockwell" panose="02060603020205020403" pitchFamily="18" charset="0"/>
              </a:rPr>
              <a:t>Implementación de una microarquitectura de 32 bits basada en el microcontrolador </a:t>
            </a:r>
            <a:r>
              <a:rPr lang="es-ES" sz="2400" dirty="0" err="1">
                <a:latin typeface="Rockwell" panose="02060603020205020403" pitchFamily="18" charset="0"/>
              </a:rPr>
              <a:t>Picoblaze</a:t>
            </a:r>
            <a:r>
              <a:rPr lang="es-ES" sz="2400" dirty="0">
                <a:latin typeface="Rockwell" panose="02060603020205020403" pitchFamily="18" charset="0"/>
              </a:rPr>
              <a:t> para la aceleración por hardware del algoritmo de codificación </a:t>
            </a:r>
            <a:r>
              <a:rPr lang="es-ES" sz="2400" dirty="0" err="1">
                <a:latin typeface="Rockwell" panose="02060603020205020403" pitchFamily="18" charset="0"/>
              </a:rPr>
              <a:t>Hamming</a:t>
            </a:r>
            <a:endParaRPr lang="es-ES" sz="2400" dirty="0">
              <a:latin typeface="Rockwell" panose="02060603020205020403" pitchFamily="18" charset="0"/>
            </a:endParaRPr>
          </a:p>
        </p:txBody>
      </p:sp>
      <p:pic>
        <p:nvPicPr>
          <p:cNvPr id="4" name="Picture 2" descr="Manuales de identidad corporativa de la Universidad Politécnica de Cartagena">
            <a:extLst>
              <a:ext uri="{FF2B5EF4-FFF2-40B4-BE49-F238E27FC236}">
                <a16:creationId xmlns:a16="http://schemas.microsoft.com/office/drawing/2014/main" id="{7A5FD612-3AE7-C2D2-27E4-0642890F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04" y="1920905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4869FD6-7AFB-DE92-0ACC-834934AD0045}"/>
              </a:ext>
            </a:extLst>
          </p:cNvPr>
          <p:cNvCxnSpPr>
            <a:cxnSpLocks/>
          </p:cNvCxnSpPr>
          <p:nvPr/>
        </p:nvCxnSpPr>
        <p:spPr>
          <a:xfrm>
            <a:off x="7602434" y="1802441"/>
            <a:ext cx="0" cy="2448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EC1536E-B0EF-09C6-2078-9A5167BD6C91}"/>
              </a:ext>
            </a:extLst>
          </p:cNvPr>
          <p:cNvSpPr txBox="1"/>
          <p:nvPr/>
        </p:nvSpPr>
        <p:spPr>
          <a:xfrm>
            <a:off x="2267175" y="724618"/>
            <a:ext cx="784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TRABAJO FIN DE ESTUDIOS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0CA6A8-AF85-FE6E-2EAD-77125426F2F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4" y="6052054"/>
            <a:ext cx="2068961" cy="64573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5CE8C69-BD14-664A-11EF-A89CB5FBE011}"/>
              </a:ext>
            </a:extLst>
          </p:cNvPr>
          <p:cNvSpPr txBox="1"/>
          <p:nvPr/>
        </p:nvSpPr>
        <p:spPr>
          <a:xfrm>
            <a:off x="7139032" y="5369281"/>
            <a:ext cx="505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85000"/>
                  </a:schemeClr>
                </a:solidFill>
              </a:rPr>
              <a:t>Autor:              </a:t>
            </a:r>
            <a:r>
              <a:rPr lang="es-ES" dirty="0"/>
              <a:t>Pablo Ruiz Abellán</a:t>
            </a:r>
          </a:p>
          <a:p>
            <a:endParaRPr lang="es-ES" dirty="0"/>
          </a:p>
          <a:p>
            <a:r>
              <a:rPr lang="es-ES" dirty="0">
                <a:solidFill>
                  <a:schemeClr val="tx1">
                    <a:lumMod val="85000"/>
                  </a:schemeClr>
                </a:solidFill>
              </a:rPr>
              <a:t>Director</a:t>
            </a:r>
            <a:r>
              <a:rPr lang="es-ES">
                <a:solidFill>
                  <a:schemeClr val="tx1">
                    <a:lumMod val="85000"/>
                  </a:schemeClr>
                </a:solidFill>
              </a:rPr>
              <a:t>:    </a:t>
            </a:r>
            <a:r>
              <a:rPr lang="es-ES">
                <a:latin typeface="Tw Cen MT (Cuerpo)"/>
              </a:rPr>
              <a:t>      </a:t>
            </a:r>
            <a:r>
              <a:rPr lang="es-E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Jose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Javier Martínez Álvarez</a:t>
            </a:r>
          </a:p>
          <a:p>
            <a:r>
              <a:rPr lang="es-ES" dirty="0">
                <a:solidFill>
                  <a:schemeClr val="tx1">
                    <a:lumMod val="85000"/>
                  </a:schemeClr>
                </a:solidFill>
                <a:cs typeface="Times New Roman" panose="02020603050405020304" pitchFamily="18" charset="0"/>
              </a:rPr>
              <a:t>Codirector:</a:t>
            </a:r>
            <a:r>
              <a:rPr lang="es-ES" dirty="0">
                <a:cs typeface="Times New Roman" panose="02020603050405020304" pitchFamily="18" charset="0"/>
              </a:rPr>
              <a:t>     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F. Javier </a:t>
            </a:r>
            <a:r>
              <a:rPr lang="es-E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Garrigós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Guerrero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AC58F-1271-39B5-0F0B-63420334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8946"/>
            <a:ext cx="9905998" cy="864000"/>
          </a:xfrm>
        </p:spPr>
        <p:txBody>
          <a:bodyPr/>
          <a:lstStyle/>
          <a:p>
            <a:r>
              <a:rPr lang="es-ES" sz="3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36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3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  <a:endParaRPr lang="es-ES" dirty="0"/>
          </a:p>
        </p:txBody>
      </p:sp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1713892024"/>
              </p:ext>
            </p:extLst>
          </p:nvPr>
        </p:nvGraphicFramePr>
        <p:xfrm>
          <a:off x="1141412" y="1060651"/>
          <a:ext cx="2700745" cy="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B7840A03-2F0B-EB59-A798-FA7E89237BD7}"/>
              </a:ext>
            </a:extLst>
          </p:cNvPr>
          <p:cNvGrpSpPr/>
          <p:nvPr/>
        </p:nvGrpSpPr>
        <p:grpSpPr>
          <a:xfrm>
            <a:off x="1141413" y="1837184"/>
            <a:ext cx="4588268" cy="4504893"/>
            <a:chOff x="1561118" y="2290573"/>
            <a:chExt cx="3925537" cy="392553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7B6228D-B261-1C7D-8C0B-7048C09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118" y="2290573"/>
              <a:ext cx="3925537" cy="392553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Marco 6"/>
            <p:cNvSpPr/>
            <p:nvPr/>
          </p:nvSpPr>
          <p:spPr>
            <a:xfrm>
              <a:off x="4683916" y="5231246"/>
              <a:ext cx="227269" cy="174748"/>
            </a:xfrm>
            <a:prstGeom prst="frame">
              <a:avLst>
                <a:gd name="adj1" fmla="val 4108"/>
              </a:avLst>
            </a:prstGeom>
            <a:ln>
              <a:solidFill>
                <a:srgbClr val="FF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8" name="Marco 7"/>
            <p:cNvSpPr/>
            <p:nvPr/>
          </p:nvSpPr>
          <p:spPr>
            <a:xfrm>
              <a:off x="2366464" y="5603846"/>
              <a:ext cx="536127" cy="369116"/>
            </a:xfrm>
            <a:prstGeom prst="frame">
              <a:avLst>
                <a:gd name="adj1" fmla="val 4108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1" name="Marco 10"/>
            <p:cNvSpPr/>
            <p:nvPr/>
          </p:nvSpPr>
          <p:spPr>
            <a:xfrm>
              <a:off x="4017308" y="5318620"/>
              <a:ext cx="164605" cy="209725"/>
            </a:xfrm>
            <a:prstGeom prst="frame">
              <a:avLst>
                <a:gd name="adj1" fmla="val 410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3" name="Marco 12"/>
            <p:cNvSpPr/>
            <p:nvPr/>
          </p:nvSpPr>
          <p:spPr>
            <a:xfrm>
              <a:off x="4683915" y="5454089"/>
              <a:ext cx="227269" cy="148511"/>
            </a:xfrm>
            <a:prstGeom prst="frame">
              <a:avLst>
                <a:gd name="adj1" fmla="val 4108"/>
              </a:avLst>
            </a:prstGeom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Conector angular 35"/>
          <p:cNvCxnSpPr>
            <a:cxnSpLocks/>
            <a:stCxn id="8" idx="0"/>
            <a:endCxn id="22" idx="1"/>
          </p:cNvCxnSpPr>
          <p:nvPr/>
        </p:nvCxnSpPr>
        <p:spPr>
          <a:xfrm rot="5400000" flipH="1" flipV="1">
            <a:off x="3620484" y="2474457"/>
            <a:ext cx="1940552" cy="4389436"/>
          </a:xfrm>
          <a:prstGeom prst="bentConnector2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FF9900"/>
                </a:gs>
                <a:gs pos="78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cxnSpLocks/>
            <a:stCxn id="13" idx="3"/>
            <a:endCxn id="15" idx="1"/>
          </p:cNvCxnSpPr>
          <p:nvPr/>
        </p:nvCxnSpPr>
        <p:spPr>
          <a:xfrm flipV="1">
            <a:off x="5057056" y="5341579"/>
            <a:ext cx="1728423" cy="211228"/>
          </a:xfrm>
          <a:prstGeom prst="bentConnector3">
            <a:avLst>
              <a:gd name="adj1" fmla="val 50000"/>
            </a:avLst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FF9900"/>
                </a:gs>
                <a:gs pos="78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cxnSpLocks/>
            <a:stCxn id="7" idx="3"/>
            <a:endCxn id="17" idx="1"/>
          </p:cNvCxnSpPr>
          <p:nvPr/>
        </p:nvCxnSpPr>
        <p:spPr>
          <a:xfrm flipV="1">
            <a:off x="5057057" y="4808525"/>
            <a:ext cx="1728422" cy="503604"/>
          </a:xfrm>
          <a:prstGeom prst="bentConnector3">
            <a:avLst>
              <a:gd name="adj1" fmla="val 36895"/>
            </a:avLst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FF9900"/>
                </a:gs>
                <a:gs pos="78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cxnSpLocks/>
            <a:stCxn id="11" idx="0"/>
            <a:endCxn id="24" idx="1"/>
          </p:cNvCxnSpPr>
          <p:nvPr/>
        </p:nvCxnSpPr>
        <p:spPr>
          <a:xfrm rot="5400000" flipH="1" flipV="1">
            <a:off x="4916529" y="3443182"/>
            <a:ext cx="1060888" cy="2677009"/>
          </a:xfrm>
          <a:prstGeom prst="bentConnector2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FF9900"/>
                </a:gs>
                <a:gs pos="78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cxnSpLocks/>
            <a:stCxn id="8" idx="0"/>
            <a:endCxn id="20" idx="1"/>
          </p:cNvCxnSpPr>
          <p:nvPr/>
        </p:nvCxnSpPr>
        <p:spPr>
          <a:xfrm rot="5400000" flipH="1" flipV="1">
            <a:off x="3355456" y="2209429"/>
            <a:ext cx="2470608" cy="4389437"/>
          </a:xfrm>
          <a:prstGeom prst="bentConnector2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rgbClr val="FF9900"/>
                </a:gs>
                <a:gs pos="78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10E6DBB6-1C1D-D733-B44A-7CD72B197C75}"/>
              </a:ext>
            </a:extLst>
          </p:cNvPr>
          <p:cNvGrpSpPr/>
          <p:nvPr/>
        </p:nvGrpSpPr>
        <p:grpSpPr>
          <a:xfrm>
            <a:off x="6785478" y="2163400"/>
            <a:ext cx="4936937" cy="3382490"/>
            <a:chOff x="6759765" y="2554478"/>
            <a:chExt cx="4936937" cy="338249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2E89513-6101-861F-34EA-C5E86BB48662}"/>
                </a:ext>
              </a:extLst>
            </p:cNvPr>
            <p:cNvSpPr txBox="1"/>
            <p:nvPr/>
          </p:nvSpPr>
          <p:spPr>
            <a:xfrm>
              <a:off x="6759765" y="2554478"/>
              <a:ext cx="4936937" cy="6640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dirty="0" err="1"/>
                <a:t>c</a:t>
              </a:r>
              <a:r>
                <a:rPr lang="es-ES" sz="1800" dirty="0" err="1"/>
                <a:t>lk</a:t>
              </a:r>
              <a:r>
                <a:rPr lang="es-ES" sz="1800" dirty="0"/>
                <a:t>: </a:t>
              </a:r>
              <a:r>
                <a:rPr lang="es-ES" sz="1500" dirty="0"/>
                <a:t>Esta señal se conecta al oscilador integrado en la FPGA (no aparece en la imagen)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00EAE2D-A803-2008-CBB0-0C748174DC46}"/>
                </a:ext>
              </a:extLst>
            </p:cNvPr>
            <p:cNvSpPr txBox="1"/>
            <p:nvPr/>
          </p:nvSpPr>
          <p:spPr>
            <a:xfrm>
              <a:off x="6759766" y="5528345"/>
              <a:ext cx="1522766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800" dirty="0" err="1"/>
                <a:t>reset</a:t>
              </a:r>
              <a:endParaRPr lang="es-ES" sz="18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C425B28-0D92-5EA2-CC79-D02CF8643A44}"/>
                </a:ext>
              </a:extLst>
            </p:cNvPr>
            <p:cNvSpPr txBox="1"/>
            <p:nvPr/>
          </p:nvSpPr>
          <p:spPr>
            <a:xfrm>
              <a:off x="6759766" y="4995291"/>
              <a:ext cx="1522765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800" dirty="0" err="1"/>
                <a:t>interrupt</a:t>
              </a:r>
              <a:endParaRPr lang="es-ES" sz="1800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DF60E7B-AC5E-7A63-2C8D-4EDFC4FBD345}"/>
                </a:ext>
              </a:extLst>
            </p:cNvPr>
            <p:cNvSpPr txBox="1"/>
            <p:nvPr/>
          </p:nvSpPr>
          <p:spPr>
            <a:xfrm>
              <a:off x="6759766" y="3355609"/>
              <a:ext cx="1522766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800" dirty="0" err="1"/>
                <a:t>rx</a:t>
              </a:r>
              <a:endParaRPr lang="es-ES" sz="1800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40AEE3C-80FC-A2A9-A627-522E58B72870}"/>
                </a:ext>
              </a:extLst>
            </p:cNvPr>
            <p:cNvSpPr txBox="1"/>
            <p:nvPr/>
          </p:nvSpPr>
          <p:spPr>
            <a:xfrm>
              <a:off x="6759765" y="3885665"/>
              <a:ext cx="1522766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800" dirty="0" err="1"/>
                <a:t>tx</a:t>
              </a:r>
              <a:endParaRPr lang="es-ES" sz="1800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5F17F9A-9BC8-5754-8E38-29099F722028}"/>
                </a:ext>
              </a:extLst>
            </p:cNvPr>
            <p:cNvSpPr txBox="1"/>
            <p:nvPr/>
          </p:nvSpPr>
          <p:spPr>
            <a:xfrm>
              <a:off x="6759765" y="4438008"/>
              <a:ext cx="1522765" cy="4086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s-ES" sz="1800" dirty="0"/>
                <a:t>LED</a:t>
              </a:r>
              <a:endParaRPr lang="es-ES" dirty="0"/>
            </a:p>
          </p:txBody>
        </p:sp>
        <p:sp>
          <p:nvSpPr>
            <p:cNvPr id="57" name="Marco 56">
              <a:extLst>
                <a:ext uri="{FF2B5EF4-FFF2-40B4-BE49-F238E27FC236}">
                  <a16:creationId xmlns:a16="http://schemas.microsoft.com/office/drawing/2014/main" id="{CD711A00-3404-7BD2-2F31-93DD7E6E9B23}"/>
                </a:ext>
              </a:extLst>
            </p:cNvPr>
            <p:cNvSpPr/>
            <p:nvPr/>
          </p:nvSpPr>
          <p:spPr>
            <a:xfrm>
              <a:off x="7955196" y="3448646"/>
              <a:ext cx="216000" cy="216000"/>
            </a:xfrm>
            <a:prstGeom prst="frame">
              <a:avLst>
                <a:gd name="adj1" fmla="val 4108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8" name="Marco 57">
              <a:extLst>
                <a:ext uri="{FF2B5EF4-FFF2-40B4-BE49-F238E27FC236}">
                  <a16:creationId xmlns:a16="http://schemas.microsoft.com/office/drawing/2014/main" id="{EC1F6192-9DE7-CC7B-D662-CBE73EE81E88}"/>
                </a:ext>
              </a:extLst>
            </p:cNvPr>
            <p:cNvSpPr/>
            <p:nvPr/>
          </p:nvSpPr>
          <p:spPr>
            <a:xfrm>
              <a:off x="7955196" y="3979507"/>
              <a:ext cx="216000" cy="216000"/>
            </a:xfrm>
            <a:prstGeom prst="frame">
              <a:avLst>
                <a:gd name="adj1" fmla="val 4108"/>
              </a:avLst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9" name="Marco 58">
              <a:extLst>
                <a:ext uri="{FF2B5EF4-FFF2-40B4-BE49-F238E27FC236}">
                  <a16:creationId xmlns:a16="http://schemas.microsoft.com/office/drawing/2014/main" id="{58281B19-961B-50DF-2583-CCA940DEA2CB}"/>
                </a:ext>
              </a:extLst>
            </p:cNvPr>
            <p:cNvSpPr/>
            <p:nvPr/>
          </p:nvSpPr>
          <p:spPr>
            <a:xfrm>
              <a:off x="7955195" y="4534320"/>
              <a:ext cx="216000" cy="216000"/>
            </a:xfrm>
            <a:prstGeom prst="frame">
              <a:avLst>
                <a:gd name="adj1" fmla="val 4108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60" name="Marco 59">
              <a:extLst>
                <a:ext uri="{FF2B5EF4-FFF2-40B4-BE49-F238E27FC236}">
                  <a16:creationId xmlns:a16="http://schemas.microsoft.com/office/drawing/2014/main" id="{67C18943-72D2-18A2-E0FA-EDAF137807F9}"/>
                </a:ext>
              </a:extLst>
            </p:cNvPr>
            <p:cNvSpPr/>
            <p:nvPr/>
          </p:nvSpPr>
          <p:spPr>
            <a:xfrm>
              <a:off x="7955195" y="5091603"/>
              <a:ext cx="216000" cy="216000"/>
            </a:xfrm>
            <a:prstGeom prst="frame">
              <a:avLst>
                <a:gd name="adj1" fmla="val 4108"/>
              </a:avLst>
            </a:prstGeom>
            <a:ln>
              <a:solidFill>
                <a:srgbClr val="FF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61" name="Marco 60">
              <a:extLst>
                <a:ext uri="{FF2B5EF4-FFF2-40B4-BE49-F238E27FC236}">
                  <a16:creationId xmlns:a16="http://schemas.microsoft.com/office/drawing/2014/main" id="{DA1CA52E-192B-EF71-1DEF-3850367C96C4}"/>
                </a:ext>
              </a:extLst>
            </p:cNvPr>
            <p:cNvSpPr/>
            <p:nvPr/>
          </p:nvSpPr>
          <p:spPr>
            <a:xfrm>
              <a:off x="7955195" y="5624657"/>
              <a:ext cx="216000" cy="216000"/>
            </a:xfrm>
            <a:prstGeom prst="frame">
              <a:avLst>
                <a:gd name="adj1" fmla="val 4108"/>
              </a:avLst>
            </a:prstGeom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14" name="Marco 13">
            <a:extLst>
              <a:ext uri="{FF2B5EF4-FFF2-40B4-BE49-F238E27FC236}">
                <a16:creationId xmlns:a16="http://schemas.microsoft.com/office/drawing/2014/main" id="{4C91A0ED-8411-D4EF-8652-FBA3A0B2C244}"/>
              </a:ext>
            </a:extLst>
          </p:cNvPr>
          <p:cNvSpPr/>
          <p:nvPr/>
        </p:nvSpPr>
        <p:spPr>
          <a:xfrm>
            <a:off x="2632651" y="5305212"/>
            <a:ext cx="383599" cy="240678"/>
          </a:xfrm>
          <a:prstGeom prst="frame">
            <a:avLst>
              <a:gd name="adj1" fmla="val 41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Marco 15">
            <a:extLst>
              <a:ext uri="{FF2B5EF4-FFF2-40B4-BE49-F238E27FC236}">
                <a16:creationId xmlns:a16="http://schemas.microsoft.com/office/drawing/2014/main" id="{881615C0-23BD-F36F-D03D-552A52B8978F}"/>
              </a:ext>
            </a:extLst>
          </p:cNvPr>
          <p:cNvSpPr/>
          <p:nvPr/>
        </p:nvSpPr>
        <p:spPr>
          <a:xfrm>
            <a:off x="4017412" y="5594311"/>
            <a:ext cx="202762" cy="370885"/>
          </a:xfrm>
          <a:prstGeom prst="frame">
            <a:avLst>
              <a:gd name="adj1" fmla="val 41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68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AC58F-1271-39B5-0F0B-63420334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5509"/>
            <a:ext cx="9905998" cy="864000"/>
          </a:xfrm>
        </p:spPr>
        <p:txBody>
          <a:bodyPr/>
          <a:lstStyle/>
          <a:p>
            <a:r>
              <a:rPr lang="es-ES" sz="3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36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3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  <a:endParaRPr lang="es-E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73343656"/>
              </p:ext>
            </p:extLst>
          </p:nvPr>
        </p:nvGraphicFramePr>
        <p:xfrm>
          <a:off x="1141410" y="1139812"/>
          <a:ext cx="6091240" cy="567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upo 13">
            <a:extLst>
              <a:ext uri="{FF2B5EF4-FFF2-40B4-BE49-F238E27FC236}">
                <a16:creationId xmlns:a16="http://schemas.microsoft.com/office/drawing/2014/main" id="{FD54C13B-8BFD-1AD3-DC58-A71C1AFB97CB}"/>
              </a:ext>
            </a:extLst>
          </p:cNvPr>
          <p:cNvGrpSpPr/>
          <p:nvPr/>
        </p:nvGrpSpPr>
        <p:grpSpPr>
          <a:xfrm>
            <a:off x="900165" y="3476916"/>
            <a:ext cx="1949714" cy="2026416"/>
            <a:chOff x="900165" y="3476916"/>
            <a:chExt cx="1949714" cy="2026416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C7BAD074-15F3-8BE0-B75C-51D5EA1D4BE7}"/>
                </a:ext>
              </a:extLst>
            </p:cNvPr>
            <p:cNvSpPr/>
            <p:nvPr/>
          </p:nvSpPr>
          <p:spPr>
            <a:xfrm>
              <a:off x="1141412" y="3476916"/>
              <a:ext cx="1601787" cy="7027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Compilador (.exe)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4637478-01C2-9BA4-CA85-94CD08894754}"/>
                </a:ext>
              </a:extLst>
            </p:cNvPr>
            <p:cNvSpPr/>
            <p:nvPr/>
          </p:nvSpPr>
          <p:spPr>
            <a:xfrm>
              <a:off x="900165" y="4800599"/>
              <a:ext cx="1949714" cy="7027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Programa ensamblador (.</a:t>
              </a:r>
              <a:r>
                <a:rPr lang="es-ES" sz="1600" dirty="0" err="1"/>
                <a:t>asm</a:t>
              </a:r>
              <a:r>
                <a:rPr lang="es-ES" sz="1600" dirty="0"/>
                <a:t>)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D785B6D-464C-C0BD-1397-CF3DBADA89A8}"/>
              </a:ext>
            </a:extLst>
          </p:cNvPr>
          <p:cNvGrpSpPr/>
          <p:nvPr/>
        </p:nvGrpSpPr>
        <p:grpSpPr>
          <a:xfrm>
            <a:off x="3571299" y="5425300"/>
            <a:ext cx="1601787" cy="1165017"/>
            <a:chOff x="3571299" y="5425300"/>
            <a:chExt cx="1601787" cy="1165017"/>
          </a:xfrm>
        </p:grpSpPr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74BBE93B-57CE-FC62-7A81-7FE05F856153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372193" y="5425300"/>
              <a:ext cx="1" cy="462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9C1E47A1-4279-AA85-C21C-42FACE477505}"/>
                </a:ext>
              </a:extLst>
            </p:cNvPr>
            <p:cNvSpPr/>
            <p:nvPr/>
          </p:nvSpPr>
          <p:spPr>
            <a:xfrm>
              <a:off x="3571299" y="5887584"/>
              <a:ext cx="1601787" cy="7027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Memoria de programa (.</a:t>
              </a:r>
              <a:r>
                <a:rPr lang="es-ES" sz="1600" dirty="0" err="1"/>
                <a:t>vhd</a:t>
              </a:r>
              <a:r>
                <a:rPr lang="es-ES" sz="1600" dirty="0"/>
                <a:t>)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2EB8D8C-1324-DA0E-DE3B-BD8E0266E27F}"/>
                </a:ext>
              </a:extLst>
            </p:cNvPr>
            <p:cNvSpPr txBox="1"/>
            <p:nvPr/>
          </p:nvSpPr>
          <p:spPr>
            <a:xfrm>
              <a:off x="4372192" y="5483428"/>
              <a:ext cx="675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Salida</a:t>
              </a:r>
              <a:endParaRPr lang="es-ES" sz="1050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296D516-A78B-4856-B20E-105F2E227FB1}"/>
              </a:ext>
            </a:extLst>
          </p:cNvPr>
          <p:cNvGrpSpPr/>
          <p:nvPr/>
        </p:nvGrpSpPr>
        <p:grpSpPr>
          <a:xfrm>
            <a:off x="1141412" y="2091042"/>
            <a:ext cx="5577054" cy="1385874"/>
            <a:chOff x="1141412" y="2091042"/>
            <a:chExt cx="5577054" cy="138587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6B62BFE7-E5B1-30A5-7BC1-CDB1AD550C48}"/>
                </a:ext>
              </a:extLst>
            </p:cNvPr>
            <p:cNvSpPr/>
            <p:nvPr/>
          </p:nvSpPr>
          <p:spPr>
            <a:xfrm>
              <a:off x="1141412" y="2199326"/>
              <a:ext cx="1601787" cy="70273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Fichero C++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D20F474-EFA4-3C39-659D-320BD75FB4AC}"/>
                </a:ext>
              </a:extLst>
            </p:cNvPr>
            <p:cNvCxnSpPr>
              <a:cxnSpLocks/>
            </p:cNvCxnSpPr>
            <p:nvPr/>
          </p:nvCxnSpPr>
          <p:spPr>
            <a:xfrm>
              <a:off x="1942306" y="2902059"/>
              <a:ext cx="0" cy="5748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9FA805D-AFA3-7EDC-797C-09924A529B9F}"/>
                </a:ext>
              </a:extLst>
            </p:cNvPr>
            <p:cNvSpPr txBox="1"/>
            <p:nvPr/>
          </p:nvSpPr>
          <p:spPr>
            <a:xfrm>
              <a:off x="1899178" y="3037992"/>
              <a:ext cx="950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Compilar</a:t>
              </a:r>
              <a:endParaRPr lang="es-ES" sz="1100" dirty="0"/>
            </a:p>
          </p:txBody>
        </p:sp>
        <p:graphicFrame>
          <p:nvGraphicFramePr>
            <p:cNvPr id="45" name="Diagrama 44">
              <a:extLst>
                <a:ext uri="{FF2B5EF4-FFF2-40B4-BE49-F238E27FC236}">
                  <a16:creationId xmlns:a16="http://schemas.microsoft.com/office/drawing/2014/main" id="{BF76B931-0AC7-73A9-BC98-08CBDAF421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4383316"/>
                </p:ext>
              </p:extLst>
            </p:nvPr>
          </p:nvGraphicFramePr>
          <p:xfrm>
            <a:off x="3038662" y="2091042"/>
            <a:ext cx="3679804" cy="919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2FB431-C5DE-2BC4-8352-6C46C0ACA706}"/>
              </a:ext>
            </a:extLst>
          </p:cNvPr>
          <p:cNvGrpSpPr/>
          <p:nvPr/>
        </p:nvGrpSpPr>
        <p:grpSpPr>
          <a:xfrm>
            <a:off x="1942305" y="2149941"/>
            <a:ext cx="8751429" cy="3275358"/>
            <a:chOff x="1942305" y="2149941"/>
            <a:chExt cx="8751429" cy="327535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E601F657-242D-C166-9C6C-A2A7D95045D5}"/>
                </a:ext>
              </a:extLst>
            </p:cNvPr>
            <p:cNvGrpSpPr/>
            <p:nvPr/>
          </p:nvGrpSpPr>
          <p:grpSpPr>
            <a:xfrm>
              <a:off x="3091884" y="3443385"/>
              <a:ext cx="2523897" cy="1981914"/>
              <a:chOff x="5727713" y="3360950"/>
              <a:chExt cx="3282936" cy="2320183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2803536C-6788-A259-FD0A-4A9B49EE8A9E}"/>
                  </a:ext>
                </a:extLst>
              </p:cNvPr>
              <p:cNvSpPr/>
              <p:nvPr/>
            </p:nvSpPr>
            <p:spPr>
              <a:xfrm>
                <a:off x="5775476" y="3429000"/>
                <a:ext cx="3235173" cy="22521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C825B60-F34D-B018-176E-096653A536F6}"/>
                  </a:ext>
                </a:extLst>
              </p:cNvPr>
              <p:cNvSpPr/>
              <p:nvPr/>
            </p:nvSpPr>
            <p:spPr>
              <a:xfrm>
                <a:off x="5775476" y="3429000"/>
                <a:ext cx="2908148" cy="212725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Flecha: cheurón 6">
                <a:extLst>
                  <a:ext uri="{FF2B5EF4-FFF2-40B4-BE49-F238E27FC236}">
                    <a16:creationId xmlns:a16="http://schemas.microsoft.com/office/drawing/2014/main" id="{20EFD613-7BF3-418E-FA28-109044B0C898}"/>
                  </a:ext>
                </a:extLst>
              </p:cNvPr>
              <p:cNvSpPr/>
              <p:nvPr/>
            </p:nvSpPr>
            <p:spPr>
              <a:xfrm>
                <a:off x="6293967" y="3726618"/>
                <a:ext cx="84516" cy="127000"/>
              </a:xfrm>
              <a:prstGeom prst="chevron">
                <a:avLst>
                  <a:gd name="adj" fmla="val 7565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8CE49B1-9795-F172-E30F-D8FC390FF124}"/>
                  </a:ext>
                </a:extLst>
              </p:cNvPr>
              <p:cNvSpPr txBox="1"/>
              <p:nvPr/>
            </p:nvSpPr>
            <p:spPr>
              <a:xfrm>
                <a:off x="5727713" y="3360950"/>
                <a:ext cx="561306" cy="32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cmd</a:t>
                </a:r>
                <a:endParaRPr lang="es-ES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7E26856-4F39-F1B8-2A99-248E69437B6D}"/>
                  </a:ext>
                </a:extLst>
              </p:cNvPr>
              <p:cNvSpPr/>
              <p:nvPr/>
            </p:nvSpPr>
            <p:spPr>
              <a:xfrm>
                <a:off x="8683624" y="3429000"/>
                <a:ext cx="327025" cy="2127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/>
                  <a:t>X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8939564-003D-CB5A-40E1-4028EE489724}"/>
                  </a:ext>
                </a:extLst>
              </p:cNvPr>
              <p:cNvSpPr txBox="1"/>
              <p:nvPr/>
            </p:nvSpPr>
            <p:spPr>
              <a:xfrm>
                <a:off x="5727713" y="3622282"/>
                <a:ext cx="603008" cy="324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/>
                  <a:t>path</a:t>
                </a:r>
                <a:endParaRPr lang="es-ES" dirty="0"/>
              </a:p>
            </p:txBody>
          </p:sp>
        </p:grp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CC9E5F5-AE67-383A-C2D1-C366BD414EB3}"/>
                </a:ext>
              </a:extLst>
            </p:cNvPr>
            <p:cNvSpPr/>
            <p:nvPr/>
          </p:nvSpPr>
          <p:spPr>
            <a:xfrm>
              <a:off x="3669066" y="3745588"/>
              <a:ext cx="733425" cy="128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E3FEBF8-00DB-A02A-8047-293973BBF30A}"/>
                </a:ext>
              </a:extLst>
            </p:cNvPr>
            <p:cNvSpPr/>
            <p:nvPr/>
          </p:nvSpPr>
          <p:spPr>
            <a:xfrm>
              <a:off x="4511852" y="3745587"/>
              <a:ext cx="733425" cy="128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0" name="Conector: angular 29">
              <a:extLst>
                <a:ext uri="{FF2B5EF4-FFF2-40B4-BE49-F238E27FC236}">
                  <a16:creationId xmlns:a16="http://schemas.microsoft.com/office/drawing/2014/main" id="{CB9C8740-ED7C-6443-F568-9DB1C82C0A9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849878" y="3874377"/>
              <a:ext cx="2028687" cy="127758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BDBF75AA-07E2-0CAC-3A3E-6172F655A8A1}"/>
                </a:ext>
              </a:extLst>
            </p:cNvPr>
            <p:cNvCxnSpPr>
              <a:endCxn id="27" idx="2"/>
            </p:cNvCxnSpPr>
            <p:nvPr/>
          </p:nvCxnSpPr>
          <p:spPr>
            <a:xfrm rot="5400000" flipH="1" flipV="1">
              <a:off x="2836406" y="2980277"/>
              <a:ext cx="305271" cy="2093473"/>
            </a:xfrm>
            <a:prstGeom prst="bentConnector3">
              <a:avLst>
                <a:gd name="adj1" fmla="val -7488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Diagrama 45">
              <a:extLst>
                <a:ext uri="{FF2B5EF4-FFF2-40B4-BE49-F238E27FC236}">
                  <a16:creationId xmlns:a16="http://schemas.microsoft.com/office/drawing/2014/main" id="{1A65A9CD-C3C0-A27B-04E8-C3B7634414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721455"/>
                </p:ext>
              </p:extLst>
            </p:nvPr>
          </p:nvGraphicFramePr>
          <p:xfrm>
            <a:off x="7013929" y="2149941"/>
            <a:ext cx="3679805" cy="8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graphicFrame>
        <p:nvGraphicFramePr>
          <p:cNvPr id="53" name="Diagrama 52">
            <a:extLst>
              <a:ext uri="{FF2B5EF4-FFF2-40B4-BE49-F238E27FC236}">
                <a16:creationId xmlns:a16="http://schemas.microsoft.com/office/drawing/2014/main" id="{9C8D0099-04B3-3E04-6F84-14C4C4B48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881322"/>
              </p:ext>
            </p:extLst>
          </p:nvPr>
        </p:nvGraphicFramePr>
        <p:xfrm>
          <a:off x="7015499" y="3429000"/>
          <a:ext cx="3678235" cy="8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22" name="Grupo 21">
            <a:extLst>
              <a:ext uri="{FF2B5EF4-FFF2-40B4-BE49-F238E27FC236}">
                <a16:creationId xmlns:a16="http://schemas.microsoft.com/office/drawing/2014/main" id="{667DA2E4-D22E-BF37-0735-7C14CD19C430}"/>
              </a:ext>
            </a:extLst>
          </p:cNvPr>
          <p:cNvGrpSpPr/>
          <p:nvPr/>
        </p:nvGrpSpPr>
        <p:grpSpPr>
          <a:xfrm>
            <a:off x="7013928" y="4576470"/>
            <a:ext cx="2134836" cy="1344059"/>
            <a:chOff x="7013928" y="4576470"/>
            <a:chExt cx="2134836" cy="1344059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C410F9D3-C31D-BAE0-D646-43AFF24FBC73}"/>
                </a:ext>
              </a:extLst>
            </p:cNvPr>
            <p:cNvSpPr txBox="1"/>
            <p:nvPr/>
          </p:nvSpPr>
          <p:spPr>
            <a:xfrm>
              <a:off x="7013930" y="5580010"/>
              <a:ext cx="2134834" cy="34051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ES" sz="1400" dirty="0">
                  <a:solidFill>
                    <a:srgbClr val="808080"/>
                  </a:solidFill>
                  <a:effectLst/>
                  <a:latin typeface="Courier New" panose="02070309020205020404" pitchFamily="49" charset="0"/>
                </a:rPr>
                <a:t>"0010010100000001"</a:t>
              </a:r>
              <a:endParaRPr lang="es-ES" sz="1400" dirty="0">
                <a:effectLst/>
              </a:endParaRPr>
            </a:p>
          </p:txBody>
        </p: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305071B2-993C-5CEA-9CDE-40A36BA31F26}"/>
                </a:ext>
              </a:extLst>
            </p:cNvPr>
            <p:cNvSpPr/>
            <p:nvPr/>
          </p:nvSpPr>
          <p:spPr>
            <a:xfrm>
              <a:off x="7232650" y="5650253"/>
              <a:ext cx="518947" cy="200025"/>
            </a:xfrm>
            <a:prstGeom prst="roundRect">
              <a:avLst/>
            </a:prstGeom>
            <a:solidFill>
              <a:srgbClr val="0000FF">
                <a:alpha val="14902"/>
              </a:srgb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12FFC754-EEEB-96D2-1331-BFE2E51CCA2F}"/>
                </a:ext>
              </a:extLst>
            </p:cNvPr>
            <p:cNvSpPr/>
            <p:nvPr/>
          </p:nvSpPr>
          <p:spPr>
            <a:xfrm>
              <a:off x="7756605" y="5655504"/>
              <a:ext cx="328612" cy="200025"/>
            </a:xfrm>
            <a:prstGeom prst="roundRect">
              <a:avLst/>
            </a:prstGeom>
            <a:solidFill>
              <a:srgbClr val="000000">
                <a:alpha val="14902"/>
              </a:srgb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B2351BB3-8D87-5FB8-5FFD-7FED32287760}"/>
                </a:ext>
              </a:extLst>
            </p:cNvPr>
            <p:cNvSpPr/>
            <p:nvPr/>
          </p:nvSpPr>
          <p:spPr>
            <a:xfrm>
              <a:off x="8084164" y="5650254"/>
              <a:ext cx="842350" cy="200025"/>
            </a:xfrm>
            <a:prstGeom prst="roundRect">
              <a:avLst/>
            </a:prstGeom>
            <a:solidFill>
              <a:srgbClr val="FF8000">
                <a:alpha val="14902"/>
              </a:srgbClr>
            </a:solidFill>
            <a:ln>
              <a:solidFill>
                <a:srgbClr val="FF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: angular 59">
              <a:extLst>
                <a:ext uri="{FF2B5EF4-FFF2-40B4-BE49-F238E27FC236}">
                  <a16:creationId xmlns:a16="http://schemas.microsoft.com/office/drawing/2014/main" id="{0E8BB7C1-DDC6-4498-4B46-CBACA5B55A7C}"/>
                </a:ext>
              </a:extLst>
            </p:cNvPr>
            <p:cNvCxnSpPr>
              <a:cxnSpLocks/>
              <a:stCxn id="51" idx="1"/>
              <a:endCxn id="55" idx="1"/>
            </p:cNvCxnSpPr>
            <p:nvPr/>
          </p:nvCxnSpPr>
          <p:spPr>
            <a:xfrm rot="10800000" flipH="1" flipV="1">
              <a:off x="7013928" y="4780782"/>
              <a:ext cx="1" cy="969488"/>
            </a:xfrm>
            <a:prstGeom prst="bentConnector3">
              <a:avLst>
                <a:gd name="adj1" fmla="val -228600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33DA6008-1431-DFBA-86AA-6F05AD523B0D}"/>
                </a:ext>
              </a:extLst>
            </p:cNvPr>
            <p:cNvSpPr txBox="1"/>
            <p:nvPr/>
          </p:nvSpPr>
          <p:spPr>
            <a:xfrm>
              <a:off x="7013929" y="4576470"/>
              <a:ext cx="1634771" cy="40862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800" b="1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ADD</a:t>
              </a:r>
              <a:r>
                <a:rPr lang="es-ES" sz="18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s5</a:t>
              </a:r>
              <a:r>
                <a:rPr lang="es-ES" sz="1800" b="1" dirty="0">
                  <a:solidFill>
                    <a:srgbClr val="000080"/>
                  </a:solidFill>
                  <a:effectLst/>
                  <a:latin typeface="Courier New" panose="02070309020205020404" pitchFamily="49" charset="0"/>
                </a:rPr>
                <a:t>,</a:t>
              </a:r>
              <a:r>
                <a:rPr lang="es-E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s-ES" sz="1800" dirty="0">
                  <a:solidFill>
                    <a:srgbClr val="FF8000"/>
                  </a:solidFill>
                  <a:effectLst/>
                  <a:latin typeface="Courier New" panose="02070309020205020404" pitchFamily="49" charset="0"/>
                </a:rPr>
                <a:t>01</a:t>
              </a:r>
              <a:endParaRPr lang="es-E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434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47680FE-40C4-6768-3FD7-118F54E9416B}"/>
              </a:ext>
            </a:extLst>
          </p:cNvPr>
          <p:cNvSpPr txBox="1"/>
          <p:nvPr/>
        </p:nvSpPr>
        <p:spPr>
          <a:xfrm>
            <a:off x="925520" y="1735613"/>
            <a:ext cx="446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Introducción y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Descripción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Propósitos y metodología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67" y="618518"/>
            <a:ext cx="9678543" cy="856599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3F154-99BB-A068-F76E-02DE343314FD}"/>
              </a:ext>
            </a:extLst>
          </p:cNvPr>
          <p:cNvSpPr txBox="1"/>
          <p:nvPr/>
        </p:nvSpPr>
        <p:spPr>
          <a:xfrm>
            <a:off x="6149749" y="3243718"/>
            <a:ext cx="593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Modificaciones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test de funcionamiento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123B6B-2C1D-EA17-108A-8D57E67070F1}"/>
              </a:ext>
            </a:extLst>
          </p:cNvPr>
          <p:cNvSpPr txBox="1"/>
          <p:nvPr/>
        </p:nvSpPr>
        <p:spPr>
          <a:xfrm>
            <a:off x="6162448" y="1735613"/>
            <a:ext cx="5937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Migración de </a:t>
            </a:r>
            <a:r>
              <a:rPr lang="es-E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Adaptación del bloque </a:t>
            </a:r>
            <a:r>
              <a:rPr lang="es-ES" dirty="0" err="1"/>
              <a:t>PicoBlaze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Adaptación del compilador y programa ensamblador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Pruebas de funcionamiento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571D47-5DCD-F62B-227F-4CF462AB9F74}"/>
              </a:ext>
            </a:extLst>
          </p:cNvPr>
          <p:cNvSpPr txBox="1"/>
          <p:nvPr/>
        </p:nvSpPr>
        <p:spPr>
          <a:xfrm>
            <a:off x="925519" y="4549423"/>
            <a:ext cx="48612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Estructura y 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Implementación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Compilador y programa ensamblador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F0EB94-EA66-CE48-3C51-608671431F9A}"/>
              </a:ext>
            </a:extLst>
          </p:cNvPr>
          <p:cNvSpPr txBox="1"/>
          <p:nvPr/>
        </p:nvSpPr>
        <p:spPr>
          <a:xfrm>
            <a:off x="925518" y="3243718"/>
            <a:ext cx="48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Plataforma de implementación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9F621F-B349-DD85-1F9F-4D4B1A4B47AA}"/>
              </a:ext>
            </a:extLst>
          </p:cNvPr>
          <p:cNvSpPr txBox="1"/>
          <p:nvPr/>
        </p:nvSpPr>
        <p:spPr>
          <a:xfrm>
            <a:off x="6149749" y="4549423"/>
            <a:ext cx="4303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 y líneas futuras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2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-1.11111E-6 L 0.00039 -0.0231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57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4589" y="21632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Migración de PicoBlaze a 32 bits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8454451"/>
              </p:ext>
            </p:extLst>
          </p:nvPr>
        </p:nvGraphicFramePr>
        <p:xfrm>
          <a:off x="1144588" y="1136887"/>
          <a:ext cx="5642105" cy="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E721525E-61A0-5C34-D852-A7F309B4F448}"/>
              </a:ext>
            </a:extLst>
          </p:cNvPr>
          <p:cNvGrpSpPr/>
          <p:nvPr/>
        </p:nvGrpSpPr>
        <p:grpSpPr>
          <a:xfrm>
            <a:off x="6706176" y="2813447"/>
            <a:ext cx="5104112" cy="2781825"/>
            <a:chOff x="6706176" y="2813447"/>
            <a:chExt cx="5104112" cy="2781825"/>
          </a:xfrm>
        </p:grpSpPr>
        <p:graphicFrame>
          <p:nvGraphicFramePr>
            <p:cNvPr id="5" name="Diagrama 4">
              <a:extLst>
                <a:ext uri="{FF2B5EF4-FFF2-40B4-BE49-F238E27FC236}">
                  <a16:creationId xmlns:a16="http://schemas.microsoft.com/office/drawing/2014/main" id="{7F5F2D9A-19E5-C88F-4CE8-A76AED79EC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1482908"/>
                </p:ext>
              </p:extLst>
            </p:nvPr>
          </p:nvGraphicFramePr>
          <p:xfrm>
            <a:off x="6706176" y="2813447"/>
            <a:ext cx="5104112" cy="12311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3E215588-E1C9-5107-205B-0895577A47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4731306"/>
                </p:ext>
              </p:extLst>
            </p:nvPr>
          </p:nvGraphicFramePr>
          <p:xfrm>
            <a:off x="6706176" y="4364166"/>
            <a:ext cx="4805010" cy="12311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E5312008-A76F-0332-3C49-1996B9B61F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4588" y="2299128"/>
            <a:ext cx="5445167" cy="39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8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19410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</a:rPr>
              <a:t>Migración de </a:t>
            </a:r>
            <a:r>
              <a:rPr lang="es-ES" dirty="0" err="1">
                <a:latin typeface="Rockwell" panose="02060603020205020403" pitchFamily="18" charset="0"/>
              </a:rPr>
              <a:t>PicoBlaze</a:t>
            </a:r>
            <a:r>
              <a:rPr lang="es-ES" dirty="0">
                <a:latin typeface="Rockwell" panose="02060603020205020403" pitchFamily="18" charset="0"/>
              </a:rPr>
              <a:t> a 32 bits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0226D04-A5B9-8D06-DDC8-75D80050E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58745"/>
              </p:ext>
            </p:extLst>
          </p:nvPr>
        </p:nvGraphicFramePr>
        <p:xfrm>
          <a:off x="6094412" y="2063303"/>
          <a:ext cx="5588000" cy="1625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1610448716"/>
              </p:ext>
            </p:extLst>
          </p:nvPr>
        </p:nvGraphicFramePr>
        <p:xfrm>
          <a:off x="1145699" y="1124100"/>
          <a:ext cx="8535196" cy="536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D9FA7F9-53E2-ACB4-1632-5DB774637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199516"/>
              </p:ext>
            </p:extLst>
          </p:nvPr>
        </p:nvGraphicFramePr>
        <p:xfrm>
          <a:off x="6094412" y="4342736"/>
          <a:ext cx="5588000" cy="183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52262874-108D-B0F0-DA3E-2553193FB549}"/>
              </a:ext>
            </a:extLst>
          </p:cNvPr>
          <p:cNvGrpSpPr/>
          <p:nvPr/>
        </p:nvGrpSpPr>
        <p:grpSpPr>
          <a:xfrm>
            <a:off x="1141413" y="2322920"/>
            <a:ext cx="4552083" cy="1254704"/>
            <a:chOff x="1141413" y="2322920"/>
            <a:chExt cx="4552083" cy="1254704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41413" y="2346518"/>
              <a:ext cx="958481" cy="217067"/>
            </a:xfrm>
            <a:prstGeom prst="rect">
              <a:avLst/>
            </a:prstGeom>
          </p:spPr>
        </p:pic>
        <p:sp>
          <p:nvSpPr>
            <p:cNvPr id="11" name="Flecha derecha 10"/>
            <p:cNvSpPr/>
            <p:nvPr/>
          </p:nvSpPr>
          <p:spPr>
            <a:xfrm>
              <a:off x="2225964" y="2322920"/>
              <a:ext cx="794327" cy="258964"/>
            </a:xfrm>
            <a:prstGeom prst="rightArrow">
              <a:avLst>
                <a:gd name="adj1" fmla="val 50000"/>
                <a:gd name="adj2" fmla="val 7853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46361" y="2346518"/>
              <a:ext cx="1146225" cy="217067"/>
            </a:xfrm>
            <a:prstGeom prst="rect">
              <a:avLst/>
            </a:prstGeom>
          </p:spPr>
        </p:pic>
        <p:sp>
          <p:nvSpPr>
            <p:cNvPr id="15" name="Flecha derecha 14"/>
            <p:cNvSpPr/>
            <p:nvPr/>
          </p:nvSpPr>
          <p:spPr>
            <a:xfrm>
              <a:off x="3020291" y="3318660"/>
              <a:ext cx="794327" cy="258964"/>
            </a:xfrm>
            <a:prstGeom prst="rightArrow">
              <a:avLst>
                <a:gd name="adj1" fmla="val 50000"/>
                <a:gd name="adj2" fmla="val 7853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41413" y="3339608"/>
              <a:ext cx="1798388" cy="217067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895108" y="3339607"/>
              <a:ext cx="1798388" cy="217067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67AEF83-1B56-DC26-1732-AA83D3C17F61}"/>
              </a:ext>
            </a:extLst>
          </p:cNvPr>
          <p:cNvGrpSpPr/>
          <p:nvPr/>
        </p:nvGrpSpPr>
        <p:grpSpPr>
          <a:xfrm>
            <a:off x="1141413" y="3996456"/>
            <a:ext cx="4453270" cy="2210134"/>
            <a:chOff x="1141413" y="3996456"/>
            <a:chExt cx="4453270" cy="2210134"/>
          </a:xfrm>
        </p:grpSpPr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1413" y="3996456"/>
              <a:ext cx="1600763" cy="2210134"/>
            </a:xfrm>
            <a:prstGeom prst="rect">
              <a:avLst/>
            </a:prstGeom>
          </p:spPr>
        </p:pic>
        <p:sp>
          <p:nvSpPr>
            <p:cNvPr id="24" name="Flecha derecha 23"/>
            <p:cNvSpPr/>
            <p:nvPr/>
          </p:nvSpPr>
          <p:spPr>
            <a:xfrm>
              <a:off x="3020290" y="4882555"/>
              <a:ext cx="794327" cy="258964"/>
            </a:xfrm>
            <a:prstGeom prst="rightArrow">
              <a:avLst>
                <a:gd name="adj1" fmla="val 50000"/>
                <a:gd name="adj2" fmla="val 7853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920" y="3996456"/>
              <a:ext cx="1600763" cy="2210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377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5D003C-014F-4012-97CC-C1F5C07A8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535D003C-014F-4012-97CC-C1F5C07A8A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8D0B907-ED8A-4E8B-ADAE-1F23A6C5E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>
                                            <p:graphicEl>
                                              <a:dgm id="{58D0B907-ED8A-4E8B-ADAE-1F23A6C5E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20703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</a:rPr>
              <a:t>Migración de </a:t>
            </a:r>
            <a:r>
              <a:rPr lang="es-ES" dirty="0" err="1">
                <a:latin typeface="Rockwell" panose="02060603020205020403" pitchFamily="18" charset="0"/>
              </a:rPr>
              <a:t>PicoBlaze</a:t>
            </a:r>
            <a:r>
              <a:rPr lang="es-ES" dirty="0">
                <a:latin typeface="Rockwell" panose="02060603020205020403" pitchFamily="18" charset="0"/>
              </a:rPr>
              <a:t> a 32 bits</a:t>
            </a:r>
            <a:endParaRPr lang="es-ES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364909538"/>
              </p:ext>
            </p:extLst>
          </p:nvPr>
        </p:nvGraphicFramePr>
        <p:xfrm>
          <a:off x="1143001" y="1146985"/>
          <a:ext cx="3818514" cy="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BB5D1D99-5915-87BB-398E-8F507CB70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107760"/>
              </p:ext>
            </p:extLst>
          </p:nvPr>
        </p:nvGraphicFramePr>
        <p:xfrm>
          <a:off x="1143000" y="2079862"/>
          <a:ext cx="4952999" cy="149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AD81AF5D-1BDD-5463-29A9-3732C2929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163469"/>
              </p:ext>
            </p:extLst>
          </p:nvPr>
        </p:nvGraphicFramePr>
        <p:xfrm>
          <a:off x="1143000" y="3966586"/>
          <a:ext cx="4952999" cy="235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8C7CD75E-FE6C-8C12-2F42-029713814747}"/>
              </a:ext>
            </a:extLst>
          </p:cNvPr>
          <p:cNvGrpSpPr/>
          <p:nvPr/>
        </p:nvGrpSpPr>
        <p:grpSpPr>
          <a:xfrm>
            <a:off x="7157817" y="1895196"/>
            <a:ext cx="4588778" cy="1300922"/>
            <a:chOff x="7157817" y="1895196"/>
            <a:chExt cx="4588778" cy="1300922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320F483-2A69-BBC0-4AB6-002F75509DB7}"/>
                </a:ext>
              </a:extLst>
            </p:cNvPr>
            <p:cNvGrpSpPr/>
            <p:nvPr/>
          </p:nvGrpSpPr>
          <p:grpSpPr>
            <a:xfrm>
              <a:off x="8808440" y="1895196"/>
              <a:ext cx="1287532" cy="369332"/>
              <a:chOff x="7650760" y="1686985"/>
              <a:chExt cx="1287532" cy="369332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8DFC0B8-20AE-FD9A-731C-A88D37F61BB8}"/>
                  </a:ext>
                </a:extLst>
              </p:cNvPr>
              <p:cNvSpPr txBox="1"/>
              <p:nvPr/>
            </p:nvSpPr>
            <p:spPr>
              <a:xfrm>
                <a:off x="7650760" y="1686985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FF8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FFFFFFFF</a:t>
                </a:r>
              </a:p>
            </p:txBody>
          </p:sp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AD9349F8-4FD4-8BB1-729D-54B1769DFAE4}"/>
                  </a:ext>
                </a:extLst>
              </p:cNvPr>
              <p:cNvSpPr/>
              <p:nvPr/>
            </p:nvSpPr>
            <p:spPr>
              <a:xfrm>
                <a:off x="7650760" y="1686985"/>
                <a:ext cx="1287532" cy="369332"/>
              </a:xfrm>
              <a:prstGeom prst="roundRect">
                <a:avLst/>
              </a:prstGeom>
              <a:solidFill>
                <a:srgbClr val="FFFFFF">
                  <a:alpha val="14902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1408D282-15BE-5CE1-B9DA-26F5A56428F6}"/>
                </a:ext>
              </a:extLst>
            </p:cNvPr>
            <p:cNvSpPr/>
            <p:nvPr/>
          </p:nvSpPr>
          <p:spPr>
            <a:xfrm>
              <a:off x="7157817" y="2826786"/>
              <a:ext cx="4588778" cy="369332"/>
            </a:xfrm>
            <a:prstGeom prst="roundRect">
              <a:avLst/>
            </a:prstGeom>
            <a:solidFill>
              <a:srgbClr val="FFFFFF">
                <a:alpha val="1490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rgbClr val="FF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11111111111111111111111111111111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8C81018F-C87F-867E-D631-DD9418F07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976" y="1895196"/>
              <a:ext cx="1667749" cy="931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FDDFDDA-0A53-4032-7996-F5C5E9C46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875" y="1895196"/>
              <a:ext cx="1674561" cy="931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36BD960-3893-37BE-BDBC-E39FC0DF0E0F}"/>
              </a:ext>
            </a:extLst>
          </p:cNvPr>
          <p:cNvGrpSpPr/>
          <p:nvPr/>
        </p:nvGrpSpPr>
        <p:grpSpPr>
          <a:xfrm>
            <a:off x="7157817" y="3966587"/>
            <a:ext cx="4588778" cy="1863180"/>
            <a:chOff x="7157817" y="3966587"/>
            <a:chExt cx="4588778" cy="1863180"/>
          </a:xfrm>
        </p:grpSpPr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297C49A5-942A-324A-236D-8824478D8776}"/>
                </a:ext>
              </a:extLst>
            </p:cNvPr>
            <p:cNvSpPr/>
            <p:nvPr/>
          </p:nvSpPr>
          <p:spPr>
            <a:xfrm>
              <a:off x="8778100" y="3966587"/>
              <a:ext cx="1348212" cy="369332"/>
            </a:xfrm>
            <a:prstGeom prst="roundRect">
              <a:avLst/>
            </a:prstGeom>
            <a:solidFill>
              <a:srgbClr val="FFFFFF">
                <a:alpha val="1490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rgbClr val="FF8000"/>
                  </a:solidFill>
                  <a:effectLst/>
                  <a:latin typeface="Courier New" panose="02070309020205020404" pitchFamily="49" charset="0"/>
                </a:rPr>
                <a:t>484F4C41</a:t>
              </a:r>
              <a:endParaRPr lang="es-ES" dirty="0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78B1E11C-1C52-C7C7-5CD1-9DAA19D2A636}"/>
                </a:ext>
              </a:extLst>
            </p:cNvPr>
            <p:cNvSpPr/>
            <p:nvPr/>
          </p:nvSpPr>
          <p:spPr>
            <a:xfrm>
              <a:off x="7157817" y="4898177"/>
              <a:ext cx="4588778" cy="369332"/>
            </a:xfrm>
            <a:prstGeom prst="roundRect">
              <a:avLst/>
            </a:prstGeom>
            <a:solidFill>
              <a:srgbClr val="FFFFFF">
                <a:alpha val="1490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rgbClr val="FF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01001000010011110100110001000001</a:t>
              </a:r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1939B0E0-4FEB-B5E9-2503-29CC0D0B6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976" y="3966587"/>
              <a:ext cx="1667749" cy="931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D0D2F49A-FC57-2929-EEEC-D8BEBEA5C23A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875" y="3966587"/>
              <a:ext cx="1674561" cy="9315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AB7707DC-6836-C3DA-DAF3-A587EFA32390}"/>
                </a:ext>
              </a:extLst>
            </p:cNvPr>
            <p:cNvSpPr/>
            <p:nvPr/>
          </p:nvSpPr>
          <p:spPr>
            <a:xfrm>
              <a:off x="7286447" y="4951866"/>
              <a:ext cx="1070152" cy="25513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14902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B0212FD2-A15D-2F80-5AEA-991A2845FBD9}"/>
                </a:ext>
              </a:extLst>
            </p:cNvPr>
            <p:cNvSpPr/>
            <p:nvPr/>
          </p:nvSpPr>
          <p:spPr>
            <a:xfrm>
              <a:off x="8378649" y="4951866"/>
              <a:ext cx="1070151" cy="255134"/>
            </a:xfrm>
            <a:prstGeom prst="roundRect">
              <a:avLst/>
            </a:prstGeom>
            <a:solidFill>
              <a:srgbClr val="FFFF00">
                <a:alpha val="14902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18AEBA65-1179-77BC-1D84-077B0C7D53AF}"/>
                </a:ext>
              </a:extLst>
            </p:cNvPr>
            <p:cNvSpPr/>
            <p:nvPr/>
          </p:nvSpPr>
          <p:spPr>
            <a:xfrm>
              <a:off x="9470850" y="4951866"/>
              <a:ext cx="1070152" cy="25513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14902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F451439B-22E6-63A9-4972-772C5E71AC49}"/>
                </a:ext>
              </a:extLst>
            </p:cNvPr>
            <p:cNvSpPr/>
            <p:nvPr/>
          </p:nvSpPr>
          <p:spPr>
            <a:xfrm>
              <a:off x="10563052" y="4951866"/>
              <a:ext cx="1070153" cy="255134"/>
            </a:xfrm>
            <a:prstGeom prst="roundRect">
              <a:avLst/>
            </a:prstGeom>
            <a:solidFill>
              <a:schemeClr val="tx1">
                <a:alpha val="1490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7E24F4F-B334-EFBD-4D2E-5EF737D38E4C}"/>
                </a:ext>
              </a:extLst>
            </p:cNvPr>
            <p:cNvSpPr txBox="1"/>
            <p:nvPr/>
          </p:nvSpPr>
          <p:spPr>
            <a:xfrm>
              <a:off x="9106006" y="546043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s-ES" dirty="0">
                  <a:solidFill>
                    <a:srgbClr val="FFFF00"/>
                  </a:solidFill>
                </a:rPr>
                <a:t>O</a:t>
              </a:r>
              <a:r>
                <a:rPr lang="es-E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s-ES" dirty="0"/>
                <a:t>A</a:t>
              </a:r>
            </a:p>
          </p:txBody>
        </p: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37908842-8C32-704E-D5B5-907E06A01134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7821523" y="5207000"/>
              <a:ext cx="1379627" cy="35560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E7D69D2A-4EC6-A2B0-203C-54427D8F5BA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8913725" y="5207000"/>
              <a:ext cx="495684" cy="3556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407BC37-83ED-4204-32A0-8BB3E9141CC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9528000" y="5207000"/>
              <a:ext cx="477926" cy="35560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53FF7-2C34-F9A6-16E9-C8AD2366BF4D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9693275" y="5207000"/>
              <a:ext cx="1404854" cy="35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97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43FE39E-4B34-4DCD-A277-A1D47C6EE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>
                                            <p:graphicEl>
                                              <a:dgm id="{443FE39E-4B34-4DCD-A277-A1D47C6EE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3C1FACB-587C-4239-A7D3-0669BD56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>
                                            <p:graphicEl>
                                              <a:dgm id="{33C1FACB-587C-4239-A7D3-0669BD56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4A2635F-4B83-436D-90A6-60ADEF24E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>
                                            <p:graphicEl>
                                              <a:dgm id="{E4A2635F-4B83-436D-90A6-60ADEF24E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AF1EE70-8DF9-41CA-9225-DB3D812A8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graphicEl>
                                              <a:dgm id="{3AF1EE70-8DF9-41CA-9225-DB3D812A8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  <p:bldGraphic spid="16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47680FE-40C4-6768-3FD7-118F54E9416B}"/>
              </a:ext>
            </a:extLst>
          </p:cNvPr>
          <p:cNvSpPr txBox="1"/>
          <p:nvPr/>
        </p:nvSpPr>
        <p:spPr>
          <a:xfrm>
            <a:off x="925520" y="1735613"/>
            <a:ext cx="446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Introducción y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Descripción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Propósitos y metodología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67" y="618518"/>
            <a:ext cx="9678543" cy="856599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3F154-99BB-A068-F76E-02DE343314FD}"/>
              </a:ext>
            </a:extLst>
          </p:cNvPr>
          <p:cNvSpPr txBox="1"/>
          <p:nvPr/>
        </p:nvSpPr>
        <p:spPr>
          <a:xfrm>
            <a:off x="6149749" y="3243718"/>
            <a:ext cx="593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Modificaciones</a:t>
            </a: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 y test de funcionamiento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123B6B-2C1D-EA17-108A-8D57E67070F1}"/>
              </a:ext>
            </a:extLst>
          </p:cNvPr>
          <p:cNvSpPr txBox="1"/>
          <p:nvPr/>
        </p:nvSpPr>
        <p:spPr>
          <a:xfrm>
            <a:off x="6162448" y="1735613"/>
            <a:ext cx="59371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Migración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bloque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PicoBlaze</a:t>
            </a:r>
            <a:endParaRPr lang="es-ES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compilador y programa ensamblador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Pruebas de funcionamiento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571D47-5DCD-F62B-227F-4CF462AB9F74}"/>
              </a:ext>
            </a:extLst>
          </p:cNvPr>
          <p:cNvSpPr txBox="1"/>
          <p:nvPr/>
        </p:nvSpPr>
        <p:spPr>
          <a:xfrm>
            <a:off x="925519" y="4549423"/>
            <a:ext cx="48612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Estructura y 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Implementación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Compilador y programa ensamblador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F0EB94-EA66-CE48-3C51-608671431F9A}"/>
              </a:ext>
            </a:extLst>
          </p:cNvPr>
          <p:cNvSpPr txBox="1"/>
          <p:nvPr/>
        </p:nvSpPr>
        <p:spPr>
          <a:xfrm>
            <a:off x="925518" y="3243718"/>
            <a:ext cx="48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Plataforma de implementación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9F621F-B349-DD85-1F9F-4D4B1A4B47AA}"/>
              </a:ext>
            </a:extLst>
          </p:cNvPr>
          <p:cNvSpPr txBox="1"/>
          <p:nvPr/>
        </p:nvSpPr>
        <p:spPr>
          <a:xfrm>
            <a:off x="6149749" y="4549423"/>
            <a:ext cx="4303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 y líneas futuras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99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0143 -7.40741E-7 L 0.00169 -0.02708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366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19179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69710384"/>
              </p:ext>
            </p:extLst>
          </p:nvPr>
        </p:nvGraphicFramePr>
        <p:xfrm>
          <a:off x="1141413" y="1212518"/>
          <a:ext cx="1434007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4" y="1482518"/>
            <a:ext cx="5362575" cy="4900035"/>
          </a:xfrm>
          <a:prstGeom prst="rect">
            <a:avLst/>
          </a:prstGeom>
          <a:ln w="15875" cmpd="dbl">
            <a:solidFill>
              <a:schemeClr val="bg1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530749-28C9-4289-0D78-EA57F6A7F8FE}"/>
              </a:ext>
            </a:extLst>
          </p:cNvPr>
          <p:cNvSpPr txBox="1"/>
          <p:nvPr/>
        </p:nvSpPr>
        <p:spPr>
          <a:xfrm>
            <a:off x="1141413" y="2594430"/>
            <a:ext cx="3422198" cy="442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/>
              <a:t>Almacena datos de 8 bits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7139BA-092B-2709-F0DA-BFF6C44A6B26}"/>
              </a:ext>
            </a:extLst>
          </p:cNvPr>
          <p:cNvSpPr txBox="1"/>
          <p:nvPr/>
        </p:nvSpPr>
        <p:spPr>
          <a:xfrm>
            <a:off x="1141413" y="3370679"/>
            <a:ext cx="3422198" cy="11237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/>
              <a:t>Genera 4 bits de paridad y uno de paridad general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5784F-EB7A-1402-2203-091CC61443E6}"/>
              </a:ext>
            </a:extLst>
          </p:cNvPr>
          <p:cNvSpPr txBox="1"/>
          <p:nvPr/>
        </p:nvSpPr>
        <p:spPr>
          <a:xfrm>
            <a:off x="1141413" y="4827966"/>
            <a:ext cx="3422198" cy="783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/>
              <a:t>Los datos almacenados ocupan en total 13 bits</a:t>
            </a:r>
          </a:p>
        </p:txBody>
      </p:sp>
    </p:spTree>
    <p:extLst>
      <p:ext uri="{BB962C8B-B14F-4D97-AF65-F5344CB8AC3E}">
        <p14:creationId xmlns:p14="http://schemas.microsoft.com/office/powerpoint/2010/main" val="2053210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20483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2337899"/>
              </p:ext>
            </p:extLst>
          </p:nvPr>
        </p:nvGraphicFramePr>
        <p:xfrm>
          <a:off x="1141412" y="1212518"/>
          <a:ext cx="2650411" cy="5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172" y="1482518"/>
            <a:ext cx="6444239" cy="5170644"/>
          </a:xfrm>
          <a:prstGeom prst="rect">
            <a:avLst/>
          </a:prstGeom>
          <a:ln w="15875" cmpd="dbl">
            <a:solidFill>
              <a:schemeClr val="bg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8475F2-E008-EA25-F0DA-69763A299909}"/>
              </a:ext>
            </a:extLst>
          </p:cNvPr>
          <p:cNvSpPr txBox="1"/>
          <p:nvPr/>
        </p:nvSpPr>
        <p:spPr>
          <a:xfrm>
            <a:off x="1141412" y="2172220"/>
            <a:ext cx="3145361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Almacena datos de 32 bits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D72DE-178B-35A8-072D-1B19DF106B13}"/>
              </a:ext>
            </a:extLst>
          </p:cNvPr>
          <p:cNvSpPr txBox="1"/>
          <p:nvPr/>
        </p:nvSpPr>
        <p:spPr>
          <a:xfrm>
            <a:off x="1141412" y="3170830"/>
            <a:ext cx="3145361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Genera 6 bits de paridad y uno de paridad general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C24512-D852-EEB9-358E-73A5CCDEAB77}"/>
              </a:ext>
            </a:extLst>
          </p:cNvPr>
          <p:cNvSpPr txBox="1"/>
          <p:nvPr/>
        </p:nvSpPr>
        <p:spPr>
          <a:xfrm>
            <a:off x="1141412" y="4169440"/>
            <a:ext cx="3145361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Los datos almacenados ocupan en total 39 bits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DA78F6-7C7C-3491-1C1D-91E2C2496401}"/>
              </a:ext>
            </a:extLst>
          </p:cNvPr>
          <p:cNvSpPr txBox="1"/>
          <p:nvPr/>
        </p:nvSpPr>
        <p:spPr>
          <a:xfrm>
            <a:off x="1141412" y="5168050"/>
            <a:ext cx="3145361" cy="10215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Ahora permite decidir si corregir o no el dato a la salida</a:t>
            </a:r>
          </a:p>
        </p:txBody>
      </p:sp>
    </p:spTree>
    <p:extLst>
      <p:ext uri="{BB962C8B-B14F-4D97-AF65-F5344CB8AC3E}">
        <p14:creationId xmlns:p14="http://schemas.microsoft.com/office/powerpoint/2010/main" val="2551739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19941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4811143"/>
              </p:ext>
            </p:extLst>
          </p:nvPr>
        </p:nvGraphicFramePr>
        <p:xfrm>
          <a:off x="1143000" y="1212518"/>
          <a:ext cx="5324912" cy="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43F79449-3536-B77B-9444-362BB1B3F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750196"/>
              </p:ext>
            </p:extLst>
          </p:nvPr>
        </p:nvGraphicFramePr>
        <p:xfrm>
          <a:off x="1143001" y="2189017"/>
          <a:ext cx="4214090" cy="1487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A666F93B-1479-F3C6-85EF-B4A784A0C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624131"/>
              </p:ext>
            </p:extLst>
          </p:nvPr>
        </p:nvGraphicFramePr>
        <p:xfrm>
          <a:off x="1143001" y="4112571"/>
          <a:ext cx="4214090" cy="174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2A54FE36-0418-29AA-D79D-C7B021C295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67912" y="1934079"/>
            <a:ext cx="501084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10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F50C731-B138-4475-986C-937C4F51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AF50C731-B138-4475-986C-937C4F51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9CB4ABD-2136-4582-9FB8-2A3C8A387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>
                                            <p:graphicEl>
                                              <a:dgm id="{B9CB4ABD-2136-4582-9FB8-2A3C8A387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6A9E57E-1F08-4956-9633-8525035C0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">
                                            <p:graphicEl>
                                              <a:dgm id="{26A9E57E-1F08-4956-9633-8525035C0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80C26A4-BD99-44F5-91DE-26F2744898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>
                                            <p:graphicEl>
                                              <a:dgm id="{D80C26A4-BD99-44F5-91DE-26F2744898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Graphic spid="14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47680FE-40C4-6768-3FD7-118F54E9416B}"/>
              </a:ext>
            </a:extLst>
          </p:cNvPr>
          <p:cNvSpPr txBox="1"/>
          <p:nvPr/>
        </p:nvSpPr>
        <p:spPr>
          <a:xfrm>
            <a:off x="925520" y="1735613"/>
            <a:ext cx="446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Introducción y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Descripción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Propósitos y metodología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67" y="618518"/>
            <a:ext cx="9678543" cy="856599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3F154-99BB-A068-F76E-02DE343314FD}"/>
              </a:ext>
            </a:extLst>
          </p:cNvPr>
          <p:cNvSpPr txBox="1"/>
          <p:nvPr/>
        </p:nvSpPr>
        <p:spPr>
          <a:xfrm>
            <a:off x="6149749" y="3243718"/>
            <a:ext cx="593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Modificaciones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test de funcionamiento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123B6B-2C1D-EA17-108A-8D57E67070F1}"/>
              </a:ext>
            </a:extLst>
          </p:cNvPr>
          <p:cNvSpPr txBox="1"/>
          <p:nvPr/>
        </p:nvSpPr>
        <p:spPr>
          <a:xfrm>
            <a:off x="6162448" y="1735613"/>
            <a:ext cx="59371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Migración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bloque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PicoBlaze</a:t>
            </a:r>
            <a:endParaRPr lang="es-ES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compilador y programa ensamblador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Pruebas de funcionamiento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571D47-5DCD-F62B-227F-4CF462AB9F74}"/>
              </a:ext>
            </a:extLst>
          </p:cNvPr>
          <p:cNvSpPr txBox="1"/>
          <p:nvPr/>
        </p:nvSpPr>
        <p:spPr>
          <a:xfrm>
            <a:off x="925519" y="4549423"/>
            <a:ext cx="48612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Estructura y 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Implementación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Compilador y programa ensamblador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F0EB94-EA66-CE48-3C51-608671431F9A}"/>
              </a:ext>
            </a:extLst>
          </p:cNvPr>
          <p:cNvSpPr txBox="1"/>
          <p:nvPr/>
        </p:nvSpPr>
        <p:spPr>
          <a:xfrm>
            <a:off x="925518" y="3243718"/>
            <a:ext cx="48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Plataforma de implementación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9F621F-B349-DD85-1F9F-4D4B1A4B47AA}"/>
              </a:ext>
            </a:extLst>
          </p:cNvPr>
          <p:cNvSpPr txBox="1"/>
          <p:nvPr/>
        </p:nvSpPr>
        <p:spPr>
          <a:xfrm>
            <a:off x="6149749" y="4549423"/>
            <a:ext cx="4303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 y líneas futuras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-3.33333E-6 L -0.00039 -0.02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5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19941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36410168"/>
              </p:ext>
            </p:extLst>
          </p:nvPr>
        </p:nvGraphicFramePr>
        <p:xfrm>
          <a:off x="1143000" y="1181029"/>
          <a:ext cx="3714225" cy="54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8C4386C-727A-862D-FD01-801B5A073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118465"/>
              </p:ext>
            </p:extLst>
          </p:nvPr>
        </p:nvGraphicFramePr>
        <p:xfrm>
          <a:off x="1143001" y="2175730"/>
          <a:ext cx="4311942" cy="1253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51CAADBB-1567-9F07-7CDB-8C866C1FA838}"/>
              </a:ext>
            </a:extLst>
          </p:cNvPr>
          <p:cNvGrpSpPr/>
          <p:nvPr/>
        </p:nvGrpSpPr>
        <p:grpSpPr>
          <a:xfrm>
            <a:off x="1143001" y="4281728"/>
            <a:ext cx="4311942" cy="1622601"/>
            <a:chOff x="1143002" y="4834178"/>
            <a:chExt cx="4311942" cy="1622601"/>
          </a:xfrm>
        </p:grpSpPr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BBFD5CC2-3C47-171B-B431-2528C87CAA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7846936"/>
                </p:ext>
              </p:extLst>
            </p:nvPr>
          </p:nvGraphicFramePr>
          <p:xfrm>
            <a:off x="1143002" y="4834178"/>
            <a:ext cx="4311942" cy="12532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10F908D-A185-8651-7CAF-8CDFE6AB1E6E}"/>
                </a:ext>
              </a:extLst>
            </p:cNvPr>
            <p:cNvSpPr txBox="1"/>
            <p:nvPr/>
          </p:nvSpPr>
          <p:spPr>
            <a:xfrm>
              <a:off x="2103773" y="608744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 err="1">
                  <a:effectLst/>
                  <a:latin typeface="Courier New" panose="02070309020205020404" pitchFamily="49" charset="0"/>
                </a:rPr>
                <a:t>switch_err</a:t>
              </a:r>
              <a:r>
                <a:rPr lang="es-ES" sz="1800" dirty="0">
                  <a:effectLst/>
                  <a:latin typeface="Courier New" panose="02070309020205020404" pitchFamily="49" charset="0"/>
                </a:rPr>
                <a:t> = '1'</a:t>
              </a:r>
              <a:endParaRPr lang="es-ES" dirty="0">
                <a:effectLst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8EF563F-9ED8-7EBA-77EC-16D412CEAFE0}"/>
              </a:ext>
            </a:extLst>
          </p:cNvPr>
          <p:cNvGrpSpPr/>
          <p:nvPr/>
        </p:nvGrpSpPr>
        <p:grpSpPr>
          <a:xfrm>
            <a:off x="6487484" y="4281730"/>
            <a:ext cx="4485315" cy="1553531"/>
            <a:chOff x="6487484" y="4281730"/>
            <a:chExt cx="4485315" cy="1553531"/>
          </a:xfrm>
        </p:grpSpPr>
        <p:graphicFrame>
          <p:nvGraphicFramePr>
            <p:cNvPr id="9" name="Diagrama 8">
              <a:extLst>
                <a:ext uri="{FF2B5EF4-FFF2-40B4-BE49-F238E27FC236}">
                  <a16:creationId xmlns:a16="http://schemas.microsoft.com/office/drawing/2014/main" id="{D6BE4ADD-B9F8-64B6-DA9B-4B8CB8E7B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2528710"/>
                </p:ext>
              </p:extLst>
            </p:nvPr>
          </p:nvGraphicFramePr>
          <p:xfrm>
            <a:off x="6487484" y="4281730"/>
            <a:ext cx="4485315" cy="12532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5B1A48E-34AE-8E55-F416-0C304AB42729}"/>
                </a:ext>
              </a:extLst>
            </p:cNvPr>
            <p:cNvSpPr txBox="1"/>
            <p:nvPr/>
          </p:nvSpPr>
          <p:spPr>
            <a:xfrm>
              <a:off x="6761526" y="546592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8000"/>
                  </a:solidFill>
                  <a:effectLst/>
                  <a:latin typeface="Courier New" panose="02070309020205020404" pitchFamily="49" charset="0"/>
                </a:rPr>
                <a:t>484F4C41</a:t>
              </a:r>
              <a:endParaRPr lang="es-ES" dirty="0">
                <a:effectLst/>
              </a:endParaRPr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E9110110-1CF3-DD03-F5A4-46AD78BCC271}"/>
                </a:ext>
              </a:extLst>
            </p:cNvPr>
            <p:cNvSpPr/>
            <p:nvPr/>
          </p:nvSpPr>
          <p:spPr>
            <a:xfrm>
              <a:off x="6863126" y="5523027"/>
              <a:ext cx="255160" cy="25513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14902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C447B20B-376F-6B21-7544-0EB85708CCAE}"/>
                </a:ext>
              </a:extLst>
            </p:cNvPr>
            <p:cNvSpPr/>
            <p:nvPr/>
          </p:nvSpPr>
          <p:spPr>
            <a:xfrm>
              <a:off x="7150132" y="5523027"/>
              <a:ext cx="255160" cy="255134"/>
            </a:xfrm>
            <a:prstGeom prst="roundRect">
              <a:avLst/>
            </a:prstGeom>
            <a:solidFill>
              <a:srgbClr val="FFFF00">
                <a:alpha val="14902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2E61FFFE-B0FD-E1BC-108F-7C37CCAF46CA}"/>
                </a:ext>
              </a:extLst>
            </p:cNvPr>
            <p:cNvSpPr/>
            <p:nvPr/>
          </p:nvSpPr>
          <p:spPr>
            <a:xfrm>
              <a:off x="7405292" y="5523027"/>
              <a:ext cx="255160" cy="25513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14902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3833CD6-2697-C386-DAFB-1347E9FC2F4B}"/>
                </a:ext>
              </a:extLst>
            </p:cNvPr>
            <p:cNvSpPr/>
            <p:nvPr/>
          </p:nvSpPr>
          <p:spPr>
            <a:xfrm>
              <a:off x="7682241" y="5523027"/>
              <a:ext cx="255160" cy="255134"/>
            </a:xfrm>
            <a:prstGeom prst="roundRect">
              <a:avLst/>
            </a:prstGeom>
            <a:solidFill>
              <a:schemeClr val="tx1">
                <a:alpha val="1490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3BA12C0A-46D0-0DE2-E0F1-C7BFFDE5BC8C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8049058" y="5650594"/>
              <a:ext cx="94254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9AB43A2-973F-EE35-C693-3EE628CEEDFA}"/>
                </a:ext>
              </a:extLst>
            </p:cNvPr>
            <p:cNvSpPr txBox="1"/>
            <p:nvPr/>
          </p:nvSpPr>
          <p:spPr>
            <a:xfrm>
              <a:off x="8991599" y="5465929"/>
              <a:ext cx="8930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H</a:t>
              </a:r>
              <a:r>
                <a:rPr lang="es-ES" dirty="0">
                  <a:solidFill>
                    <a:srgbClr val="FFFF00"/>
                  </a:solidFill>
                </a:rPr>
                <a:t>O</a:t>
              </a:r>
              <a:r>
                <a:rPr lang="es-ES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</a:t>
              </a:r>
              <a:r>
                <a:rPr lang="es-ES" dirty="0"/>
                <a:t>A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49EEC7-45FC-EB0D-0F4B-D8585813D650}"/>
              </a:ext>
            </a:extLst>
          </p:cNvPr>
          <p:cNvGrpSpPr/>
          <p:nvPr/>
        </p:nvGrpSpPr>
        <p:grpSpPr>
          <a:xfrm>
            <a:off x="6487485" y="2175731"/>
            <a:ext cx="4684722" cy="1622600"/>
            <a:chOff x="6487485" y="2175731"/>
            <a:chExt cx="4684722" cy="1622600"/>
          </a:xfrm>
        </p:grpSpPr>
        <p:graphicFrame>
          <p:nvGraphicFramePr>
            <p:cNvPr id="8" name="Diagrama 7">
              <a:extLst>
                <a:ext uri="{FF2B5EF4-FFF2-40B4-BE49-F238E27FC236}">
                  <a16:creationId xmlns:a16="http://schemas.microsoft.com/office/drawing/2014/main" id="{960BE631-F5AF-EB5C-50A1-95659B363A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9679420"/>
                </p:ext>
              </p:extLst>
            </p:nvPr>
          </p:nvGraphicFramePr>
          <p:xfrm>
            <a:off x="6487485" y="2175731"/>
            <a:ext cx="4485314" cy="125326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8F63EBF-18CF-81CC-AEDA-6915316AF020}"/>
                </a:ext>
              </a:extLst>
            </p:cNvPr>
            <p:cNvSpPr txBox="1"/>
            <p:nvPr/>
          </p:nvSpPr>
          <p:spPr>
            <a:xfrm>
              <a:off x="6761527" y="342899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8000"/>
                  </a:solidFill>
                  <a:effectLst/>
                  <a:latin typeface="Courier New" panose="02070309020205020404" pitchFamily="49" charset="0"/>
                </a:rPr>
                <a:t>FF0000FF</a:t>
              </a:r>
              <a:endParaRPr lang="es-ES" dirty="0">
                <a:effectLst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9140E0E-F2B6-BD78-CAF6-73BCADEB0119}"/>
                </a:ext>
              </a:extLst>
            </p:cNvPr>
            <p:cNvSpPr txBox="1"/>
            <p:nvPr/>
          </p:nvSpPr>
          <p:spPr>
            <a:xfrm>
              <a:off x="8323101" y="342899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8000"/>
                  </a:solidFill>
                  <a:effectLst/>
                  <a:latin typeface="Courier New" panose="02070309020205020404" pitchFamily="49" charset="0"/>
                </a:rPr>
                <a:t>0F0F0F0F</a:t>
              </a:r>
              <a:endParaRPr lang="es-ES" dirty="0">
                <a:effectLst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71FE1E1-89C4-6BF6-ED50-16CDE6DC4EF5}"/>
                </a:ext>
              </a:extLst>
            </p:cNvPr>
            <p:cNvSpPr txBox="1"/>
            <p:nvPr/>
          </p:nvSpPr>
          <p:spPr>
            <a:xfrm>
              <a:off x="9884675" y="342899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8000"/>
                  </a:solidFill>
                  <a:effectLst/>
                  <a:latin typeface="Courier New" panose="02070309020205020404" pitchFamily="49" charset="0"/>
                </a:rPr>
                <a:t>484F4C41</a:t>
              </a:r>
              <a:endParaRPr lang="es-ES" dirty="0">
                <a:effectLst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7F61A8A7-3D9E-FAD4-ADB3-1AE181D103EE}"/>
                </a:ext>
              </a:extLst>
            </p:cNvPr>
            <p:cNvSpPr/>
            <p:nvPr/>
          </p:nvSpPr>
          <p:spPr>
            <a:xfrm>
              <a:off x="6832685" y="3486098"/>
              <a:ext cx="1146884" cy="255134"/>
            </a:xfrm>
            <a:prstGeom prst="roundRect">
              <a:avLst/>
            </a:prstGeom>
            <a:solidFill>
              <a:schemeClr val="tx1">
                <a:alpha val="1490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5817E17-5CDA-10F1-A4B2-18698017046A}"/>
                </a:ext>
              </a:extLst>
            </p:cNvPr>
            <p:cNvSpPr/>
            <p:nvPr/>
          </p:nvSpPr>
          <p:spPr>
            <a:xfrm>
              <a:off x="8393425" y="3486098"/>
              <a:ext cx="1146884" cy="255134"/>
            </a:xfrm>
            <a:prstGeom prst="roundRect">
              <a:avLst/>
            </a:prstGeom>
            <a:solidFill>
              <a:schemeClr val="tx1">
                <a:alpha val="1490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5215EF3-0B99-5E00-F78F-443ADF003B78}"/>
                </a:ext>
              </a:extLst>
            </p:cNvPr>
            <p:cNvSpPr/>
            <p:nvPr/>
          </p:nvSpPr>
          <p:spPr>
            <a:xfrm>
              <a:off x="9954999" y="3486098"/>
              <a:ext cx="1146884" cy="255134"/>
            </a:xfrm>
            <a:prstGeom prst="roundRect">
              <a:avLst/>
            </a:prstGeom>
            <a:solidFill>
              <a:schemeClr val="tx1">
                <a:alpha val="1490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583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19941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654422731"/>
              </p:ext>
            </p:extLst>
          </p:nvPr>
        </p:nvGraphicFramePr>
        <p:xfrm>
          <a:off x="1143000" y="1134059"/>
          <a:ext cx="3882006" cy="54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AE740A17-1B92-A2E0-A817-94A018F1CE6F}"/>
              </a:ext>
            </a:extLst>
          </p:cNvPr>
          <p:cNvGrpSpPr/>
          <p:nvPr/>
        </p:nvGrpSpPr>
        <p:grpSpPr>
          <a:xfrm>
            <a:off x="674872" y="1981507"/>
            <a:ext cx="2519680" cy="4368353"/>
            <a:chOff x="674872" y="1981507"/>
            <a:chExt cx="2519680" cy="436835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E35543A-D314-F9A9-F995-86F6A01A6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72" y="3830180"/>
              <a:ext cx="2519680" cy="25196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9D1BEA1-6F16-129B-2ED9-2AC904DC61CB}"/>
                </a:ext>
              </a:extLst>
            </p:cNvPr>
            <p:cNvSpPr/>
            <p:nvPr/>
          </p:nvSpPr>
          <p:spPr>
            <a:xfrm>
              <a:off x="1464899" y="5664579"/>
              <a:ext cx="309693" cy="293614"/>
            </a:xfrm>
            <a:prstGeom prst="roundRect">
              <a:avLst/>
            </a:prstGeom>
            <a:solidFill>
              <a:srgbClr val="1CADE4">
                <a:alpha val="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aphicFrame>
          <p:nvGraphicFramePr>
            <p:cNvPr id="14" name="Diagrama 13">
              <a:extLst>
                <a:ext uri="{FF2B5EF4-FFF2-40B4-BE49-F238E27FC236}">
                  <a16:creationId xmlns:a16="http://schemas.microsoft.com/office/drawing/2014/main" id="{90675EF9-0F8C-24BA-D1E7-1F309F9713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7469163"/>
                </p:ext>
              </p:extLst>
            </p:nvPr>
          </p:nvGraphicFramePr>
          <p:xfrm>
            <a:off x="813814" y="1981507"/>
            <a:ext cx="2241797" cy="14725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40B315D-4943-4A10-B927-39465718F690}"/>
              </a:ext>
            </a:extLst>
          </p:cNvPr>
          <p:cNvGrpSpPr/>
          <p:nvPr/>
        </p:nvGrpSpPr>
        <p:grpSpPr>
          <a:xfrm>
            <a:off x="3433543" y="1981507"/>
            <a:ext cx="2519680" cy="4368353"/>
            <a:chOff x="3435198" y="1981507"/>
            <a:chExt cx="2519680" cy="436835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BF64670-DD4E-7C7A-9422-BADA19ED2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198" y="3830180"/>
              <a:ext cx="2519680" cy="25196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5FB19982-8BAB-0DF2-AF9E-F4CFC365644F}"/>
                </a:ext>
              </a:extLst>
            </p:cNvPr>
            <p:cNvSpPr/>
            <p:nvPr/>
          </p:nvSpPr>
          <p:spPr>
            <a:xfrm>
              <a:off x="4253918" y="5664579"/>
              <a:ext cx="309693" cy="293614"/>
            </a:xfrm>
            <a:prstGeom prst="roundRect">
              <a:avLst/>
            </a:prstGeom>
            <a:solidFill>
              <a:srgbClr val="1CADE4">
                <a:alpha val="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aphicFrame>
          <p:nvGraphicFramePr>
            <p:cNvPr id="15" name="Diagrama 14">
              <a:extLst>
                <a:ext uri="{FF2B5EF4-FFF2-40B4-BE49-F238E27FC236}">
                  <a16:creationId xmlns:a16="http://schemas.microsoft.com/office/drawing/2014/main" id="{D25CC98A-F9F2-54A7-DEBE-6BFADD7245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99622"/>
                </p:ext>
              </p:extLst>
            </p:nvPr>
          </p:nvGraphicFramePr>
          <p:xfrm>
            <a:off x="3574140" y="1981507"/>
            <a:ext cx="2241797" cy="16134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4731871-55D6-005D-07DD-F7DAA033C228}"/>
              </a:ext>
            </a:extLst>
          </p:cNvPr>
          <p:cNvGrpSpPr/>
          <p:nvPr/>
        </p:nvGrpSpPr>
        <p:grpSpPr>
          <a:xfrm>
            <a:off x="6238779" y="1911053"/>
            <a:ext cx="2519680" cy="4438807"/>
            <a:chOff x="6242090" y="1911053"/>
            <a:chExt cx="2519680" cy="443880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5D95462-B294-DFFA-3FFA-6F56DDA2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90" y="3830180"/>
              <a:ext cx="2519680" cy="25196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91EEBA94-B1C1-F528-1ED4-8D60F979C8B7}"/>
                </a:ext>
              </a:extLst>
            </p:cNvPr>
            <p:cNvSpPr/>
            <p:nvPr/>
          </p:nvSpPr>
          <p:spPr>
            <a:xfrm>
              <a:off x="7086979" y="5664579"/>
              <a:ext cx="309693" cy="293614"/>
            </a:xfrm>
            <a:prstGeom prst="roundRect">
              <a:avLst/>
            </a:prstGeom>
            <a:solidFill>
              <a:srgbClr val="1CADE4">
                <a:alpha val="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aphicFrame>
          <p:nvGraphicFramePr>
            <p:cNvPr id="16" name="Diagrama 15">
              <a:extLst>
                <a:ext uri="{FF2B5EF4-FFF2-40B4-BE49-F238E27FC236}">
                  <a16:creationId xmlns:a16="http://schemas.microsoft.com/office/drawing/2014/main" id="{CAFE40A9-F224-7940-2FF4-9A514271FC7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7414354"/>
                </p:ext>
              </p:extLst>
            </p:nvPr>
          </p:nvGraphicFramePr>
          <p:xfrm>
            <a:off x="6336121" y="1911053"/>
            <a:ext cx="2241797" cy="1754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" r:lo="rId21" r:qs="rId22" r:cs="rId23"/>
            </a:graphicData>
          </a:graphic>
        </p:graphicFrame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D171E5F-B162-7816-CFFC-94F4CA85FB72}"/>
              </a:ext>
            </a:extLst>
          </p:cNvPr>
          <p:cNvGrpSpPr/>
          <p:nvPr/>
        </p:nvGrpSpPr>
        <p:grpSpPr>
          <a:xfrm>
            <a:off x="8955851" y="1840599"/>
            <a:ext cx="2519680" cy="4509261"/>
            <a:chOff x="8955851" y="1840599"/>
            <a:chExt cx="2519680" cy="450926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902D7D9-2AA7-C93D-F744-4B4569D99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5851" y="3830180"/>
              <a:ext cx="2519680" cy="25196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1722AF26-DFF7-BB41-3714-6DA6D966FD64}"/>
                </a:ext>
              </a:extLst>
            </p:cNvPr>
            <p:cNvSpPr/>
            <p:nvPr/>
          </p:nvSpPr>
          <p:spPr>
            <a:xfrm>
              <a:off x="9774864" y="5731692"/>
              <a:ext cx="309693" cy="293614"/>
            </a:xfrm>
            <a:prstGeom prst="roundRect">
              <a:avLst/>
            </a:prstGeom>
            <a:solidFill>
              <a:srgbClr val="1CADE4">
                <a:alpha val="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aphicFrame>
          <p:nvGraphicFramePr>
            <p:cNvPr id="17" name="Diagrama 16">
              <a:extLst>
                <a:ext uri="{FF2B5EF4-FFF2-40B4-BE49-F238E27FC236}">
                  <a16:creationId xmlns:a16="http://schemas.microsoft.com/office/drawing/2014/main" id="{736351BA-BC12-53EC-3704-05B496DBEB0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7022481"/>
                </p:ext>
              </p:extLst>
            </p:nvPr>
          </p:nvGraphicFramePr>
          <p:xfrm>
            <a:off x="9094793" y="1840599"/>
            <a:ext cx="2241797" cy="1754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" r:lo="rId27" r:qs="rId28" r:cs="rId2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6120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47680FE-40C4-6768-3FD7-118F54E9416B}"/>
              </a:ext>
            </a:extLst>
          </p:cNvPr>
          <p:cNvSpPr txBox="1"/>
          <p:nvPr/>
        </p:nvSpPr>
        <p:spPr>
          <a:xfrm>
            <a:off x="925518" y="1735613"/>
            <a:ext cx="4468515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Introducción y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Descripción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Propósitos y metodología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67" y="618518"/>
            <a:ext cx="9678543" cy="856599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3F154-99BB-A068-F76E-02DE343314FD}"/>
              </a:ext>
            </a:extLst>
          </p:cNvPr>
          <p:cNvSpPr txBox="1"/>
          <p:nvPr/>
        </p:nvSpPr>
        <p:spPr>
          <a:xfrm>
            <a:off x="6149749" y="3243718"/>
            <a:ext cx="593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Modificaciones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test de funcionamiento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123B6B-2C1D-EA17-108A-8D57E67070F1}"/>
              </a:ext>
            </a:extLst>
          </p:cNvPr>
          <p:cNvSpPr txBox="1"/>
          <p:nvPr/>
        </p:nvSpPr>
        <p:spPr>
          <a:xfrm>
            <a:off x="6162448" y="1735613"/>
            <a:ext cx="59371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Migración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bloque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PicoBlaze</a:t>
            </a:r>
            <a:endParaRPr lang="es-ES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compilador y programa ensamblador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Pruebas de funcionamiento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571D47-5DCD-F62B-227F-4CF462AB9F74}"/>
              </a:ext>
            </a:extLst>
          </p:cNvPr>
          <p:cNvSpPr txBox="1"/>
          <p:nvPr/>
        </p:nvSpPr>
        <p:spPr>
          <a:xfrm>
            <a:off x="925519" y="4549423"/>
            <a:ext cx="4861201" cy="1661993"/>
          </a:xfrm>
          <a:prstGeom prst="rect">
            <a:avLst/>
          </a:prstGeom>
          <a:noFill/>
          <a:effectLst>
            <a:glow rad="127000">
              <a:schemeClr val="accent1">
                <a:alpha val="22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Estructura y 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Implementación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Compilador y programa ensamblador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F0EB94-EA66-CE48-3C51-608671431F9A}"/>
              </a:ext>
            </a:extLst>
          </p:cNvPr>
          <p:cNvSpPr txBox="1"/>
          <p:nvPr/>
        </p:nvSpPr>
        <p:spPr>
          <a:xfrm>
            <a:off x="925518" y="3243718"/>
            <a:ext cx="4861201" cy="461665"/>
          </a:xfrm>
          <a:prstGeom prst="rect">
            <a:avLst/>
          </a:prstGeom>
          <a:noFill/>
          <a:effectLst>
            <a:glow rad="127000">
              <a:schemeClr val="accent1">
                <a:alpha val="22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Plataforma de implementación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9F621F-B349-DD85-1F9F-4D4B1A4B47AA}"/>
              </a:ext>
            </a:extLst>
          </p:cNvPr>
          <p:cNvSpPr txBox="1"/>
          <p:nvPr/>
        </p:nvSpPr>
        <p:spPr>
          <a:xfrm>
            <a:off x="6149749" y="4549423"/>
            <a:ext cx="4303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 y líneas futuras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22870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6.25E-7 -7.40741E-7 L -0.00104 -0.0335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9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22227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 y líneas futuras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327B0BB-0A12-FD11-F6E5-55DC81FD6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09011"/>
              </p:ext>
            </p:extLst>
          </p:nvPr>
        </p:nvGraphicFramePr>
        <p:xfrm>
          <a:off x="1143001" y="1273025"/>
          <a:ext cx="4952999" cy="179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F495E3FF-F678-96DB-4129-F4A72C5AE9C3}"/>
              </a:ext>
            </a:extLst>
          </p:cNvPr>
          <p:cNvGrpSpPr/>
          <p:nvPr/>
        </p:nvGrpSpPr>
        <p:grpSpPr>
          <a:xfrm>
            <a:off x="6904725" y="1320970"/>
            <a:ext cx="4688860" cy="408623"/>
            <a:chOff x="6904725" y="1320970"/>
            <a:chExt cx="4511420" cy="408623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A2EFD822-A408-7DC0-4EC0-1DE802E8A8B0}"/>
                </a:ext>
              </a:extLst>
            </p:cNvPr>
            <p:cNvSpPr txBox="1"/>
            <p:nvPr/>
          </p:nvSpPr>
          <p:spPr>
            <a:xfrm>
              <a:off x="6904725" y="1320970"/>
              <a:ext cx="1112439" cy="408623"/>
            </a:xfrm>
            <a:prstGeom prst="roundRect">
              <a:avLst/>
            </a:prstGeom>
            <a:solidFill>
              <a:srgbClr val="FF8000">
                <a:alpha val="14902"/>
              </a:srgbClr>
            </a:solidFill>
            <a:ln>
              <a:solidFill>
                <a:srgbClr val="FF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r>
                <a:rPr lang="es-ES" baseline="30000" dirty="0"/>
                <a:t>8</a:t>
              </a:r>
              <a:r>
                <a:rPr lang="es-ES" dirty="0"/>
                <a:t> = 256  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EC6078A-B5C1-241F-18AC-AD40801DC303}"/>
                </a:ext>
              </a:extLst>
            </p:cNvPr>
            <p:cNvSpPr txBox="1"/>
            <p:nvPr/>
          </p:nvSpPr>
          <p:spPr>
            <a:xfrm>
              <a:off x="9176607" y="1320970"/>
              <a:ext cx="2239538" cy="408623"/>
            </a:xfrm>
            <a:prstGeom prst="roundRect">
              <a:avLst/>
            </a:prstGeom>
            <a:solidFill>
              <a:srgbClr val="FF8000">
                <a:alpha val="14902"/>
              </a:srgbClr>
            </a:solidFill>
            <a:ln>
              <a:solidFill>
                <a:srgbClr val="FF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r>
                <a:rPr lang="es-ES" baseline="30000" dirty="0"/>
                <a:t>32</a:t>
              </a:r>
              <a:r>
                <a:rPr lang="es-ES" dirty="0"/>
                <a:t> = 4.294.967.296  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44367D8D-8DAE-0859-1E86-57090657E01A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8017164" y="1525282"/>
              <a:ext cx="11594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B8158AA-EF8C-1E8F-BA49-2F9283D5B2DD}"/>
              </a:ext>
            </a:extLst>
          </p:cNvPr>
          <p:cNvGrpSpPr/>
          <p:nvPr/>
        </p:nvGrpSpPr>
        <p:grpSpPr>
          <a:xfrm>
            <a:off x="6904725" y="1973160"/>
            <a:ext cx="3334495" cy="408624"/>
            <a:chOff x="6904725" y="1973160"/>
            <a:chExt cx="3334495" cy="408624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04FD8C2-632C-D9F3-6543-40A3980CC439}"/>
                </a:ext>
              </a:extLst>
            </p:cNvPr>
            <p:cNvSpPr txBox="1"/>
            <p:nvPr/>
          </p:nvSpPr>
          <p:spPr>
            <a:xfrm>
              <a:off x="6904725" y="1973161"/>
              <a:ext cx="931076" cy="408623"/>
            </a:xfrm>
            <a:prstGeom prst="roundRect">
              <a:avLst/>
            </a:prstGeom>
            <a:solidFill>
              <a:srgbClr val="FF8000">
                <a:alpha val="14902"/>
              </a:srgbClr>
            </a:solidFill>
            <a:ln>
              <a:solidFill>
                <a:srgbClr val="FF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/>
                <a:t>[s0 : s7]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EFD57F4-104B-C07C-6D39-C0E244E3281B}"/>
                </a:ext>
              </a:extLst>
            </p:cNvPr>
            <p:cNvSpPr txBox="1"/>
            <p:nvPr/>
          </p:nvSpPr>
          <p:spPr>
            <a:xfrm>
              <a:off x="9176607" y="1973160"/>
              <a:ext cx="1062613" cy="408623"/>
            </a:xfrm>
            <a:prstGeom prst="roundRect">
              <a:avLst/>
            </a:prstGeom>
            <a:solidFill>
              <a:srgbClr val="FF8000">
                <a:alpha val="14902"/>
              </a:srgbClr>
            </a:solidFill>
            <a:ln>
              <a:solidFill>
                <a:srgbClr val="FF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/>
                <a:t>[s0 : s31]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5E0AD0F1-8B19-1381-66CC-C013C7801C3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7835801" y="2177472"/>
              <a:ext cx="134080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8E6C9A86-BE17-3D5D-6E77-A48127A1DEBD}"/>
              </a:ext>
            </a:extLst>
          </p:cNvPr>
          <p:cNvGrpSpPr/>
          <p:nvPr/>
        </p:nvGrpSpPr>
        <p:grpSpPr>
          <a:xfrm>
            <a:off x="6904725" y="2658480"/>
            <a:ext cx="3587521" cy="414510"/>
            <a:chOff x="6904725" y="2658480"/>
            <a:chExt cx="3587521" cy="414510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AC531F8-68C8-7EDA-9DF6-D89A10703D6C}"/>
                </a:ext>
              </a:extLst>
            </p:cNvPr>
            <p:cNvSpPr txBox="1"/>
            <p:nvPr/>
          </p:nvSpPr>
          <p:spPr>
            <a:xfrm>
              <a:off x="6904725" y="2664367"/>
              <a:ext cx="1315639" cy="408623"/>
            </a:xfrm>
            <a:prstGeom prst="roundRect">
              <a:avLst/>
            </a:prstGeom>
            <a:solidFill>
              <a:srgbClr val="FF8000">
                <a:alpha val="14902"/>
              </a:srgbClr>
            </a:solidFill>
            <a:ln>
              <a:solidFill>
                <a:srgbClr val="FF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r>
                <a:rPr lang="es-ES" baseline="30000" dirty="0"/>
                <a:t>10</a:t>
              </a:r>
              <a:r>
                <a:rPr lang="es-ES" dirty="0"/>
                <a:t> = 1024  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E44EF6D-1AE7-EBFC-C723-6EDBCA6F6097}"/>
                </a:ext>
              </a:extLst>
            </p:cNvPr>
            <p:cNvSpPr txBox="1"/>
            <p:nvPr/>
          </p:nvSpPr>
          <p:spPr>
            <a:xfrm>
              <a:off x="9176607" y="2658480"/>
              <a:ext cx="1315639" cy="408623"/>
            </a:xfrm>
            <a:prstGeom prst="roundRect">
              <a:avLst/>
            </a:prstGeom>
            <a:solidFill>
              <a:srgbClr val="FF8000">
                <a:alpha val="14902"/>
              </a:srgbClr>
            </a:solidFill>
            <a:ln>
              <a:solidFill>
                <a:srgbClr val="FF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r>
                <a:rPr lang="es-ES" baseline="30000" dirty="0"/>
                <a:t>11</a:t>
              </a:r>
              <a:r>
                <a:rPr lang="es-ES" dirty="0"/>
                <a:t> = 2048  </a:t>
              </a:r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2B0544E0-B2B1-2E0B-9159-A921D8C853EF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 flipV="1">
              <a:off x="8220364" y="2862792"/>
              <a:ext cx="956243" cy="58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Diagrama 49">
            <a:extLst>
              <a:ext uri="{FF2B5EF4-FFF2-40B4-BE49-F238E27FC236}">
                <a16:creationId xmlns:a16="http://schemas.microsoft.com/office/drawing/2014/main" id="{2EAE4966-F5CD-56F9-1894-F212C2087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451131"/>
              </p:ext>
            </p:extLst>
          </p:nvPr>
        </p:nvGraphicFramePr>
        <p:xfrm>
          <a:off x="1143001" y="3428999"/>
          <a:ext cx="4952999" cy="252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2" name="Diagrama 51">
            <a:extLst>
              <a:ext uri="{FF2B5EF4-FFF2-40B4-BE49-F238E27FC236}">
                <a16:creationId xmlns:a16="http://schemas.microsoft.com/office/drawing/2014/main" id="{01E9F7C1-5BAF-76B3-6DBE-DD452BDA7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12273"/>
              </p:ext>
            </p:extLst>
          </p:nvPr>
        </p:nvGraphicFramePr>
        <p:xfrm>
          <a:off x="6904725" y="3428999"/>
          <a:ext cx="4511420" cy="252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3044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39EFB54-52F5-4247-A2E3-BBB0C394C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>
                                            <p:graphicEl>
                                              <a:dgm id="{239EFB54-52F5-4247-A2E3-BBB0C394C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37FF278-97C4-49CD-A030-CF2CDA163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dgm id="{737FF278-97C4-49CD-A030-CF2CDA163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D96910FD-A720-42AD-A102-8CC018E40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0">
                                            <p:graphicEl>
                                              <a:dgm id="{D96910FD-A720-42AD-A102-8CC018E40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graphicEl>
                                              <a:dgm id="{158874E0-D50B-4029-B0C6-9DB8905A7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0">
                                            <p:graphicEl>
                                              <a:dgm id="{158874E0-D50B-4029-B0C6-9DB8905A77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88A893A6-8265-4FE1-A1F7-5122AD76F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2">
                                            <p:graphicEl>
                                              <a:dgm id="{88A893A6-8265-4FE1-A1F7-5122AD76F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EC1CA6FB-6784-4879-9896-63A4A2D14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2">
                                            <p:graphicEl>
                                              <a:dgm id="{EC1CA6FB-6784-4879-9896-63A4A2D146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Graphic spid="50" grpId="0" uiExpand="1">
        <p:bldSub>
          <a:bldDgm bld="one"/>
        </p:bldSub>
      </p:bldGraphic>
      <p:bldGraphic spid="52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91CB8E-8018-6FDF-F524-4842A6B9001E}"/>
              </a:ext>
            </a:extLst>
          </p:cNvPr>
          <p:cNvSpPr/>
          <p:nvPr/>
        </p:nvSpPr>
        <p:spPr>
          <a:xfrm>
            <a:off x="3261220" y="1162517"/>
            <a:ext cx="5669560" cy="22664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93551" tIns="93551" rIns="93551" bIns="93551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4000" kern="1200" dirty="0"/>
              <a:t>MUCHAS GRACIAS POR SU ATENCIÓN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724EE93-1B9F-10E6-5A28-0036CBED330A}"/>
              </a:ext>
            </a:extLst>
          </p:cNvPr>
          <p:cNvSpPr/>
          <p:nvPr/>
        </p:nvSpPr>
        <p:spPr>
          <a:xfrm>
            <a:off x="3797395" y="3847359"/>
            <a:ext cx="4597210" cy="1345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93551" tIns="93551" rIns="93551" bIns="93551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3600" kern="12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75292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997C6-915A-70D2-D015-29E33359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05"/>
            <a:ext cx="9905998" cy="864000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Rockwell" panose="02060603020205020403" pitchFamily="18" charset="0"/>
              </a:rPr>
              <a:t>Introducción y 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598FC-17EC-F014-6BB6-A2CBC0415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4" y="3680542"/>
            <a:ext cx="3735386" cy="15636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/>
              <a:t>El objetivo de este proyecto es modificar su arquitectura para que trabaje a 32 bits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2064E2-2F24-36F1-D001-BEC88C080F01}"/>
              </a:ext>
            </a:extLst>
          </p:cNvPr>
          <p:cNvSpPr txBox="1"/>
          <p:nvPr/>
        </p:nvSpPr>
        <p:spPr>
          <a:xfrm>
            <a:off x="1141414" y="2443512"/>
            <a:ext cx="3735386" cy="5107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¿Qué es </a:t>
            </a:r>
            <a:r>
              <a:rPr lang="es-ES" sz="2400" dirty="0" err="1"/>
              <a:t>PicoBlaze</a:t>
            </a:r>
            <a:r>
              <a:rPr lang="es-ES" sz="2400" dirty="0"/>
              <a:t>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6228D-B261-1C7D-8C0B-7048C09547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87" y="1831116"/>
            <a:ext cx="4436323" cy="4436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354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997C6-915A-70D2-D015-29E33359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07" y="207607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</a:rPr>
              <a:t>Introducción</a:t>
            </a:r>
            <a:r>
              <a:rPr lang="es-ES" dirty="0"/>
              <a:t> </a:t>
            </a:r>
            <a:r>
              <a:rPr lang="es-ES" dirty="0">
                <a:latin typeface="Rockwell" panose="02060603020205020403" pitchFamily="18" charset="0"/>
              </a:rPr>
              <a:t>y objetivos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89AC3A2-E5AB-C349-9972-60F8CC615110}"/>
              </a:ext>
            </a:extLst>
          </p:cNvPr>
          <p:cNvGrpSpPr/>
          <p:nvPr/>
        </p:nvGrpSpPr>
        <p:grpSpPr>
          <a:xfrm>
            <a:off x="1432859" y="1683734"/>
            <a:ext cx="7676591" cy="1513998"/>
            <a:chOff x="1432859" y="1683734"/>
            <a:chExt cx="7676591" cy="1513998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FF91CA4-8B5F-4EB7-07CD-1C7DBD5CB93F}"/>
                </a:ext>
              </a:extLst>
            </p:cNvPr>
            <p:cNvSpPr txBox="1"/>
            <p:nvPr/>
          </p:nvSpPr>
          <p:spPr>
            <a:xfrm>
              <a:off x="1432859" y="1683734"/>
              <a:ext cx="3374033" cy="11237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000" dirty="0"/>
                <a:t>Se busca mejorar sus características y ampliar sus funcionalidades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43BB879-7F06-A23C-C1EE-CD662E34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3510" y="2020559"/>
              <a:ext cx="3063240" cy="1981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A914AB4-77DD-861C-A9DF-997158530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750" y="3020441"/>
              <a:ext cx="7344000" cy="1772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3BD24167-8B5F-3FF1-0F80-854B44DF15A2}"/>
                </a:ext>
              </a:extLst>
            </p:cNvPr>
            <p:cNvCxnSpPr>
              <a:cxnSpLocks/>
              <a:stCxn id="12" idx="3"/>
              <a:endCxn id="16" idx="3"/>
            </p:cNvCxnSpPr>
            <p:nvPr/>
          </p:nvCxnSpPr>
          <p:spPr>
            <a:xfrm>
              <a:off x="9096750" y="2119619"/>
              <a:ext cx="12700" cy="989468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C7DBE28-AA85-C1EF-E4F4-A64EA00C789B}"/>
              </a:ext>
            </a:extLst>
          </p:cNvPr>
          <p:cNvGrpSpPr/>
          <p:nvPr/>
        </p:nvGrpSpPr>
        <p:grpSpPr>
          <a:xfrm>
            <a:off x="1432859" y="4390071"/>
            <a:ext cx="9616247" cy="1128661"/>
            <a:chOff x="1432859" y="4390071"/>
            <a:chExt cx="9616247" cy="112866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C28F90F-67EF-6DFB-F6BB-822C51B28AE2}"/>
                </a:ext>
              </a:extLst>
            </p:cNvPr>
            <p:cNvSpPr txBox="1"/>
            <p:nvPr/>
          </p:nvSpPr>
          <p:spPr>
            <a:xfrm>
              <a:off x="1432859" y="4390071"/>
              <a:ext cx="4746961" cy="11237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ES" sz="2000" dirty="0"/>
                <a:t>Se revisará el código fuente VHDL y se adaptarán todas las herramientas asociadas</a:t>
              </a: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DE02CD12-0E4B-2FB7-91D8-42937FA27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1840" y="4421987"/>
              <a:ext cx="4397266" cy="3250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32E6A2C4-5051-496F-FD16-21FB03861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1840" y="5233311"/>
              <a:ext cx="4397265" cy="2854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8" name="Conector: curvado 27">
              <a:extLst>
                <a:ext uri="{FF2B5EF4-FFF2-40B4-BE49-F238E27FC236}">
                  <a16:creationId xmlns:a16="http://schemas.microsoft.com/office/drawing/2014/main" id="{3068E659-AA06-6BD5-3FF1-95AF255FE3CC}"/>
                </a:ext>
              </a:extLst>
            </p:cNvPr>
            <p:cNvCxnSpPr>
              <a:stCxn id="24" idx="3"/>
              <a:endCxn id="26" idx="3"/>
            </p:cNvCxnSpPr>
            <p:nvPr/>
          </p:nvCxnSpPr>
          <p:spPr>
            <a:xfrm flipH="1">
              <a:off x="11049105" y="4584515"/>
              <a:ext cx="1" cy="791507"/>
            </a:xfrm>
            <a:prstGeom prst="curved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8587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997C6-915A-70D2-D015-29E33359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9417"/>
            <a:ext cx="9905998" cy="86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 baseline="0" dirty="0">
                <a:latin typeface="Rockwell" panose="02060603020205020403" pitchFamily="18" charset="0"/>
              </a:rPr>
              <a:t>Introducción y objetivos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CE20FD7-EF0B-6017-CF89-6110338E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47" y="1741484"/>
            <a:ext cx="5690108" cy="4566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71665991"/>
              </p:ext>
            </p:extLst>
          </p:nvPr>
        </p:nvGraphicFramePr>
        <p:xfrm>
          <a:off x="7546830" y="3029637"/>
          <a:ext cx="3500581" cy="199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488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47680FE-40C4-6768-3FD7-118F54E9416B}"/>
              </a:ext>
            </a:extLst>
          </p:cNvPr>
          <p:cNvSpPr txBox="1"/>
          <p:nvPr/>
        </p:nvSpPr>
        <p:spPr>
          <a:xfrm>
            <a:off x="925520" y="1735613"/>
            <a:ext cx="446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Introducción y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Descripción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Propósitos y metodología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67" y="618518"/>
            <a:ext cx="9678543" cy="856599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3F154-99BB-A068-F76E-02DE343314FD}"/>
              </a:ext>
            </a:extLst>
          </p:cNvPr>
          <p:cNvSpPr txBox="1"/>
          <p:nvPr/>
        </p:nvSpPr>
        <p:spPr>
          <a:xfrm>
            <a:off x="6149749" y="3243718"/>
            <a:ext cx="593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Modificaciones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test de funcionamiento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123B6B-2C1D-EA17-108A-8D57E67070F1}"/>
              </a:ext>
            </a:extLst>
          </p:cNvPr>
          <p:cNvSpPr txBox="1"/>
          <p:nvPr/>
        </p:nvSpPr>
        <p:spPr>
          <a:xfrm>
            <a:off x="6162448" y="1735613"/>
            <a:ext cx="59371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Migración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bloque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PicoBlaze</a:t>
            </a:r>
            <a:endParaRPr lang="es-ES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compilador y programa ensamblador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Pruebas de funcionamiento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571D47-5DCD-F62B-227F-4CF462AB9F74}"/>
              </a:ext>
            </a:extLst>
          </p:cNvPr>
          <p:cNvSpPr txBox="1"/>
          <p:nvPr/>
        </p:nvSpPr>
        <p:spPr>
          <a:xfrm>
            <a:off x="925519" y="4549423"/>
            <a:ext cx="48612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Estructura y 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Implementación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Compilador y programa ensamblador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chemeClr val="tx1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F0EB94-EA66-CE48-3C51-608671431F9A}"/>
              </a:ext>
            </a:extLst>
          </p:cNvPr>
          <p:cNvSpPr txBox="1"/>
          <p:nvPr/>
        </p:nvSpPr>
        <p:spPr>
          <a:xfrm>
            <a:off x="925518" y="3243718"/>
            <a:ext cx="48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400" dirty="0"/>
              <a:t>Plataforma de implementación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9F621F-B349-DD85-1F9F-4D4B1A4B47AA}"/>
              </a:ext>
            </a:extLst>
          </p:cNvPr>
          <p:cNvSpPr txBox="1"/>
          <p:nvPr/>
        </p:nvSpPr>
        <p:spPr>
          <a:xfrm>
            <a:off x="6149749" y="4549423"/>
            <a:ext cx="4303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 y líneas futuras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72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16667E-7 -1.48148E-6 L 0.00065 -0.0335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69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99D3C-5AD3-CA4B-72D1-12EDFFD2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1798"/>
            <a:ext cx="9905998" cy="864000"/>
          </a:xfrm>
        </p:spPr>
        <p:txBody>
          <a:bodyPr/>
          <a:lstStyle/>
          <a:p>
            <a:r>
              <a:rPr lang="es-ES" dirty="0">
                <a:latin typeface="Rockwell" panose="02060603020205020403" pitchFamily="18" charset="0"/>
              </a:rPr>
              <a:t>Plataforma de implementación</a:t>
            </a: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09821611"/>
              </p:ext>
            </p:extLst>
          </p:nvPr>
        </p:nvGraphicFramePr>
        <p:xfrm>
          <a:off x="1141413" y="3307188"/>
          <a:ext cx="2839460" cy="137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F5693A36-18CD-C9A3-06D7-8D555A1DE0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" b="4017"/>
          <a:stretch/>
        </p:blipFill>
        <p:spPr bwMode="auto">
          <a:xfrm>
            <a:off x="4327958" y="1864039"/>
            <a:ext cx="6136842" cy="4261429"/>
          </a:xfrm>
          <a:prstGeom prst="rect">
            <a:avLst/>
          </a:prstGeom>
          <a:ln>
            <a:noFill/>
          </a:ln>
          <a:effectLst>
            <a:softEdge rad="254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72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47680FE-40C4-6768-3FD7-118F54E9416B}"/>
              </a:ext>
            </a:extLst>
          </p:cNvPr>
          <p:cNvSpPr txBox="1"/>
          <p:nvPr/>
        </p:nvSpPr>
        <p:spPr>
          <a:xfrm>
            <a:off x="925520" y="1735613"/>
            <a:ext cx="446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Introducción y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Descripción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Propósitos y metodología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67" y="618518"/>
            <a:ext cx="9678543" cy="856599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3F154-99BB-A068-F76E-02DE343314FD}"/>
              </a:ext>
            </a:extLst>
          </p:cNvPr>
          <p:cNvSpPr txBox="1"/>
          <p:nvPr/>
        </p:nvSpPr>
        <p:spPr>
          <a:xfrm>
            <a:off x="6149749" y="3243718"/>
            <a:ext cx="593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Implementación del módulo SECDEC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Modificaciones</a:t>
            </a:r>
            <a:r>
              <a:rPr lang="es-ES" dirty="0">
                <a:solidFill>
                  <a:schemeClr val="tx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test de funcionamiento</a:t>
            </a:r>
            <a:endParaRPr lang="es-ES" dirty="0">
              <a:solidFill>
                <a:schemeClr val="tx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123B6B-2C1D-EA17-108A-8D57E67070F1}"/>
              </a:ext>
            </a:extLst>
          </p:cNvPr>
          <p:cNvSpPr txBox="1"/>
          <p:nvPr/>
        </p:nvSpPr>
        <p:spPr>
          <a:xfrm>
            <a:off x="6162448" y="1735613"/>
            <a:ext cx="59371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Migración de </a:t>
            </a:r>
            <a:r>
              <a:rPr lang="es-ES" sz="2400" dirty="0" err="1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32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bloque </a:t>
            </a:r>
            <a:r>
              <a:rPr lang="es-ES" dirty="0" err="1">
                <a:solidFill>
                  <a:schemeClr val="tx1">
                    <a:lumMod val="75000"/>
                  </a:schemeClr>
                </a:solidFill>
              </a:rPr>
              <a:t>PicoBlaze</a:t>
            </a:r>
            <a:endParaRPr lang="es-ES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Adaptación del compilador y programa ensamblador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Pruebas de funcionamiento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571D47-5DCD-F62B-227F-4CF462AB9F74}"/>
              </a:ext>
            </a:extLst>
          </p:cNvPr>
          <p:cNvSpPr txBox="1"/>
          <p:nvPr/>
        </p:nvSpPr>
        <p:spPr>
          <a:xfrm>
            <a:off x="925519" y="4549423"/>
            <a:ext cx="4861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Estructura y funcionamiento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Implementación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Compilador y programa ensamblador</a:t>
            </a: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400" dirty="0">
                <a:solidFill>
                  <a:schemeClr val="tx1">
                    <a:lumMod val="8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s-E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F0EB94-EA66-CE48-3C51-608671431F9A}"/>
              </a:ext>
            </a:extLst>
          </p:cNvPr>
          <p:cNvSpPr txBox="1"/>
          <p:nvPr/>
        </p:nvSpPr>
        <p:spPr>
          <a:xfrm>
            <a:off x="925518" y="3243718"/>
            <a:ext cx="48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</a:rPr>
              <a:t>Plataforma de implementación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9F621F-B349-DD85-1F9F-4D4B1A4B47AA}"/>
              </a:ext>
            </a:extLst>
          </p:cNvPr>
          <p:cNvSpPr txBox="1"/>
          <p:nvPr/>
        </p:nvSpPr>
        <p:spPr>
          <a:xfrm>
            <a:off x="6149749" y="4549423"/>
            <a:ext cx="4303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ES" sz="2400" dirty="0">
                <a:solidFill>
                  <a:schemeClr val="tx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 y líneas futuras</a:t>
            </a:r>
            <a:endParaRPr 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97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16667E-7 -2.96296E-6 L -0.00078 -0.0298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505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7583-62DD-488E-C51A-671E791E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4446"/>
            <a:ext cx="9905998" cy="864000"/>
          </a:xfrm>
        </p:spPr>
        <p:txBody>
          <a:bodyPr/>
          <a:lstStyle/>
          <a:p>
            <a:r>
              <a:rPr lang="es-ES" sz="3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</a:t>
            </a:r>
            <a:r>
              <a:rPr lang="es-ES" sz="36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PicoBlaze</a:t>
            </a:r>
            <a:r>
              <a:rPr lang="es-ES" sz="3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8 bits</a:t>
            </a:r>
            <a:endParaRPr lang="es-ES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90599091"/>
              </p:ext>
            </p:extLst>
          </p:nvPr>
        </p:nvGraphicFramePr>
        <p:xfrm>
          <a:off x="1143001" y="1041535"/>
          <a:ext cx="4475222" cy="528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3A23AF-F0DF-5052-F6F6-1B3128F07C33}"/>
              </a:ext>
            </a:extLst>
          </p:cNvPr>
          <p:cNvCxnSpPr/>
          <p:nvPr/>
        </p:nvCxnSpPr>
        <p:spPr>
          <a:xfrm>
            <a:off x="6849533" y="2209800"/>
            <a:ext cx="0" cy="41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E8CC1AE-3851-7FD3-3F05-3F755CBB45A4}"/>
              </a:ext>
            </a:extLst>
          </p:cNvPr>
          <p:cNvGrpSpPr/>
          <p:nvPr/>
        </p:nvGrpSpPr>
        <p:grpSpPr>
          <a:xfrm>
            <a:off x="1009650" y="1719976"/>
            <a:ext cx="5362107" cy="4953578"/>
            <a:chOff x="1009650" y="1719976"/>
            <a:chExt cx="5362107" cy="4953578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C1F726AE-D72B-C008-2F80-D0D146A0BF5F}"/>
                </a:ext>
              </a:extLst>
            </p:cNvPr>
            <p:cNvGrpSpPr/>
            <p:nvPr/>
          </p:nvGrpSpPr>
          <p:grpSpPr>
            <a:xfrm>
              <a:off x="1009650" y="2038350"/>
              <a:ext cx="5362107" cy="4635204"/>
              <a:chOff x="1009650" y="2038350"/>
              <a:chExt cx="5362107" cy="4635204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6FFC6D10-353D-5A7E-2B04-767176F6FBD3}"/>
                  </a:ext>
                </a:extLst>
              </p:cNvPr>
              <p:cNvSpPr/>
              <p:nvPr/>
            </p:nvSpPr>
            <p:spPr>
              <a:xfrm>
                <a:off x="1009650" y="2038350"/>
                <a:ext cx="5362107" cy="4635204"/>
              </a:xfrm>
              <a:prstGeom prst="roundRect">
                <a:avLst>
                  <a:gd name="adj" fmla="val 11119"/>
                </a:avLst>
              </a:prstGeom>
              <a:solidFill>
                <a:srgbClr val="D9D927">
                  <a:alpha val="2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6869AF03-5369-1AE9-BF6B-2BAC52265261}"/>
                  </a:ext>
                </a:extLst>
              </p:cNvPr>
              <p:cNvGrpSpPr/>
              <p:nvPr/>
            </p:nvGrpSpPr>
            <p:grpSpPr>
              <a:xfrm>
                <a:off x="1269999" y="2209800"/>
                <a:ext cx="4826001" cy="4200525"/>
                <a:chOff x="1473199" y="2321984"/>
                <a:chExt cx="4826001" cy="4200525"/>
              </a:xfrm>
            </p:grpSpPr>
            <p:sp>
              <p:nvSpPr>
                <p:cNvPr id="49" name="Rectángulo: esquinas redondeadas 48">
                  <a:extLst>
                    <a:ext uri="{FF2B5EF4-FFF2-40B4-BE49-F238E27FC236}">
                      <a16:creationId xmlns:a16="http://schemas.microsoft.com/office/drawing/2014/main" id="{2503BA25-19E0-8CBF-3FDA-548241251D44}"/>
                    </a:ext>
                  </a:extLst>
                </p:cNvPr>
                <p:cNvSpPr/>
                <p:nvPr/>
              </p:nvSpPr>
              <p:spPr>
                <a:xfrm>
                  <a:off x="1473199" y="5178245"/>
                  <a:ext cx="4826001" cy="1344264"/>
                </a:xfrm>
                <a:prstGeom prst="roundRect">
                  <a:avLst>
                    <a:gd name="adj" fmla="val 32964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Diagrama de flujo: proceso alternativo 5">
                  <a:extLst>
                    <a:ext uri="{FF2B5EF4-FFF2-40B4-BE49-F238E27FC236}">
                      <a16:creationId xmlns:a16="http://schemas.microsoft.com/office/drawing/2014/main" id="{CAD8806B-E9E8-53A6-2E8A-83C959E2195E}"/>
                    </a:ext>
                  </a:extLst>
                </p:cNvPr>
                <p:cNvSpPr/>
                <p:nvPr/>
              </p:nvSpPr>
              <p:spPr>
                <a:xfrm>
                  <a:off x="1735824" y="2321984"/>
                  <a:ext cx="1187291" cy="752475"/>
                </a:xfrm>
                <a:prstGeom prst="flowChartAlternateProcess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err="1">
                      <a:solidFill>
                        <a:schemeClr val="bg1"/>
                      </a:solidFill>
                    </a:rPr>
                    <a:t>toplevel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Diagrama de flujo: proceso alternativo 6">
                  <a:extLst>
                    <a:ext uri="{FF2B5EF4-FFF2-40B4-BE49-F238E27FC236}">
                      <a16:creationId xmlns:a16="http://schemas.microsoft.com/office/drawing/2014/main" id="{0CFF68A0-505C-3CC6-E2A5-79F58EDB1BEA}"/>
                    </a:ext>
                  </a:extLst>
                </p:cNvPr>
                <p:cNvSpPr/>
                <p:nvPr/>
              </p:nvSpPr>
              <p:spPr>
                <a:xfrm>
                  <a:off x="1735825" y="3665010"/>
                  <a:ext cx="1187292" cy="752475"/>
                </a:xfrm>
                <a:prstGeom prst="flowChartAlternateProcess">
                  <a:avLst/>
                </a:prstGeom>
                <a:solidFill>
                  <a:srgbClr val="FF99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500" dirty="0" err="1"/>
                    <a:t>picoblaze</a:t>
                  </a:r>
                  <a:endParaRPr lang="es-ES" sz="1500" dirty="0"/>
                </a:p>
              </p:txBody>
            </p:sp>
            <p:sp>
              <p:nvSpPr>
                <p:cNvPr id="8" name="Diagrama de flujo: proceso alternativo 7">
                  <a:extLst>
                    <a:ext uri="{FF2B5EF4-FFF2-40B4-BE49-F238E27FC236}">
                      <a16:creationId xmlns:a16="http://schemas.microsoft.com/office/drawing/2014/main" id="{F624D78A-497B-8226-6C96-AD04CFBF2667}"/>
                    </a:ext>
                  </a:extLst>
                </p:cNvPr>
                <p:cNvSpPr/>
                <p:nvPr/>
              </p:nvSpPr>
              <p:spPr>
                <a:xfrm>
                  <a:off x="4702472" y="3660868"/>
                  <a:ext cx="1330169" cy="752475"/>
                </a:xfrm>
                <a:prstGeom prst="flowChartAlternateProcess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600" dirty="0"/>
                    <a:t>Memoria de programa</a:t>
                  </a:r>
                </a:p>
              </p:txBody>
            </p: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D4B9B5CD-938F-37FC-AE5E-EEA789359988}"/>
                    </a:ext>
                  </a:extLst>
                </p:cNvPr>
                <p:cNvCxnSpPr/>
                <p:nvPr/>
              </p:nvCxnSpPr>
              <p:spPr>
                <a:xfrm>
                  <a:off x="2329470" y="3074459"/>
                  <a:ext cx="1" cy="5905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>
                  <a:extLst>
                    <a:ext uri="{FF2B5EF4-FFF2-40B4-BE49-F238E27FC236}">
                      <a16:creationId xmlns:a16="http://schemas.microsoft.com/office/drawing/2014/main" id="{26C64900-C549-E922-1870-A8D1616B8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9470" y="3074459"/>
                  <a:ext cx="3038087" cy="58640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Diagrama de flujo: proceso alternativo 23">
                  <a:extLst>
                    <a:ext uri="{FF2B5EF4-FFF2-40B4-BE49-F238E27FC236}">
                      <a16:creationId xmlns:a16="http://schemas.microsoft.com/office/drawing/2014/main" id="{C5F950F4-E00B-896E-701D-BCE528E1097B}"/>
                    </a:ext>
                  </a:extLst>
                </p:cNvPr>
                <p:cNvSpPr/>
                <p:nvPr/>
              </p:nvSpPr>
              <p:spPr>
                <a:xfrm>
                  <a:off x="1735824" y="5430323"/>
                  <a:ext cx="468000" cy="468000"/>
                </a:xfrm>
                <a:prstGeom prst="flowChartAlternateProcess">
                  <a:avLst/>
                </a:prstGeom>
                <a:solidFill>
                  <a:srgbClr val="FFCC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Diagrama de flujo: proceso alternativo 24">
                  <a:extLst>
                    <a:ext uri="{FF2B5EF4-FFF2-40B4-BE49-F238E27FC236}">
                      <a16:creationId xmlns:a16="http://schemas.microsoft.com/office/drawing/2014/main" id="{9A9777C0-C980-45BB-183A-DE9E25391139}"/>
                    </a:ext>
                  </a:extLst>
                </p:cNvPr>
                <p:cNvSpPr/>
                <p:nvPr/>
              </p:nvSpPr>
              <p:spPr>
                <a:xfrm>
                  <a:off x="2477486" y="5430323"/>
                  <a:ext cx="468000" cy="468000"/>
                </a:xfrm>
                <a:prstGeom prst="flowChartAlternateProcess">
                  <a:avLst/>
                </a:prstGeom>
                <a:solidFill>
                  <a:srgbClr val="FFCC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Diagrama de flujo: proceso alternativo 25">
                  <a:extLst>
                    <a:ext uri="{FF2B5EF4-FFF2-40B4-BE49-F238E27FC236}">
                      <a16:creationId xmlns:a16="http://schemas.microsoft.com/office/drawing/2014/main" id="{5FE2CB59-5915-A9BA-450C-D6D5092C59D7}"/>
                    </a:ext>
                  </a:extLst>
                </p:cNvPr>
                <p:cNvSpPr/>
                <p:nvPr/>
              </p:nvSpPr>
              <p:spPr>
                <a:xfrm>
                  <a:off x="3219148" y="5430323"/>
                  <a:ext cx="468000" cy="468000"/>
                </a:xfrm>
                <a:prstGeom prst="flowChartAlternateProcess">
                  <a:avLst/>
                </a:prstGeom>
                <a:solidFill>
                  <a:srgbClr val="FFCC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Diagrama de flujo: proceso alternativo 26">
                  <a:extLst>
                    <a:ext uri="{FF2B5EF4-FFF2-40B4-BE49-F238E27FC236}">
                      <a16:creationId xmlns:a16="http://schemas.microsoft.com/office/drawing/2014/main" id="{64189877-8E0D-992E-2172-DFACF187494D}"/>
                    </a:ext>
                  </a:extLst>
                </p:cNvPr>
                <p:cNvSpPr/>
                <p:nvPr/>
              </p:nvSpPr>
              <p:spPr>
                <a:xfrm>
                  <a:off x="3960810" y="5430323"/>
                  <a:ext cx="468000" cy="468000"/>
                </a:xfrm>
                <a:prstGeom prst="flowChartAlternateProcess">
                  <a:avLst/>
                </a:prstGeom>
                <a:solidFill>
                  <a:srgbClr val="FFCC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Diagrama de flujo: proceso alternativo 28">
                  <a:extLst>
                    <a:ext uri="{FF2B5EF4-FFF2-40B4-BE49-F238E27FC236}">
                      <a16:creationId xmlns:a16="http://schemas.microsoft.com/office/drawing/2014/main" id="{F57C572F-E2ED-5BA3-5632-7676155E6A52}"/>
                    </a:ext>
                  </a:extLst>
                </p:cNvPr>
                <p:cNvSpPr/>
                <p:nvPr/>
              </p:nvSpPr>
              <p:spPr>
                <a:xfrm>
                  <a:off x="5587423" y="5430323"/>
                  <a:ext cx="468000" cy="468000"/>
                </a:xfrm>
                <a:prstGeom prst="flowChartAlternateProcess">
                  <a:avLst/>
                </a:prstGeom>
                <a:solidFill>
                  <a:srgbClr val="FFCC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0" name="Diagrama de flujo: conector 29">
                  <a:extLst>
                    <a:ext uri="{FF2B5EF4-FFF2-40B4-BE49-F238E27FC236}">
                      <a16:creationId xmlns:a16="http://schemas.microsoft.com/office/drawing/2014/main" id="{0A5123BC-E4D6-0A99-73D5-1265077C769E}"/>
                    </a:ext>
                  </a:extLst>
                </p:cNvPr>
                <p:cNvSpPr/>
                <p:nvPr/>
              </p:nvSpPr>
              <p:spPr>
                <a:xfrm>
                  <a:off x="4702472" y="5619887"/>
                  <a:ext cx="54000" cy="54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Diagrama de flujo: conector 30">
                  <a:extLst>
                    <a:ext uri="{FF2B5EF4-FFF2-40B4-BE49-F238E27FC236}">
                      <a16:creationId xmlns:a16="http://schemas.microsoft.com/office/drawing/2014/main" id="{F3463126-29CE-07AB-8F97-DF771A2E4E04}"/>
                    </a:ext>
                  </a:extLst>
                </p:cNvPr>
                <p:cNvSpPr/>
                <p:nvPr/>
              </p:nvSpPr>
              <p:spPr>
                <a:xfrm>
                  <a:off x="4981116" y="5618990"/>
                  <a:ext cx="54000" cy="54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Diagrama de flujo: conector 31">
                  <a:extLst>
                    <a:ext uri="{FF2B5EF4-FFF2-40B4-BE49-F238E27FC236}">
                      <a16:creationId xmlns:a16="http://schemas.microsoft.com/office/drawing/2014/main" id="{77E82C4A-4235-0E93-F59A-793B1FE1DB81}"/>
                    </a:ext>
                  </a:extLst>
                </p:cNvPr>
                <p:cNvSpPr/>
                <p:nvPr/>
              </p:nvSpPr>
              <p:spPr>
                <a:xfrm>
                  <a:off x="5284269" y="5620346"/>
                  <a:ext cx="54000" cy="54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4" name="Conector recto de flecha 33">
                  <a:extLst>
                    <a:ext uri="{FF2B5EF4-FFF2-40B4-BE49-F238E27FC236}">
                      <a16:creationId xmlns:a16="http://schemas.microsoft.com/office/drawing/2014/main" id="{42F328E0-6FEC-E7EB-83F5-9E48C75E8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9824" y="4417485"/>
                  <a:ext cx="359647" cy="10128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de flecha 35">
                  <a:extLst>
                    <a:ext uri="{FF2B5EF4-FFF2-40B4-BE49-F238E27FC236}">
                      <a16:creationId xmlns:a16="http://schemas.microsoft.com/office/drawing/2014/main" id="{A7A3658C-71AB-DE13-9FDC-DF3B6C291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9471" y="4417485"/>
                  <a:ext cx="382015" cy="10128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>
                  <a:extLst>
                    <a:ext uri="{FF2B5EF4-FFF2-40B4-BE49-F238E27FC236}">
                      <a16:creationId xmlns:a16="http://schemas.microsoft.com/office/drawing/2014/main" id="{35DF92B5-0F43-A358-D90A-82AE9B267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9471" y="4417485"/>
                  <a:ext cx="1123677" cy="10128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>
                  <a:extLst>
                    <a:ext uri="{FF2B5EF4-FFF2-40B4-BE49-F238E27FC236}">
                      <a16:creationId xmlns:a16="http://schemas.microsoft.com/office/drawing/2014/main" id="{821C4CA8-7114-F5F8-406E-CFB409AC8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9471" y="4417485"/>
                  <a:ext cx="1865339" cy="10128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>
                  <a:extLst>
                    <a:ext uri="{FF2B5EF4-FFF2-40B4-BE49-F238E27FC236}">
                      <a16:creationId xmlns:a16="http://schemas.microsoft.com/office/drawing/2014/main" id="{8C8A8122-3051-8904-2861-FB703A9D0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29471" y="4417485"/>
                  <a:ext cx="3491952" cy="10128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B9474BDF-50FE-9EBA-6C77-148B66299C48}"/>
                    </a:ext>
                  </a:extLst>
                </p:cNvPr>
                <p:cNvSpPr txBox="1"/>
                <p:nvPr/>
              </p:nvSpPr>
              <p:spPr>
                <a:xfrm>
                  <a:off x="2203824" y="6093884"/>
                  <a:ext cx="33672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/>
                    <a:t>Componentes del bloque </a:t>
                  </a:r>
                  <a:r>
                    <a:rPr lang="es-ES" sz="1400" dirty="0" err="1"/>
                    <a:t>picoblaze</a:t>
                  </a:r>
                  <a:endParaRPr lang="es-ES" sz="1400" dirty="0"/>
                </a:p>
              </p:txBody>
            </p:sp>
            <p:sp>
              <p:nvSpPr>
                <p:cNvPr id="33" name="Diagrama de flujo: proceso alternativo 32">
                  <a:extLst>
                    <a:ext uri="{FF2B5EF4-FFF2-40B4-BE49-F238E27FC236}">
                      <a16:creationId xmlns:a16="http://schemas.microsoft.com/office/drawing/2014/main" id="{F624D78A-497B-8226-6C96-AD04CFBF2667}"/>
                    </a:ext>
                  </a:extLst>
                </p:cNvPr>
                <p:cNvSpPr/>
                <p:nvPr/>
              </p:nvSpPr>
              <p:spPr>
                <a:xfrm>
                  <a:off x="4721783" y="2327531"/>
                  <a:ext cx="1330169" cy="752475"/>
                </a:xfrm>
                <a:prstGeom prst="flowChartAlternateProcess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Periférico</a:t>
                  </a:r>
                </a:p>
              </p:txBody>
            </p:sp>
            <p:cxnSp>
              <p:nvCxnSpPr>
                <p:cNvPr id="35" name="Conector recto de flecha 34">
                  <a:extLst>
                    <a:ext uri="{FF2B5EF4-FFF2-40B4-BE49-F238E27FC236}">
                      <a16:creationId xmlns:a16="http://schemas.microsoft.com/office/drawing/2014/main" id="{26C64900-C549-E922-1870-A8D1616B8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3115" y="2698222"/>
                  <a:ext cx="1798668" cy="554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B43183C-BD6E-059E-0EE3-CC19BD2FB54D}"/>
                </a:ext>
              </a:extLst>
            </p:cNvPr>
            <p:cNvSpPr txBox="1"/>
            <p:nvPr/>
          </p:nvSpPr>
          <p:spPr>
            <a:xfrm>
              <a:off x="5008266" y="1719976"/>
              <a:ext cx="840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Vivado</a:t>
              </a:r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1D8A38BA-6A01-B06C-0F33-96440A328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889" y="2029480"/>
            <a:ext cx="4298526" cy="45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5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14518</TotalTime>
  <Words>1215</Words>
  <Application>Microsoft Office PowerPoint</Application>
  <PresentationFormat>Panorámica</PresentationFormat>
  <Paragraphs>263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Rockwell</vt:lpstr>
      <vt:lpstr>Tw Cen MT (Cuerpo)</vt:lpstr>
      <vt:lpstr>Wingdings 3</vt:lpstr>
      <vt:lpstr>Ion</vt:lpstr>
      <vt:lpstr>Implementación de una microarquitectura de 32 bits basada en el microcontrolador Picoblaze para la aceleración por hardware del algoritmo de codificación Hamming</vt:lpstr>
      <vt:lpstr>Índice</vt:lpstr>
      <vt:lpstr>Introducción y objetivos</vt:lpstr>
      <vt:lpstr>Introducción y objetivos</vt:lpstr>
      <vt:lpstr>Introducción y objetivos</vt:lpstr>
      <vt:lpstr>Índice</vt:lpstr>
      <vt:lpstr>Plataforma de implementación</vt:lpstr>
      <vt:lpstr>Índice</vt:lpstr>
      <vt:lpstr>Descripción de PicoBlaze a 8 bits</vt:lpstr>
      <vt:lpstr>Descripción de PicoBlaze a 8 bits</vt:lpstr>
      <vt:lpstr>Descripción de PicoBlaze a 8 bits</vt:lpstr>
      <vt:lpstr>Índice</vt:lpstr>
      <vt:lpstr>Migración de PicoBlaze a 32 bits</vt:lpstr>
      <vt:lpstr>Migración de PicoBlaze a 32 bits</vt:lpstr>
      <vt:lpstr>Migración de PicoBlaze a 32 bits</vt:lpstr>
      <vt:lpstr>Índice</vt:lpstr>
      <vt:lpstr>Implementación del módulo SECDEC</vt:lpstr>
      <vt:lpstr>Implementación del módulo SECDEC</vt:lpstr>
      <vt:lpstr>Implementación del módulo SECDEC</vt:lpstr>
      <vt:lpstr>Implementación del módulo SECDEC</vt:lpstr>
      <vt:lpstr>Implementación del módulo SECDEC</vt:lpstr>
      <vt:lpstr>Índice</vt:lpstr>
      <vt:lpstr>Conclusiones y líneas futuras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una microarquitectura de 32 bits basada en el microcontrolador Picoblaze para la aceleración por hardware del algoritmo de codificación Hamming</dc:title>
  <dc:creator>Ruiz Abellán, Pablo</dc:creator>
  <cp:lastModifiedBy>Pablo Ruiz Abellán</cp:lastModifiedBy>
  <cp:revision>49</cp:revision>
  <dcterms:created xsi:type="dcterms:W3CDTF">2023-01-31T07:48:59Z</dcterms:created>
  <dcterms:modified xsi:type="dcterms:W3CDTF">2023-02-13T14:41:45Z</dcterms:modified>
</cp:coreProperties>
</file>