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8" r:id="rId5"/>
    <p:sldId id="259" r:id="rId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43"/>
    <p:restoredTop sz="94717"/>
  </p:normalViewPr>
  <p:slideViewPr>
    <p:cSldViewPr snapToGrid="0" snapToObjects="1">
      <p:cViewPr varScale="1">
        <p:scale>
          <a:sx n="135" d="100"/>
          <a:sy n="135" d="100"/>
        </p:scale>
        <p:origin x="14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666F76-8F43-DAF9-AA10-D1498CBDAB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51A501-325A-2795-DF6D-8BFC57A31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77CC038-BC98-B844-3643-FB2F7F05A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B94-D26C-524C-9257-B9F935211268}" type="datetimeFigureOut">
              <a:rPr lang="es-ES" smtClean="0"/>
              <a:t>15/4/22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E97200-3FB6-0864-FC10-2BB3E5FE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24DBCD-B172-6FB1-EE8A-1B3319F66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A1C2-3416-0748-9C99-AE7B4E24D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32809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664EA-DFC4-C85B-0373-26B96F7C6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37EE428-294E-70AF-D286-E01CF18B24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C20662-0A2A-0C38-DD19-499385721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B94-D26C-524C-9257-B9F935211268}" type="datetimeFigureOut">
              <a:rPr lang="es-ES" smtClean="0"/>
              <a:t>15/4/22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4A0C8A8-B689-840A-8DD6-A9D2A4ADF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304F60F-2F3D-C627-50EA-69FAC003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A1C2-3416-0748-9C99-AE7B4E24D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53963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2CE8FA1-1D94-2ECD-8AE1-D52DA3F421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709255-1C5B-F6A8-8B1A-EE58406A27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08E87F2-67E1-246A-BD5D-FADFC0AEE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B94-D26C-524C-9257-B9F935211268}" type="datetimeFigureOut">
              <a:rPr lang="es-ES" smtClean="0"/>
              <a:t>15/4/22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157D235-D4F8-79CD-F83E-54DEF68AC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611905-4329-F798-20DC-3643F61A8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A1C2-3416-0748-9C99-AE7B4E24D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0388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0E61BD-AB20-8C85-15E0-1671A7AEB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6293E0-7DBB-7020-DFCF-7CEF49521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0AA6B9E-7BB4-BD03-3271-D10339D9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B94-D26C-524C-9257-B9F935211268}" type="datetimeFigureOut">
              <a:rPr lang="es-ES" smtClean="0"/>
              <a:t>15/4/22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1C79A8-8210-0EBF-9754-0FC39641C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7DD402-626D-279E-6144-C7581B906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A1C2-3416-0748-9C99-AE7B4E24D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62662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A6554-D976-601C-1B24-C1CF78499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1797956-74BB-D61C-C6A8-66C715398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799DA-6C5B-4DC0-2906-28EFB8E0C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B94-D26C-524C-9257-B9F935211268}" type="datetimeFigureOut">
              <a:rPr lang="es-ES" smtClean="0"/>
              <a:t>15/4/22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6F27C3-34B9-20A8-7323-BB2499399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73B751-30E7-0EA4-AF0D-CC0988B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A1C2-3416-0748-9C99-AE7B4E24D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1199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BBDEE-4D7D-4E99-413E-F8E951568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3A8BEA-CD42-7DB6-7F0C-212BDCBB7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A396B2B-6BA6-9C3C-35A2-29FF0CE77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D821FE-366B-B1DF-87D9-30F28BF2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B94-D26C-524C-9257-B9F935211268}" type="datetimeFigureOut">
              <a:rPr lang="es-ES" smtClean="0"/>
              <a:t>15/4/22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523B9CE-429E-D956-1C0D-DB475367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1B8BA1C-42AA-5DAB-915A-D5F44F5F6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A1C2-3416-0748-9C99-AE7B4E24D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2432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86F10F-C024-6E08-029B-0651E5C37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B400C1-09C2-C4D3-BA06-27D1BEEEC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4A5FEC-05D5-E639-06DA-24A1E77B3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21ADD9F-38C4-1FA9-C027-63D02C976B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684FF62-182E-BAB6-0CA3-6C33DAF57D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63407A8-A534-95B6-6204-5A2760C5C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B94-D26C-524C-9257-B9F935211268}" type="datetimeFigureOut">
              <a:rPr lang="es-ES" smtClean="0"/>
              <a:t>15/4/22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5E5B0A3-3F7A-DE2E-2E43-DB9E64155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4FB0E54-7DF2-3156-16B8-9011EC067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A1C2-3416-0748-9C99-AE7B4E24D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4455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7EE20C-79CD-2ED1-4595-96476F206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686BB79-CABF-F63B-7D9F-AE1C87E77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B94-D26C-524C-9257-B9F935211268}" type="datetimeFigureOut">
              <a:rPr lang="es-ES" smtClean="0"/>
              <a:t>15/4/22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56A1EF-CD4E-D6D7-E886-32D8810C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52C12D14-340E-F5C5-C2EC-889937C14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A1C2-3416-0748-9C99-AE7B4E24D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615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F80075-14B2-DFDE-0C23-45CD379C6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B94-D26C-524C-9257-B9F935211268}" type="datetimeFigureOut">
              <a:rPr lang="es-ES" smtClean="0"/>
              <a:t>15/4/22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D4911DF-FCD5-C585-B88F-1DBC37BA1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12D4E96-34D8-118D-F385-23F89CFA3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A1C2-3416-0748-9C99-AE7B4E24D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240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F08DE-91FF-B83D-61B8-681AC9352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796C55D-799D-1CCE-2DF4-D6C6DB6C4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E320A07-C297-798C-F4AA-D39F76B242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5A0EB50-33E8-CC67-054E-6CBE03429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B94-D26C-524C-9257-B9F935211268}" type="datetimeFigureOut">
              <a:rPr lang="es-ES" smtClean="0"/>
              <a:t>15/4/22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F185EB-C932-B7C3-D72E-CA2792E96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B5FBCB-50B6-76A0-A4D7-D994702D9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A1C2-3416-0748-9C99-AE7B4E24D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375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181B2-B50A-66D5-01A9-13FDA5C95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00879F2-F0B0-394A-EAC3-99BC689560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3173AF8-B7D1-B952-2ABD-2FA4BBE7E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EDDE53-825D-FB26-5AA4-DEA3B8DC7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39B94-D26C-524C-9257-B9F935211268}" type="datetimeFigureOut">
              <a:rPr lang="es-ES" smtClean="0"/>
              <a:t>15/4/22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1F353D-8E3B-932C-759E-80AD63273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C11C7C-A277-24A9-B44F-431D203AF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34A1C2-3416-0748-9C99-AE7B4E24D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635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A959D8D-8735-05B9-07AB-8CADC2643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C7DB893-D4AC-60AA-FAEF-152F699C1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5DCF188-759D-40B8-71ED-367E42D89F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39B94-D26C-524C-9257-B9F935211268}" type="datetimeFigureOut">
              <a:rPr lang="es-ES" smtClean="0"/>
              <a:t>15/4/22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810541-066B-5750-5E87-BBA5AECE3D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92C7C0-D4EB-F037-72F7-7A89AE276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34A1C2-3416-0748-9C99-AE7B4E24DBD3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3743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B98B389-FD86-986E-5CAB-67E861A506DE}"/>
              </a:ext>
            </a:extLst>
          </p:cNvPr>
          <p:cNvSpPr/>
          <p:nvPr/>
        </p:nvSpPr>
        <p:spPr>
          <a:xfrm>
            <a:off x="1489435" y="499621"/>
            <a:ext cx="6513922" cy="7258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Presentation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7DB8866-8A40-C386-EE68-F03138D367C5}"/>
              </a:ext>
            </a:extLst>
          </p:cNvPr>
          <p:cNvSpPr/>
          <p:nvPr/>
        </p:nvSpPr>
        <p:spPr>
          <a:xfrm>
            <a:off x="1489434" y="1425019"/>
            <a:ext cx="6513922" cy="7258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Application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A654615-3761-487F-B2FF-914B5D3E313A}"/>
              </a:ext>
            </a:extLst>
          </p:cNvPr>
          <p:cNvSpPr/>
          <p:nvPr/>
        </p:nvSpPr>
        <p:spPr>
          <a:xfrm>
            <a:off x="1489433" y="2350417"/>
            <a:ext cx="6513922" cy="725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Structuration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8343BC-30DD-9B30-965F-49576F5C34B1}"/>
              </a:ext>
            </a:extLst>
          </p:cNvPr>
          <p:cNvSpPr/>
          <p:nvPr/>
        </p:nvSpPr>
        <p:spPr>
          <a:xfrm>
            <a:off x="1489433" y="3275815"/>
            <a:ext cx="6513922" cy="725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Operation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D4154-F85F-F4A8-08FC-E51CADE4B074}"/>
              </a:ext>
            </a:extLst>
          </p:cNvPr>
          <p:cNvSpPr/>
          <p:nvPr/>
        </p:nvSpPr>
        <p:spPr>
          <a:xfrm>
            <a:off x="1489433" y="4201213"/>
            <a:ext cx="6513922" cy="725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Declaration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A9D4B7A-32EF-99DE-AFB4-DE4471B5ABAC}"/>
              </a:ext>
            </a:extLst>
          </p:cNvPr>
          <p:cNvSpPr/>
          <p:nvPr/>
        </p:nvSpPr>
        <p:spPr>
          <a:xfrm>
            <a:off x="1489433" y="5126611"/>
            <a:ext cx="6513922" cy="725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Ideation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E48C83D-FB57-50A3-89F8-8C992B1BA033}"/>
              </a:ext>
            </a:extLst>
          </p:cNvPr>
          <p:cNvSpPr/>
          <p:nvPr/>
        </p:nvSpPr>
        <p:spPr>
          <a:xfrm>
            <a:off x="8873766" y="-9427"/>
            <a:ext cx="2928594" cy="686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Configuration</a:t>
            </a:r>
            <a:r>
              <a:rPr lang="es-ES" sz="1400" dirty="0"/>
              <a:t> </a:t>
            </a:r>
          </a:p>
          <a:p>
            <a:pPr algn="ctr"/>
            <a:r>
              <a:rPr lang="es-ES" sz="1400" dirty="0" err="1"/>
              <a:t>Comunnication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Domination</a:t>
            </a:r>
            <a:endParaRPr lang="es-ES" sz="1400" dirty="0"/>
          </a:p>
          <a:p>
            <a:pPr algn="ctr"/>
            <a:r>
              <a:rPr lang="es-ES" sz="1400" dirty="0" err="1"/>
              <a:t>Distribution</a:t>
            </a:r>
            <a:endParaRPr lang="es-ES" sz="1400" dirty="0"/>
          </a:p>
          <a:p>
            <a:pPr algn="ctr"/>
            <a:r>
              <a:rPr lang="es-ES" sz="1400" dirty="0" err="1"/>
              <a:t>Dotation</a:t>
            </a:r>
            <a:endParaRPr lang="es-ES" sz="1400" dirty="0"/>
          </a:p>
          <a:p>
            <a:pPr algn="ctr"/>
            <a:r>
              <a:rPr lang="es-ES" sz="1400" dirty="0" err="1"/>
              <a:t>Declaration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Section</a:t>
            </a:r>
            <a:endParaRPr lang="es-ES" sz="1400" dirty="0"/>
          </a:p>
          <a:p>
            <a:pPr algn="ctr"/>
            <a:r>
              <a:rPr lang="es-ES" sz="1400" dirty="0" err="1"/>
              <a:t>Structuration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Preception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Representation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Modulation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Transformation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Operation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Integration</a:t>
            </a:r>
            <a:endParaRPr lang="es-ES" sz="1400" dirty="0"/>
          </a:p>
          <a:p>
            <a:pPr algn="ctr"/>
            <a:r>
              <a:rPr lang="es-ES" sz="1400" dirty="0" err="1"/>
              <a:t>Information</a:t>
            </a:r>
            <a:endParaRPr lang="es-ES" sz="1400" dirty="0"/>
          </a:p>
          <a:p>
            <a:pPr algn="ctr"/>
            <a:r>
              <a:rPr lang="es-ES" sz="1400" dirty="0" err="1"/>
              <a:t>Intermodulation</a:t>
            </a:r>
            <a:endParaRPr lang="es-ES" sz="1400" dirty="0"/>
          </a:p>
          <a:p>
            <a:pPr algn="ctr"/>
            <a:r>
              <a:rPr lang="es-ES" sz="1400" dirty="0" err="1"/>
              <a:t>Intercomunication</a:t>
            </a:r>
            <a:endParaRPr lang="es-ES" sz="1400" dirty="0"/>
          </a:p>
          <a:p>
            <a:pPr algn="ctr"/>
            <a:r>
              <a:rPr lang="es-ES" sz="1400" dirty="0" err="1"/>
              <a:t>ideation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Adaption</a:t>
            </a:r>
            <a:endParaRPr lang="es-ES" sz="1400" dirty="0"/>
          </a:p>
          <a:p>
            <a:pPr algn="ctr"/>
            <a:r>
              <a:rPr lang="es-ES" sz="1400" dirty="0" err="1"/>
              <a:t>Abstraction</a:t>
            </a:r>
            <a:endParaRPr lang="es-ES" sz="1400" dirty="0"/>
          </a:p>
          <a:p>
            <a:pPr algn="ctr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0EF423D-1842-592A-6B92-48146F9C299C}"/>
              </a:ext>
            </a:extLst>
          </p:cNvPr>
          <p:cNvSpPr/>
          <p:nvPr/>
        </p:nvSpPr>
        <p:spPr>
          <a:xfrm>
            <a:off x="619022" y="5126611"/>
            <a:ext cx="757291" cy="725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9306998-83A4-56B8-ADEF-5360C3D8B77E}"/>
              </a:ext>
            </a:extLst>
          </p:cNvPr>
          <p:cNvSpPr/>
          <p:nvPr/>
        </p:nvSpPr>
        <p:spPr>
          <a:xfrm>
            <a:off x="619022" y="4201213"/>
            <a:ext cx="757291" cy="725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D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0B05886-BE89-4985-2520-041EEB3912CA}"/>
              </a:ext>
            </a:extLst>
          </p:cNvPr>
          <p:cNvSpPr/>
          <p:nvPr/>
        </p:nvSpPr>
        <p:spPr>
          <a:xfrm>
            <a:off x="619021" y="3275815"/>
            <a:ext cx="757291" cy="725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B87F1E9-4123-BB2C-1F9A-8DF486CC1DBB}"/>
              </a:ext>
            </a:extLst>
          </p:cNvPr>
          <p:cNvSpPr/>
          <p:nvPr/>
        </p:nvSpPr>
        <p:spPr>
          <a:xfrm>
            <a:off x="619020" y="2350417"/>
            <a:ext cx="757291" cy="725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082A666-65A2-4B2F-8D92-F334E7B44E7F}"/>
              </a:ext>
            </a:extLst>
          </p:cNvPr>
          <p:cNvSpPr/>
          <p:nvPr/>
        </p:nvSpPr>
        <p:spPr>
          <a:xfrm>
            <a:off x="619019" y="1438374"/>
            <a:ext cx="757291" cy="7258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F0C4DD6-0346-225B-5002-FAB6222DB82A}"/>
              </a:ext>
            </a:extLst>
          </p:cNvPr>
          <p:cNvSpPr/>
          <p:nvPr/>
        </p:nvSpPr>
        <p:spPr>
          <a:xfrm>
            <a:off x="619018" y="512976"/>
            <a:ext cx="757291" cy="7258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1247703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B98B389-FD86-986E-5CAB-67E861A506DE}"/>
              </a:ext>
            </a:extLst>
          </p:cNvPr>
          <p:cNvSpPr/>
          <p:nvPr/>
        </p:nvSpPr>
        <p:spPr>
          <a:xfrm>
            <a:off x="1489435" y="499621"/>
            <a:ext cx="6513922" cy="7258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Presentation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7DB8866-8A40-C386-EE68-F03138D367C5}"/>
              </a:ext>
            </a:extLst>
          </p:cNvPr>
          <p:cNvSpPr/>
          <p:nvPr/>
        </p:nvSpPr>
        <p:spPr>
          <a:xfrm>
            <a:off x="1489434" y="1425019"/>
            <a:ext cx="6513922" cy="7258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Application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A654615-3761-487F-B2FF-914B5D3E313A}"/>
              </a:ext>
            </a:extLst>
          </p:cNvPr>
          <p:cNvSpPr/>
          <p:nvPr/>
        </p:nvSpPr>
        <p:spPr>
          <a:xfrm>
            <a:off x="1489433" y="2350417"/>
            <a:ext cx="6513922" cy="725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Structuration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8343BC-30DD-9B30-965F-49576F5C34B1}"/>
              </a:ext>
            </a:extLst>
          </p:cNvPr>
          <p:cNvSpPr/>
          <p:nvPr/>
        </p:nvSpPr>
        <p:spPr>
          <a:xfrm>
            <a:off x="1489433" y="3275815"/>
            <a:ext cx="6513922" cy="725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Operation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D4154-F85F-F4A8-08FC-E51CADE4B074}"/>
              </a:ext>
            </a:extLst>
          </p:cNvPr>
          <p:cNvSpPr/>
          <p:nvPr/>
        </p:nvSpPr>
        <p:spPr>
          <a:xfrm>
            <a:off x="1489433" y="4201213"/>
            <a:ext cx="6513922" cy="725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Representation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A9D4B7A-32EF-99DE-AFB4-DE4471B5ABAC}"/>
              </a:ext>
            </a:extLst>
          </p:cNvPr>
          <p:cNvSpPr/>
          <p:nvPr/>
        </p:nvSpPr>
        <p:spPr>
          <a:xfrm>
            <a:off x="1489433" y="5126611"/>
            <a:ext cx="6513922" cy="725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Ideation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E48C83D-FB57-50A3-89F8-8C992B1BA033}"/>
              </a:ext>
            </a:extLst>
          </p:cNvPr>
          <p:cNvSpPr/>
          <p:nvPr/>
        </p:nvSpPr>
        <p:spPr>
          <a:xfrm>
            <a:off x="8873766" y="-9427"/>
            <a:ext cx="2928594" cy="686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Configuration</a:t>
            </a:r>
            <a:r>
              <a:rPr lang="es-ES" sz="1400" dirty="0"/>
              <a:t> </a:t>
            </a:r>
          </a:p>
          <a:p>
            <a:pPr algn="ctr"/>
            <a:r>
              <a:rPr lang="es-ES" sz="1400" dirty="0" err="1"/>
              <a:t>Comunnication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Domination</a:t>
            </a:r>
            <a:endParaRPr lang="es-ES" sz="1400" dirty="0"/>
          </a:p>
          <a:p>
            <a:pPr algn="ctr"/>
            <a:r>
              <a:rPr lang="es-ES" sz="1400" dirty="0" err="1"/>
              <a:t>Distribution</a:t>
            </a:r>
            <a:endParaRPr lang="es-ES" sz="1400" dirty="0"/>
          </a:p>
          <a:p>
            <a:pPr algn="ctr"/>
            <a:r>
              <a:rPr lang="es-ES" sz="1400" dirty="0" err="1"/>
              <a:t>Dotation</a:t>
            </a:r>
            <a:endParaRPr lang="es-ES" sz="1400" dirty="0"/>
          </a:p>
          <a:p>
            <a:pPr algn="ctr"/>
            <a:r>
              <a:rPr lang="es-ES" sz="1400" dirty="0" err="1"/>
              <a:t>Declaration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Section</a:t>
            </a:r>
            <a:endParaRPr lang="es-ES" sz="1400" dirty="0"/>
          </a:p>
          <a:p>
            <a:pPr algn="ctr"/>
            <a:r>
              <a:rPr lang="es-ES" sz="1400" dirty="0" err="1"/>
              <a:t>Structuration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Preception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Representation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Modulation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Transformation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Operation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Integration</a:t>
            </a:r>
            <a:endParaRPr lang="es-ES" sz="1400" dirty="0"/>
          </a:p>
          <a:p>
            <a:pPr algn="ctr"/>
            <a:r>
              <a:rPr lang="es-ES" sz="1400" dirty="0" err="1"/>
              <a:t>Information</a:t>
            </a:r>
            <a:endParaRPr lang="es-ES" sz="1400" dirty="0"/>
          </a:p>
          <a:p>
            <a:pPr algn="ctr"/>
            <a:r>
              <a:rPr lang="es-ES" sz="1400" dirty="0" err="1"/>
              <a:t>Intermodulation</a:t>
            </a:r>
            <a:endParaRPr lang="es-ES" sz="1400" dirty="0"/>
          </a:p>
          <a:p>
            <a:pPr algn="ctr"/>
            <a:r>
              <a:rPr lang="es-ES" sz="1400" dirty="0" err="1"/>
              <a:t>Intercomunication</a:t>
            </a:r>
            <a:endParaRPr lang="es-ES" sz="1400" dirty="0"/>
          </a:p>
          <a:p>
            <a:pPr algn="ctr"/>
            <a:r>
              <a:rPr lang="es-ES" sz="1400" dirty="0" err="1"/>
              <a:t>ideation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Adaption</a:t>
            </a:r>
            <a:endParaRPr lang="es-ES" sz="1400" dirty="0"/>
          </a:p>
          <a:p>
            <a:pPr algn="ctr"/>
            <a:r>
              <a:rPr lang="es-ES" sz="1400" dirty="0" err="1"/>
              <a:t>Abstraction</a:t>
            </a:r>
            <a:endParaRPr lang="es-ES" sz="1400" dirty="0"/>
          </a:p>
          <a:p>
            <a:pPr algn="ctr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0EF423D-1842-592A-6B92-48146F9C299C}"/>
              </a:ext>
            </a:extLst>
          </p:cNvPr>
          <p:cNvSpPr/>
          <p:nvPr/>
        </p:nvSpPr>
        <p:spPr>
          <a:xfrm>
            <a:off x="619022" y="5126611"/>
            <a:ext cx="757291" cy="725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9306998-83A4-56B8-ADEF-5360C3D8B77E}"/>
              </a:ext>
            </a:extLst>
          </p:cNvPr>
          <p:cNvSpPr/>
          <p:nvPr/>
        </p:nvSpPr>
        <p:spPr>
          <a:xfrm>
            <a:off x="619022" y="4201213"/>
            <a:ext cx="757291" cy="725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0B05886-BE89-4985-2520-041EEB3912CA}"/>
              </a:ext>
            </a:extLst>
          </p:cNvPr>
          <p:cNvSpPr/>
          <p:nvPr/>
        </p:nvSpPr>
        <p:spPr>
          <a:xfrm>
            <a:off x="619021" y="3275815"/>
            <a:ext cx="757291" cy="725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B87F1E9-4123-BB2C-1F9A-8DF486CC1DBB}"/>
              </a:ext>
            </a:extLst>
          </p:cNvPr>
          <p:cNvSpPr/>
          <p:nvPr/>
        </p:nvSpPr>
        <p:spPr>
          <a:xfrm>
            <a:off x="619020" y="2350417"/>
            <a:ext cx="757291" cy="725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082A666-65A2-4B2F-8D92-F334E7B44E7F}"/>
              </a:ext>
            </a:extLst>
          </p:cNvPr>
          <p:cNvSpPr/>
          <p:nvPr/>
        </p:nvSpPr>
        <p:spPr>
          <a:xfrm>
            <a:off x="619019" y="1438374"/>
            <a:ext cx="757291" cy="7258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F0C4DD6-0346-225B-5002-FAB6222DB82A}"/>
              </a:ext>
            </a:extLst>
          </p:cNvPr>
          <p:cNvSpPr/>
          <p:nvPr/>
        </p:nvSpPr>
        <p:spPr>
          <a:xfrm>
            <a:off x="619018" y="512976"/>
            <a:ext cx="757291" cy="7258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548831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B98B389-FD86-986E-5CAB-67E861A506DE}"/>
              </a:ext>
            </a:extLst>
          </p:cNvPr>
          <p:cNvSpPr/>
          <p:nvPr/>
        </p:nvSpPr>
        <p:spPr>
          <a:xfrm>
            <a:off x="1489435" y="499621"/>
            <a:ext cx="6513922" cy="7258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Presentation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7DB8866-8A40-C386-EE68-F03138D367C5}"/>
              </a:ext>
            </a:extLst>
          </p:cNvPr>
          <p:cNvSpPr/>
          <p:nvPr/>
        </p:nvSpPr>
        <p:spPr>
          <a:xfrm>
            <a:off x="1489434" y="1425019"/>
            <a:ext cx="6513922" cy="7258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Application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A654615-3761-487F-B2FF-914B5D3E313A}"/>
              </a:ext>
            </a:extLst>
          </p:cNvPr>
          <p:cNvSpPr/>
          <p:nvPr/>
        </p:nvSpPr>
        <p:spPr>
          <a:xfrm>
            <a:off x="1489433" y="2350417"/>
            <a:ext cx="6513922" cy="725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Comunnication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8343BC-30DD-9B30-965F-49576F5C34B1}"/>
              </a:ext>
            </a:extLst>
          </p:cNvPr>
          <p:cNvSpPr/>
          <p:nvPr/>
        </p:nvSpPr>
        <p:spPr>
          <a:xfrm>
            <a:off x="1489433" y="3275815"/>
            <a:ext cx="6513922" cy="725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Operation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D4154-F85F-F4A8-08FC-E51CADE4B074}"/>
              </a:ext>
            </a:extLst>
          </p:cNvPr>
          <p:cNvSpPr/>
          <p:nvPr/>
        </p:nvSpPr>
        <p:spPr>
          <a:xfrm>
            <a:off x="1489433" y="4201213"/>
            <a:ext cx="6513922" cy="725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Representation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A9D4B7A-32EF-99DE-AFB4-DE4471B5ABAC}"/>
              </a:ext>
            </a:extLst>
          </p:cNvPr>
          <p:cNvSpPr/>
          <p:nvPr/>
        </p:nvSpPr>
        <p:spPr>
          <a:xfrm>
            <a:off x="1489433" y="5126611"/>
            <a:ext cx="6513922" cy="725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Ideation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E48C83D-FB57-50A3-89F8-8C992B1BA033}"/>
              </a:ext>
            </a:extLst>
          </p:cNvPr>
          <p:cNvSpPr/>
          <p:nvPr/>
        </p:nvSpPr>
        <p:spPr>
          <a:xfrm>
            <a:off x="8873766" y="-9427"/>
            <a:ext cx="2928594" cy="686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Configuration</a:t>
            </a:r>
            <a:r>
              <a:rPr lang="es-ES" sz="1400" dirty="0"/>
              <a:t> </a:t>
            </a:r>
          </a:p>
          <a:p>
            <a:pPr algn="ctr"/>
            <a:r>
              <a:rPr lang="es-ES" sz="1400" dirty="0" err="1"/>
              <a:t>Comunnication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Domination</a:t>
            </a:r>
            <a:endParaRPr lang="es-ES" sz="1400" dirty="0"/>
          </a:p>
          <a:p>
            <a:pPr algn="ctr"/>
            <a:r>
              <a:rPr lang="es-ES" sz="1400" dirty="0" err="1"/>
              <a:t>Distribution</a:t>
            </a:r>
            <a:endParaRPr lang="es-ES" sz="1400" dirty="0"/>
          </a:p>
          <a:p>
            <a:pPr algn="ctr"/>
            <a:r>
              <a:rPr lang="es-ES" sz="1400" dirty="0" err="1"/>
              <a:t>Dotation</a:t>
            </a:r>
            <a:endParaRPr lang="es-ES" sz="1400" dirty="0"/>
          </a:p>
          <a:p>
            <a:pPr algn="ctr"/>
            <a:r>
              <a:rPr lang="es-ES" sz="1400" dirty="0" err="1"/>
              <a:t>Declaration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Section</a:t>
            </a:r>
            <a:endParaRPr lang="es-ES" sz="1400" dirty="0"/>
          </a:p>
          <a:p>
            <a:pPr algn="ctr"/>
            <a:r>
              <a:rPr lang="es-ES" sz="1400" dirty="0" err="1"/>
              <a:t>Structuration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Preception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Representation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Modulation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Transformation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Operation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Integration</a:t>
            </a:r>
            <a:endParaRPr lang="es-ES" sz="1400" dirty="0"/>
          </a:p>
          <a:p>
            <a:pPr algn="ctr"/>
            <a:r>
              <a:rPr lang="es-ES" sz="1400" dirty="0" err="1"/>
              <a:t>Information</a:t>
            </a:r>
            <a:endParaRPr lang="es-ES" sz="1400" dirty="0"/>
          </a:p>
          <a:p>
            <a:pPr algn="ctr"/>
            <a:r>
              <a:rPr lang="es-ES" sz="1400" dirty="0" err="1"/>
              <a:t>Intermodulation</a:t>
            </a:r>
            <a:endParaRPr lang="es-ES" sz="1400" dirty="0"/>
          </a:p>
          <a:p>
            <a:pPr algn="ctr"/>
            <a:r>
              <a:rPr lang="es-ES" sz="1400" dirty="0" err="1"/>
              <a:t>Intercomunication</a:t>
            </a:r>
            <a:endParaRPr lang="es-ES" sz="1400" dirty="0"/>
          </a:p>
          <a:p>
            <a:pPr algn="ctr"/>
            <a:r>
              <a:rPr lang="es-ES" sz="1400" dirty="0" err="1"/>
              <a:t>ideation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Adaption</a:t>
            </a:r>
            <a:endParaRPr lang="es-ES" sz="1400" dirty="0"/>
          </a:p>
          <a:p>
            <a:pPr algn="ctr"/>
            <a:r>
              <a:rPr lang="es-ES" sz="1400" dirty="0" err="1"/>
              <a:t>Abstraction</a:t>
            </a:r>
            <a:endParaRPr lang="es-ES" sz="1400" dirty="0"/>
          </a:p>
          <a:p>
            <a:pPr algn="ctr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0EF423D-1842-592A-6B92-48146F9C299C}"/>
              </a:ext>
            </a:extLst>
          </p:cNvPr>
          <p:cNvSpPr/>
          <p:nvPr/>
        </p:nvSpPr>
        <p:spPr>
          <a:xfrm>
            <a:off x="619022" y="5126611"/>
            <a:ext cx="757291" cy="725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9306998-83A4-56B8-ADEF-5360C3D8B77E}"/>
              </a:ext>
            </a:extLst>
          </p:cNvPr>
          <p:cNvSpPr/>
          <p:nvPr/>
        </p:nvSpPr>
        <p:spPr>
          <a:xfrm>
            <a:off x="619022" y="4201213"/>
            <a:ext cx="757291" cy="725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0B05886-BE89-4985-2520-041EEB3912CA}"/>
              </a:ext>
            </a:extLst>
          </p:cNvPr>
          <p:cNvSpPr/>
          <p:nvPr/>
        </p:nvSpPr>
        <p:spPr>
          <a:xfrm>
            <a:off x="619021" y="3275815"/>
            <a:ext cx="757291" cy="725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B87F1E9-4123-BB2C-1F9A-8DF486CC1DBB}"/>
              </a:ext>
            </a:extLst>
          </p:cNvPr>
          <p:cNvSpPr/>
          <p:nvPr/>
        </p:nvSpPr>
        <p:spPr>
          <a:xfrm>
            <a:off x="619020" y="2350417"/>
            <a:ext cx="757291" cy="725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082A666-65A2-4B2F-8D92-F334E7B44E7F}"/>
              </a:ext>
            </a:extLst>
          </p:cNvPr>
          <p:cNvSpPr/>
          <p:nvPr/>
        </p:nvSpPr>
        <p:spPr>
          <a:xfrm>
            <a:off x="619019" y="1438374"/>
            <a:ext cx="757291" cy="7258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F0C4DD6-0346-225B-5002-FAB6222DB82A}"/>
              </a:ext>
            </a:extLst>
          </p:cNvPr>
          <p:cNvSpPr/>
          <p:nvPr/>
        </p:nvSpPr>
        <p:spPr>
          <a:xfrm>
            <a:off x="619018" y="512976"/>
            <a:ext cx="757291" cy="7258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839891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B98B389-FD86-986E-5CAB-67E861A506DE}"/>
              </a:ext>
            </a:extLst>
          </p:cNvPr>
          <p:cNvSpPr/>
          <p:nvPr/>
        </p:nvSpPr>
        <p:spPr>
          <a:xfrm>
            <a:off x="1489435" y="499621"/>
            <a:ext cx="6513922" cy="7258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Presentation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7DB8866-8A40-C386-EE68-F03138D367C5}"/>
              </a:ext>
            </a:extLst>
          </p:cNvPr>
          <p:cNvSpPr/>
          <p:nvPr/>
        </p:nvSpPr>
        <p:spPr>
          <a:xfrm>
            <a:off x="1489434" y="1425019"/>
            <a:ext cx="6513922" cy="7258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Application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A654615-3761-487F-B2FF-914B5D3E313A}"/>
              </a:ext>
            </a:extLst>
          </p:cNvPr>
          <p:cNvSpPr/>
          <p:nvPr/>
        </p:nvSpPr>
        <p:spPr>
          <a:xfrm>
            <a:off x="1489433" y="2350417"/>
            <a:ext cx="6513922" cy="725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Comunnication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8343BC-30DD-9B30-965F-49576F5C34B1}"/>
              </a:ext>
            </a:extLst>
          </p:cNvPr>
          <p:cNvSpPr/>
          <p:nvPr/>
        </p:nvSpPr>
        <p:spPr>
          <a:xfrm>
            <a:off x="1489433" y="3275815"/>
            <a:ext cx="6513922" cy="725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Operation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D4154-F85F-F4A8-08FC-E51CADE4B074}"/>
              </a:ext>
            </a:extLst>
          </p:cNvPr>
          <p:cNvSpPr/>
          <p:nvPr/>
        </p:nvSpPr>
        <p:spPr>
          <a:xfrm>
            <a:off x="1489433" y="4201213"/>
            <a:ext cx="6513922" cy="725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Representation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A9D4B7A-32EF-99DE-AFB4-DE4471B5ABAC}"/>
              </a:ext>
            </a:extLst>
          </p:cNvPr>
          <p:cNvSpPr/>
          <p:nvPr/>
        </p:nvSpPr>
        <p:spPr>
          <a:xfrm>
            <a:off x="1489433" y="5126611"/>
            <a:ext cx="6513922" cy="725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Abstraction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E48C83D-FB57-50A3-89F8-8C992B1BA033}"/>
              </a:ext>
            </a:extLst>
          </p:cNvPr>
          <p:cNvSpPr/>
          <p:nvPr/>
        </p:nvSpPr>
        <p:spPr>
          <a:xfrm>
            <a:off x="8873766" y="-9427"/>
            <a:ext cx="2928594" cy="686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Configuration</a:t>
            </a:r>
            <a:r>
              <a:rPr lang="es-ES" sz="1400" dirty="0"/>
              <a:t> </a:t>
            </a:r>
          </a:p>
          <a:p>
            <a:pPr algn="ctr"/>
            <a:r>
              <a:rPr lang="es-ES" sz="1400" dirty="0" err="1"/>
              <a:t>Comunnication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Domination</a:t>
            </a:r>
            <a:endParaRPr lang="es-ES" sz="1400" dirty="0"/>
          </a:p>
          <a:p>
            <a:pPr algn="ctr"/>
            <a:r>
              <a:rPr lang="es-ES" sz="1400" dirty="0" err="1"/>
              <a:t>Distribution</a:t>
            </a:r>
            <a:endParaRPr lang="es-ES" sz="1400" dirty="0"/>
          </a:p>
          <a:p>
            <a:pPr algn="ctr"/>
            <a:r>
              <a:rPr lang="es-ES" sz="1400" dirty="0" err="1"/>
              <a:t>Dotation</a:t>
            </a:r>
            <a:endParaRPr lang="es-ES" sz="1400" dirty="0"/>
          </a:p>
          <a:p>
            <a:pPr algn="ctr"/>
            <a:r>
              <a:rPr lang="es-ES" sz="1400" dirty="0" err="1"/>
              <a:t>Declaration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Section</a:t>
            </a:r>
            <a:endParaRPr lang="es-ES" sz="1400" dirty="0"/>
          </a:p>
          <a:p>
            <a:pPr algn="ctr"/>
            <a:r>
              <a:rPr lang="es-ES" sz="1400" dirty="0" err="1"/>
              <a:t>Structuration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Preception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Representation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Modulation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Transformation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Operation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Integration</a:t>
            </a:r>
            <a:endParaRPr lang="es-ES" sz="1400" dirty="0"/>
          </a:p>
          <a:p>
            <a:pPr algn="ctr"/>
            <a:r>
              <a:rPr lang="es-ES" sz="1400" dirty="0" err="1"/>
              <a:t>Information</a:t>
            </a:r>
            <a:endParaRPr lang="es-ES" sz="1400" dirty="0"/>
          </a:p>
          <a:p>
            <a:pPr algn="ctr"/>
            <a:r>
              <a:rPr lang="es-ES" sz="1400" dirty="0" err="1"/>
              <a:t>Intermodulation</a:t>
            </a:r>
            <a:endParaRPr lang="es-ES" sz="1400" dirty="0"/>
          </a:p>
          <a:p>
            <a:pPr algn="ctr"/>
            <a:r>
              <a:rPr lang="es-ES" sz="1400" dirty="0" err="1"/>
              <a:t>Intercomunication</a:t>
            </a:r>
            <a:endParaRPr lang="es-ES" sz="1400" dirty="0"/>
          </a:p>
          <a:p>
            <a:pPr algn="ctr"/>
            <a:r>
              <a:rPr lang="es-ES" sz="1400" dirty="0" err="1"/>
              <a:t>ideation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Adaption</a:t>
            </a:r>
            <a:endParaRPr lang="es-ES" sz="1400" dirty="0"/>
          </a:p>
          <a:p>
            <a:pPr algn="ctr"/>
            <a:r>
              <a:rPr lang="es-ES" sz="1400" dirty="0" err="1"/>
              <a:t>Abstraction</a:t>
            </a:r>
            <a:endParaRPr lang="es-ES" sz="1400" dirty="0"/>
          </a:p>
          <a:p>
            <a:pPr algn="ctr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0EF423D-1842-592A-6B92-48146F9C299C}"/>
              </a:ext>
            </a:extLst>
          </p:cNvPr>
          <p:cNvSpPr/>
          <p:nvPr/>
        </p:nvSpPr>
        <p:spPr>
          <a:xfrm>
            <a:off x="619022" y="5126611"/>
            <a:ext cx="757291" cy="725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9306998-83A4-56B8-ADEF-5360C3D8B77E}"/>
              </a:ext>
            </a:extLst>
          </p:cNvPr>
          <p:cNvSpPr/>
          <p:nvPr/>
        </p:nvSpPr>
        <p:spPr>
          <a:xfrm>
            <a:off x="619022" y="4201213"/>
            <a:ext cx="757291" cy="725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0B05886-BE89-4985-2520-041EEB3912CA}"/>
              </a:ext>
            </a:extLst>
          </p:cNvPr>
          <p:cNvSpPr/>
          <p:nvPr/>
        </p:nvSpPr>
        <p:spPr>
          <a:xfrm>
            <a:off x="619021" y="3275815"/>
            <a:ext cx="757291" cy="725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O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B87F1E9-4123-BB2C-1F9A-8DF486CC1DBB}"/>
              </a:ext>
            </a:extLst>
          </p:cNvPr>
          <p:cNvSpPr/>
          <p:nvPr/>
        </p:nvSpPr>
        <p:spPr>
          <a:xfrm>
            <a:off x="619020" y="2350417"/>
            <a:ext cx="757291" cy="725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C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082A666-65A2-4B2F-8D92-F334E7B44E7F}"/>
              </a:ext>
            </a:extLst>
          </p:cNvPr>
          <p:cNvSpPr/>
          <p:nvPr/>
        </p:nvSpPr>
        <p:spPr>
          <a:xfrm>
            <a:off x="619019" y="1438374"/>
            <a:ext cx="757291" cy="7258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F0C4DD6-0346-225B-5002-FAB6222DB82A}"/>
              </a:ext>
            </a:extLst>
          </p:cNvPr>
          <p:cNvSpPr/>
          <p:nvPr/>
        </p:nvSpPr>
        <p:spPr>
          <a:xfrm>
            <a:off x="619018" y="512976"/>
            <a:ext cx="757291" cy="7258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2055496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8B98B389-FD86-986E-5CAB-67E861A506DE}"/>
              </a:ext>
            </a:extLst>
          </p:cNvPr>
          <p:cNvSpPr/>
          <p:nvPr/>
        </p:nvSpPr>
        <p:spPr>
          <a:xfrm>
            <a:off x="1489435" y="499621"/>
            <a:ext cx="6513922" cy="7258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Presentation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7DB8866-8A40-C386-EE68-F03138D367C5}"/>
              </a:ext>
            </a:extLst>
          </p:cNvPr>
          <p:cNvSpPr/>
          <p:nvPr/>
        </p:nvSpPr>
        <p:spPr>
          <a:xfrm>
            <a:off x="1489434" y="1425019"/>
            <a:ext cx="6513922" cy="7258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Application</a:t>
            </a:r>
            <a:endParaRPr lang="es-ES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A654615-3761-487F-B2FF-914B5D3E313A}"/>
              </a:ext>
            </a:extLst>
          </p:cNvPr>
          <p:cNvSpPr/>
          <p:nvPr/>
        </p:nvSpPr>
        <p:spPr>
          <a:xfrm>
            <a:off x="1489433" y="2350417"/>
            <a:ext cx="6513922" cy="725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Structuration</a:t>
            </a:r>
            <a:endParaRPr lang="es-ES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08343BC-30DD-9B30-965F-49576F5C34B1}"/>
              </a:ext>
            </a:extLst>
          </p:cNvPr>
          <p:cNvSpPr/>
          <p:nvPr/>
        </p:nvSpPr>
        <p:spPr>
          <a:xfrm>
            <a:off x="1489433" y="3275815"/>
            <a:ext cx="6513922" cy="725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Intermodulation</a:t>
            </a:r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17D4154-F85F-F4A8-08FC-E51CADE4B074}"/>
              </a:ext>
            </a:extLst>
          </p:cNvPr>
          <p:cNvSpPr/>
          <p:nvPr/>
        </p:nvSpPr>
        <p:spPr>
          <a:xfrm>
            <a:off x="1489433" y="4201213"/>
            <a:ext cx="6513922" cy="725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Representation</a:t>
            </a:r>
            <a:endParaRPr lang="es-ES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A9D4B7A-32EF-99DE-AFB4-DE4471B5ABAC}"/>
              </a:ext>
            </a:extLst>
          </p:cNvPr>
          <p:cNvSpPr/>
          <p:nvPr/>
        </p:nvSpPr>
        <p:spPr>
          <a:xfrm>
            <a:off x="1489433" y="5126611"/>
            <a:ext cx="6513922" cy="725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Abstraction</a:t>
            </a:r>
            <a:endParaRPr lang="es-ES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E48C83D-FB57-50A3-89F8-8C992B1BA033}"/>
              </a:ext>
            </a:extLst>
          </p:cNvPr>
          <p:cNvSpPr/>
          <p:nvPr/>
        </p:nvSpPr>
        <p:spPr>
          <a:xfrm>
            <a:off x="8873766" y="-9427"/>
            <a:ext cx="2928594" cy="686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dirty="0" err="1"/>
              <a:t>Configuration</a:t>
            </a:r>
            <a:r>
              <a:rPr lang="es-ES" sz="1400" dirty="0"/>
              <a:t> </a:t>
            </a:r>
          </a:p>
          <a:p>
            <a:pPr algn="ctr"/>
            <a:r>
              <a:rPr lang="es-ES" sz="1400" dirty="0" err="1"/>
              <a:t>Comunnication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Domination</a:t>
            </a:r>
            <a:endParaRPr lang="es-ES" sz="1400" dirty="0"/>
          </a:p>
          <a:p>
            <a:pPr algn="ctr"/>
            <a:r>
              <a:rPr lang="es-ES" sz="1400" dirty="0" err="1"/>
              <a:t>Distribution</a:t>
            </a:r>
            <a:endParaRPr lang="es-ES" sz="1400" dirty="0"/>
          </a:p>
          <a:p>
            <a:pPr algn="ctr"/>
            <a:r>
              <a:rPr lang="es-ES" sz="1400" dirty="0" err="1"/>
              <a:t>Dotation</a:t>
            </a:r>
            <a:endParaRPr lang="es-ES" sz="1400" dirty="0"/>
          </a:p>
          <a:p>
            <a:pPr algn="ctr"/>
            <a:r>
              <a:rPr lang="es-ES" sz="1400" dirty="0" err="1"/>
              <a:t>Declaration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Section</a:t>
            </a:r>
            <a:endParaRPr lang="es-ES" sz="1400" dirty="0"/>
          </a:p>
          <a:p>
            <a:pPr algn="ctr"/>
            <a:r>
              <a:rPr lang="es-ES" sz="1400" dirty="0" err="1"/>
              <a:t>Structuration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Preception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Representation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Modulation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Transformation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Operation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Integration</a:t>
            </a:r>
            <a:endParaRPr lang="es-ES" sz="1400" dirty="0"/>
          </a:p>
          <a:p>
            <a:pPr algn="ctr"/>
            <a:r>
              <a:rPr lang="es-ES" sz="1400" dirty="0" err="1"/>
              <a:t>Information</a:t>
            </a:r>
            <a:endParaRPr lang="es-ES" sz="1400" dirty="0"/>
          </a:p>
          <a:p>
            <a:pPr algn="ctr"/>
            <a:r>
              <a:rPr lang="es-ES" sz="1400" dirty="0" err="1"/>
              <a:t>Intermodulation</a:t>
            </a:r>
            <a:endParaRPr lang="es-ES" sz="1400" dirty="0"/>
          </a:p>
          <a:p>
            <a:pPr algn="ctr"/>
            <a:r>
              <a:rPr lang="es-ES" sz="1400" dirty="0" err="1"/>
              <a:t>Intercomunication</a:t>
            </a:r>
            <a:endParaRPr lang="es-ES" sz="1400" dirty="0"/>
          </a:p>
          <a:p>
            <a:pPr algn="ctr"/>
            <a:r>
              <a:rPr lang="es-ES" sz="1400" dirty="0" err="1"/>
              <a:t>ideation</a:t>
            </a:r>
            <a:endParaRPr lang="es-ES" sz="1400" dirty="0"/>
          </a:p>
          <a:p>
            <a:pPr algn="ctr"/>
            <a:endParaRPr lang="es-ES" sz="1400" dirty="0"/>
          </a:p>
          <a:p>
            <a:pPr algn="ctr"/>
            <a:r>
              <a:rPr lang="es-ES" sz="1400" dirty="0" err="1"/>
              <a:t>Adaption</a:t>
            </a:r>
            <a:endParaRPr lang="es-ES" sz="1400" dirty="0"/>
          </a:p>
          <a:p>
            <a:pPr algn="ctr"/>
            <a:r>
              <a:rPr lang="es-ES" sz="1400" dirty="0" err="1"/>
              <a:t>Abstraction</a:t>
            </a:r>
            <a:endParaRPr lang="es-ES" sz="1400" dirty="0"/>
          </a:p>
          <a:p>
            <a:pPr algn="ctr"/>
            <a:endParaRPr lang="es-ES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0EF423D-1842-592A-6B92-48146F9C299C}"/>
              </a:ext>
            </a:extLst>
          </p:cNvPr>
          <p:cNvSpPr/>
          <p:nvPr/>
        </p:nvSpPr>
        <p:spPr>
          <a:xfrm>
            <a:off x="619022" y="5126611"/>
            <a:ext cx="757291" cy="725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29306998-83A4-56B8-ADEF-5360C3D8B77E}"/>
              </a:ext>
            </a:extLst>
          </p:cNvPr>
          <p:cNvSpPr/>
          <p:nvPr/>
        </p:nvSpPr>
        <p:spPr>
          <a:xfrm>
            <a:off x="619022" y="4201213"/>
            <a:ext cx="757291" cy="72586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R</a:t>
            </a: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0B05886-BE89-4985-2520-041EEB3912CA}"/>
              </a:ext>
            </a:extLst>
          </p:cNvPr>
          <p:cNvSpPr/>
          <p:nvPr/>
        </p:nvSpPr>
        <p:spPr>
          <a:xfrm>
            <a:off x="619021" y="3275815"/>
            <a:ext cx="757291" cy="725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I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9B87F1E9-4123-BB2C-1F9A-8DF486CC1DBB}"/>
              </a:ext>
            </a:extLst>
          </p:cNvPr>
          <p:cNvSpPr/>
          <p:nvPr/>
        </p:nvSpPr>
        <p:spPr>
          <a:xfrm>
            <a:off x="619020" y="2350417"/>
            <a:ext cx="757291" cy="725864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S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1082A666-65A2-4B2F-8D92-F334E7B44E7F}"/>
              </a:ext>
            </a:extLst>
          </p:cNvPr>
          <p:cNvSpPr/>
          <p:nvPr/>
        </p:nvSpPr>
        <p:spPr>
          <a:xfrm>
            <a:off x="619019" y="1438374"/>
            <a:ext cx="757291" cy="7258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F0C4DD6-0346-225B-5002-FAB6222DB82A}"/>
              </a:ext>
            </a:extLst>
          </p:cNvPr>
          <p:cNvSpPr/>
          <p:nvPr/>
        </p:nvSpPr>
        <p:spPr>
          <a:xfrm>
            <a:off x="619018" y="512976"/>
            <a:ext cx="757291" cy="725864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352515740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160</Words>
  <Application>Microsoft Macintosh PowerPoint</Application>
  <PresentationFormat>Panorámica</PresentationFormat>
  <Paragraphs>205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Perdomo Falcón</dc:creator>
  <cp:lastModifiedBy>Pablo Perdomo Falcón</cp:lastModifiedBy>
  <cp:revision>7</cp:revision>
  <dcterms:created xsi:type="dcterms:W3CDTF">2022-04-15T09:34:48Z</dcterms:created>
  <dcterms:modified xsi:type="dcterms:W3CDTF">2022-04-15T11:39:39Z</dcterms:modified>
</cp:coreProperties>
</file>