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4" r:id="rId3"/>
    <p:sldId id="259" r:id="rId4"/>
    <p:sldId id="260" r:id="rId5"/>
    <p:sldId id="286" r:id="rId6"/>
    <p:sldId id="287" r:id="rId7"/>
    <p:sldId id="294" r:id="rId8"/>
    <p:sldId id="291" r:id="rId9"/>
    <p:sldId id="290" r:id="rId10"/>
    <p:sldId id="289" r:id="rId11"/>
    <p:sldId id="296" r:id="rId12"/>
    <p:sldId id="295" r:id="rId13"/>
    <p:sldId id="298" r:id="rId14"/>
    <p:sldId id="297" r:id="rId15"/>
  </p:sldIdLst>
  <p:sldSz cx="9144000" cy="5143500" type="screen16x9"/>
  <p:notesSz cx="6858000" cy="9144000"/>
  <p:embeddedFontLs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  <p:embeddedFont>
      <p:font typeface="Roboto Condensed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55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gonzalez" initials="pg" lastIdx="5" clrIdx="0">
    <p:extLst>
      <p:ext uri="{19B8F6BF-5375-455C-9EA6-DF929625EA0E}">
        <p15:presenceInfo xmlns:p15="http://schemas.microsoft.com/office/powerpoint/2012/main" userId="2dcf678bba6e58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959B9A-AA8A-4BF7-9121-09275386C53B}">
  <a:tblStyle styleId="{31959B9A-AA8A-4BF7-9121-09275386C5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16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abllopf/Alis/discussions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abllopf/Alis/discussions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C86B5E-F9A9-44E8-9EB0-48358F82723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EC653D-17DA-425D-B8B1-A0E28CF6E2C7}">
      <dgm:prSet phldrT="[Texto]"/>
      <dgm:spPr/>
      <dgm:t>
        <a:bodyPr/>
        <a:lstStyle/>
        <a:p>
          <a:r>
            <a:rPr lang="es-ES" dirty="0"/>
            <a:t>WINDOWS</a:t>
          </a:r>
        </a:p>
      </dgm:t>
    </dgm:pt>
    <dgm:pt modelId="{A0CD1B23-EFDD-4F6F-84AE-3B1DBB5F2DC6}" type="parTrans" cxnId="{81EF5221-AD19-4E47-BA66-B8D7B32F8265}">
      <dgm:prSet/>
      <dgm:spPr/>
      <dgm:t>
        <a:bodyPr/>
        <a:lstStyle/>
        <a:p>
          <a:endParaRPr lang="es-ES"/>
        </a:p>
      </dgm:t>
    </dgm:pt>
    <dgm:pt modelId="{1396013D-72BA-426C-BAF4-524C83F1C256}" type="sibTrans" cxnId="{81EF5221-AD19-4E47-BA66-B8D7B32F8265}">
      <dgm:prSet/>
      <dgm:spPr/>
      <dgm:t>
        <a:bodyPr/>
        <a:lstStyle/>
        <a:p>
          <a:endParaRPr lang="es-ES"/>
        </a:p>
      </dgm:t>
    </dgm:pt>
    <dgm:pt modelId="{1B6C8FA2-2643-4279-9617-A758340C9364}">
      <dgm:prSet phldrT="[Texto]"/>
      <dgm:spPr/>
      <dgm:t>
        <a:bodyPr/>
        <a:lstStyle/>
        <a:p>
          <a:r>
            <a:rPr lang="es-ES" dirty="0"/>
            <a:t>PROBLEMAS: sistema desactualizado. Firewall, antivirus o sistema de protección externo impide una correcta instalación. Falta de espacio. Hardware en mal estado o defectuoso. No esta usando las aplicaciones pertinentes ( </a:t>
          </a:r>
          <a:r>
            <a:rPr lang="es-ES" dirty="0" err="1"/>
            <a:t>winrar</a:t>
          </a:r>
          <a:r>
            <a:rPr lang="es-ES" dirty="0"/>
            <a:t>)</a:t>
          </a:r>
        </a:p>
      </dgm:t>
    </dgm:pt>
    <dgm:pt modelId="{DA54D500-BBB7-4E86-BC23-B0D468EF0D6A}" type="parTrans" cxnId="{306FF186-5A4C-4B6C-94F2-D7E3E5A7FB46}">
      <dgm:prSet/>
      <dgm:spPr/>
      <dgm:t>
        <a:bodyPr/>
        <a:lstStyle/>
        <a:p>
          <a:endParaRPr lang="es-ES"/>
        </a:p>
      </dgm:t>
    </dgm:pt>
    <dgm:pt modelId="{31502BC0-08CF-4481-BE2E-B68A93B18AE8}" type="sibTrans" cxnId="{306FF186-5A4C-4B6C-94F2-D7E3E5A7FB46}">
      <dgm:prSet/>
      <dgm:spPr/>
      <dgm:t>
        <a:bodyPr/>
        <a:lstStyle/>
        <a:p>
          <a:endParaRPr lang="es-ES"/>
        </a:p>
      </dgm:t>
    </dgm:pt>
    <dgm:pt modelId="{6A7CA27C-84C3-4C49-9FD0-ACE4D42BF992}">
      <dgm:prSet phldrT="[Texto]"/>
      <dgm:spPr/>
      <dgm:t>
        <a:bodyPr/>
        <a:lstStyle/>
        <a:p>
          <a:r>
            <a:rPr lang="es-ES" dirty="0"/>
            <a:t>Solución 1</a:t>
          </a:r>
        </a:p>
      </dgm:t>
    </dgm:pt>
    <dgm:pt modelId="{701844EF-F3C9-4A12-907F-CBEE50C26DA5}" type="parTrans" cxnId="{23F81098-2DE6-45E5-8E4A-1C6FDC77021C}">
      <dgm:prSet/>
      <dgm:spPr/>
      <dgm:t>
        <a:bodyPr/>
        <a:lstStyle/>
        <a:p>
          <a:endParaRPr lang="es-ES"/>
        </a:p>
      </dgm:t>
    </dgm:pt>
    <dgm:pt modelId="{8A4D3E2B-0E18-4F81-BED4-2B67CCA9BA04}" type="sibTrans" cxnId="{23F81098-2DE6-45E5-8E4A-1C6FDC77021C}">
      <dgm:prSet/>
      <dgm:spPr/>
      <dgm:t>
        <a:bodyPr/>
        <a:lstStyle/>
        <a:p>
          <a:endParaRPr lang="es-ES"/>
        </a:p>
      </dgm:t>
    </dgm:pt>
    <dgm:pt modelId="{222D478C-FE39-4BC4-BD37-84338FE0CD37}">
      <dgm:prSet phldrT="[Texto]"/>
      <dgm:spPr/>
      <dgm:t>
        <a:bodyPr/>
        <a:lstStyle/>
        <a:p>
          <a:r>
            <a:rPr lang="es-ES" dirty="0"/>
            <a:t>Actualice su sistema operativo. Deshabilite los sistemas de protección de su ordenador momentáneamente para la instalación correcta de </a:t>
          </a:r>
          <a:r>
            <a:rPr lang="es-ES" dirty="0" err="1"/>
            <a:t>Alis</a:t>
          </a:r>
          <a:r>
            <a:rPr lang="es-ES" dirty="0"/>
            <a:t>. Descargue </a:t>
          </a:r>
          <a:r>
            <a:rPr lang="es-ES" dirty="0" err="1"/>
            <a:t>Winrar</a:t>
          </a:r>
          <a:r>
            <a:rPr lang="es-ES" dirty="0"/>
            <a:t> para descomprimir.</a:t>
          </a:r>
        </a:p>
      </dgm:t>
    </dgm:pt>
    <dgm:pt modelId="{F80B7C60-B242-4FC2-9DC1-FAF8A2E4AC20}" type="parTrans" cxnId="{340157F7-A98F-45D2-9707-C2EC319E8A87}">
      <dgm:prSet/>
      <dgm:spPr/>
      <dgm:t>
        <a:bodyPr/>
        <a:lstStyle/>
        <a:p>
          <a:endParaRPr lang="es-ES"/>
        </a:p>
      </dgm:t>
    </dgm:pt>
    <dgm:pt modelId="{9BA65286-D4DF-4B08-B060-D603710AB04B}" type="sibTrans" cxnId="{340157F7-A98F-45D2-9707-C2EC319E8A87}">
      <dgm:prSet/>
      <dgm:spPr/>
      <dgm:t>
        <a:bodyPr/>
        <a:lstStyle/>
        <a:p>
          <a:endParaRPr lang="es-ES"/>
        </a:p>
      </dgm:t>
    </dgm:pt>
    <dgm:pt modelId="{60AC1FBA-6FCA-4B7D-B179-4951403C2BBE}">
      <dgm:prSet phldrT="[Texto]"/>
      <dgm:spPr/>
      <dgm:t>
        <a:bodyPr/>
        <a:lstStyle/>
        <a:p>
          <a:r>
            <a:rPr lang="es-ES" dirty="0"/>
            <a:t>Solución 2</a:t>
          </a:r>
        </a:p>
      </dgm:t>
    </dgm:pt>
    <dgm:pt modelId="{88FBCE41-6065-4BE7-9284-EE25B3B192BE}" type="parTrans" cxnId="{8F1ABA29-AB81-45AD-BF64-6908440A3B80}">
      <dgm:prSet/>
      <dgm:spPr/>
      <dgm:t>
        <a:bodyPr/>
        <a:lstStyle/>
        <a:p>
          <a:endParaRPr lang="es-ES"/>
        </a:p>
      </dgm:t>
    </dgm:pt>
    <dgm:pt modelId="{B3F7C5C4-9F56-453D-8C15-FC23ABF0EB18}" type="sibTrans" cxnId="{8F1ABA29-AB81-45AD-BF64-6908440A3B80}">
      <dgm:prSet/>
      <dgm:spPr/>
      <dgm:t>
        <a:bodyPr/>
        <a:lstStyle/>
        <a:p>
          <a:endParaRPr lang="es-ES"/>
        </a:p>
      </dgm:t>
    </dgm:pt>
    <dgm:pt modelId="{24CCA7CC-0777-4E5E-B06C-57C740EA01F2}">
      <dgm:prSet phldrT="[Texto]"/>
      <dgm:spPr/>
      <dgm:t>
        <a:bodyPr/>
        <a:lstStyle/>
        <a:p>
          <a:r>
            <a:rPr lang="es-ES" dirty="0"/>
            <a:t>En caso de que su problema no se encuentre en nuestro solucionario, no dude en ponerse en contacto. </a:t>
          </a:r>
          <a:r>
            <a:rPr lang="es-ES" dirty="0" err="1"/>
            <a:t>Dirijase</a:t>
          </a:r>
          <a:r>
            <a:rPr lang="es-ES" dirty="0"/>
            <a:t> a la pagina web de </a:t>
          </a:r>
          <a:r>
            <a:rPr lang="es-ES" dirty="0">
              <a:hlinkClick xmlns:r="http://schemas.openxmlformats.org/officeDocument/2006/relationships" r:id="rId1"/>
            </a:rPr>
            <a:t>https://github.com/pabllopf/Alis/discussions</a:t>
          </a:r>
          <a:r>
            <a:rPr lang="es-ES" dirty="0"/>
            <a:t> donde podrá exponer sus dudas.</a:t>
          </a:r>
        </a:p>
      </dgm:t>
    </dgm:pt>
    <dgm:pt modelId="{C6DF3699-20C3-4F08-9CB5-34BAED6AC54D}" type="parTrans" cxnId="{9646D3C4-B485-41E7-A034-EAF0E2A9CAFA}">
      <dgm:prSet/>
      <dgm:spPr/>
      <dgm:t>
        <a:bodyPr/>
        <a:lstStyle/>
        <a:p>
          <a:endParaRPr lang="es-ES"/>
        </a:p>
      </dgm:t>
    </dgm:pt>
    <dgm:pt modelId="{6C4DFDC1-553E-4227-976C-D02BC1B159B0}" type="sibTrans" cxnId="{9646D3C4-B485-41E7-A034-EAF0E2A9CAFA}">
      <dgm:prSet/>
      <dgm:spPr/>
      <dgm:t>
        <a:bodyPr/>
        <a:lstStyle/>
        <a:p>
          <a:endParaRPr lang="es-ES"/>
        </a:p>
      </dgm:t>
    </dgm:pt>
    <dgm:pt modelId="{F7774687-8D0E-4AFA-99AD-92A66E29AA05}" type="pres">
      <dgm:prSet presAssocID="{8FC86B5E-F9A9-44E8-9EB0-48358F827239}" presName="Name0" presStyleCnt="0">
        <dgm:presLayoutVars>
          <dgm:dir/>
          <dgm:animLvl val="lvl"/>
          <dgm:resizeHandles val="exact"/>
        </dgm:presLayoutVars>
      </dgm:prSet>
      <dgm:spPr/>
    </dgm:pt>
    <dgm:pt modelId="{5660BEEA-E6F9-474C-8E66-B514CD4BE4B3}" type="pres">
      <dgm:prSet presAssocID="{33EC653D-17DA-425D-B8B1-A0E28CF6E2C7}" presName="linNode" presStyleCnt="0"/>
      <dgm:spPr/>
    </dgm:pt>
    <dgm:pt modelId="{945723FB-1AD0-44FE-A0CE-B906C3DA306A}" type="pres">
      <dgm:prSet presAssocID="{33EC653D-17DA-425D-B8B1-A0E28CF6E2C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8012CCD-244E-4643-AC07-8A52BA80C8C3}" type="pres">
      <dgm:prSet presAssocID="{33EC653D-17DA-425D-B8B1-A0E28CF6E2C7}" presName="descendantText" presStyleLbl="alignAccFollowNode1" presStyleIdx="0" presStyleCnt="3">
        <dgm:presLayoutVars>
          <dgm:bulletEnabled val="1"/>
        </dgm:presLayoutVars>
      </dgm:prSet>
      <dgm:spPr/>
    </dgm:pt>
    <dgm:pt modelId="{A3363B01-5C67-44B8-A46D-D0D3DFE939B9}" type="pres">
      <dgm:prSet presAssocID="{1396013D-72BA-426C-BAF4-524C83F1C256}" presName="sp" presStyleCnt="0"/>
      <dgm:spPr/>
    </dgm:pt>
    <dgm:pt modelId="{F90C899F-F80D-4408-A419-5E20C322E948}" type="pres">
      <dgm:prSet presAssocID="{6A7CA27C-84C3-4C49-9FD0-ACE4D42BF992}" presName="linNode" presStyleCnt="0"/>
      <dgm:spPr/>
    </dgm:pt>
    <dgm:pt modelId="{60B228E7-33D1-4522-806E-701313A090F8}" type="pres">
      <dgm:prSet presAssocID="{6A7CA27C-84C3-4C49-9FD0-ACE4D42BF99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8282CBD-2A37-40BD-838A-8CA394CF26C9}" type="pres">
      <dgm:prSet presAssocID="{6A7CA27C-84C3-4C49-9FD0-ACE4D42BF992}" presName="descendantText" presStyleLbl="alignAccFollowNode1" presStyleIdx="1" presStyleCnt="3">
        <dgm:presLayoutVars>
          <dgm:bulletEnabled val="1"/>
        </dgm:presLayoutVars>
      </dgm:prSet>
      <dgm:spPr/>
    </dgm:pt>
    <dgm:pt modelId="{3188E706-2DF8-417D-8D8B-20E8A6DA0416}" type="pres">
      <dgm:prSet presAssocID="{8A4D3E2B-0E18-4F81-BED4-2B67CCA9BA04}" presName="sp" presStyleCnt="0"/>
      <dgm:spPr/>
    </dgm:pt>
    <dgm:pt modelId="{3CB66064-9A19-43F3-B564-547230B1C3B0}" type="pres">
      <dgm:prSet presAssocID="{60AC1FBA-6FCA-4B7D-B179-4951403C2BBE}" presName="linNode" presStyleCnt="0"/>
      <dgm:spPr/>
    </dgm:pt>
    <dgm:pt modelId="{C8735CD1-3999-4CB9-A2F2-E188DBFED253}" type="pres">
      <dgm:prSet presAssocID="{60AC1FBA-6FCA-4B7D-B179-4951403C2BB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1B7AA17-7F43-4387-91A3-4DC35657C08B}" type="pres">
      <dgm:prSet presAssocID="{60AC1FBA-6FCA-4B7D-B179-4951403C2BB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1EF5221-AD19-4E47-BA66-B8D7B32F8265}" srcId="{8FC86B5E-F9A9-44E8-9EB0-48358F827239}" destId="{33EC653D-17DA-425D-B8B1-A0E28CF6E2C7}" srcOrd="0" destOrd="0" parTransId="{A0CD1B23-EFDD-4F6F-84AE-3B1DBB5F2DC6}" sibTransId="{1396013D-72BA-426C-BAF4-524C83F1C256}"/>
    <dgm:cxn modelId="{2BB08926-ADAD-46A6-8E63-F4EDF69A456F}" type="presOf" srcId="{222D478C-FE39-4BC4-BD37-84338FE0CD37}" destId="{78282CBD-2A37-40BD-838A-8CA394CF26C9}" srcOrd="0" destOrd="0" presId="urn:microsoft.com/office/officeart/2005/8/layout/vList5"/>
    <dgm:cxn modelId="{8F1ABA29-AB81-45AD-BF64-6908440A3B80}" srcId="{8FC86B5E-F9A9-44E8-9EB0-48358F827239}" destId="{60AC1FBA-6FCA-4B7D-B179-4951403C2BBE}" srcOrd="2" destOrd="0" parTransId="{88FBCE41-6065-4BE7-9284-EE25B3B192BE}" sibTransId="{B3F7C5C4-9F56-453D-8C15-FC23ABF0EB18}"/>
    <dgm:cxn modelId="{34E4554A-FC9E-4844-8390-7A4AB3726C26}" type="presOf" srcId="{24CCA7CC-0777-4E5E-B06C-57C740EA01F2}" destId="{11B7AA17-7F43-4387-91A3-4DC35657C08B}" srcOrd="0" destOrd="0" presId="urn:microsoft.com/office/officeart/2005/8/layout/vList5"/>
    <dgm:cxn modelId="{693FF56B-A111-4C70-8821-00D51DE319E1}" type="presOf" srcId="{60AC1FBA-6FCA-4B7D-B179-4951403C2BBE}" destId="{C8735CD1-3999-4CB9-A2F2-E188DBFED253}" srcOrd="0" destOrd="0" presId="urn:microsoft.com/office/officeart/2005/8/layout/vList5"/>
    <dgm:cxn modelId="{09A61B6F-3EBF-4AFD-9210-E01ECF2B04B8}" type="presOf" srcId="{1B6C8FA2-2643-4279-9617-A758340C9364}" destId="{D8012CCD-244E-4643-AC07-8A52BA80C8C3}" srcOrd="0" destOrd="0" presId="urn:microsoft.com/office/officeart/2005/8/layout/vList5"/>
    <dgm:cxn modelId="{22F9687E-A13D-4001-A14F-A4115470EF2A}" type="presOf" srcId="{33EC653D-17DA-425D-B8B1-A0E28CF6E2C7}" destId="{945723FB-1AD0-44FE-A0CE-B906C3DA306A}" srcOrd="0" destOrd="0" presId="urn:microsoft.com/office/officeart/2005/8/layout/vList5"/>
    <dgm:cxn modelId="{306FF186-5A4C-4B6C-94F2-D7E3E5A7FB46}" srcId="{33EC653D-17DA-425D-B8B1-A0E28CF6E2C7}" destId="{1B6C8FA2-2643-4279-9617-A758340C9364}" srcOrd="0" destOrd="0" parTransId="{DA54D500-BBB7-4E86-BC23-B0D468EF0D6A}" sibTransId="{31502BC0-08CF-4481-BE2E-B68A93B18AE8}"/>
    <dgm:cxn modelId="{E9B0D593-2E84-4318-9791-EF8D37DDC79B}" type="presOf" srcId="{8FC86B5E-F9A9-44E8-9EB0-48358F827239}" destId="{F7774687-8D0E-4AFA-99AD-92A66E29AA05}" srcOrd="0" destOrd="0" presId="urn:microsoft.com/office/officeart/2005/8/layout/vList5"/>
    <dgm:cxn modelId="{23F81098-2DE6-45E5-8E4A-1C6FDC77021C}" srcId="{8FC86B5E-F9A9-44E8-9EB0-48358F827239}" destId="{6A7CA27C-84C3-4C49-9FD0-ACE4D42BF992}" srcOrd="1" destOrd="0" parTransId="{701844EF-F3C9-4A12-907F-CBEE50C26DA5}" sibTransId="{8A4D3E2B-0E18-4F81-BED4-2B67CCA9BA04}"/>
    <dgm:cxn modelId="{9646D3C4-B485-41E7-A034-EAF0E2A9CAFA}" srcId="{60AC1FBA-6FCA-4B7D-B179-4951403C2BBE}" destId="{24CCA7CC-0777-4E5E-B06C-57C740EA01F2}" srcOrd="0" destOrd="0" parTransId="{C6DF3699-20C3-4F08-9CB5-34BAED6AC54D}" sibTransId="{6C4DFDC1-553E-4227-976C-D02BC1B159B0}"/>
    <dgm:cxn modelId="{1E66CBD0-95E7-4961-A506-32089DB284A7}" type="presOf" srcId="{6A7CA27C-84C3-4C49-9FD0-ACE4D42BF992}" destId="{60B228E7-33D1-4522-806E-701313A090F8}" srcOrd="0" destOrd="0" presId="urn:microsoft.com/office/officeart/2005/8/layout/vList5"/>
    <dgm:cxn modelId="{340157F7-A98F-45D2-9707-C2EC319E8A87}" srcId="{6A7CA27C-84C3-4C49-9FD0-ACE4D42BF992}" destId="{222D478C-FE39-4BC4-BD37-84338FE0CD37}" srcOrd="0" destOrd="0" parTransId="{F80B7C60-B242-4FC2-9DC1-FAF8A2E4AC20}" sibTransId="{9BA65286-D4DF-4B08-B060-D603710AB04B}"/>
    <dgm:cxn modelId="{8A26EE93-067B-42A1-A837-673CAE6E1B29}" type="presParOf" srcId="{F7774687-8D0E-4AFA-99AD-92A66E29AA05}" destId="{5660BEEA-E6F9-474C-8E66-B514CD4BE4B3}" srcOrd="0" destOrd="0" presId="urn:microsoft.com/office/officeart/2005/8/layout/vList5"/>
    <dgm:cxn modelId="{5CA9290D-6D26-4B05-97AB-08886E15B41B}" type="presParOf" srcId="{5660BEEA-E6F9-474C-8E66-B514CD4BE4B3}" destId="{945723FB-1AD0-44FE-A0CE-B906C3DA306A}" srcOrd="0" destOrd="0" presId="urn:microsoft.com/office/officeart/2005/8/layout/vList5"/>
    <dgm:cxn modelId="{9705A17B-3CC2-4CD4-BE61-022601D44CFA}" type="presParOf" srcId="{5660BEEA-E6F9-474C-8E66-B514CD4BE4B3}" destId="{D8012CCD-244E-4643-AC07-8A52BA80C8C3}" srcOrd="1" destOrd="0" presId="urn:microsoft.com/office/officeart/2005/8/layout/vList5"/>
    <dgm:cxn modelId="{7F95AB30-4AAE-40A9-BD2C-DF2C6306AED8}" type="presParOf" srcId="{F7774687-8D0E-4AFA-99AD-92A66E29AA05}" destId="{A3363B01-5C67-44B8-A46D-D0D3DFE939B9}" srcOrd="1" destOrd="0" presId="urn:microsoft.com/office/officeart/2005/8/layout/vList5"/>
    <dgm:cxn modelId="{60D12070-070C-4BF0-B5B2-56D342F72766}" type="presParOf" srcId="{F7774687-8D0E-4AFA-99AD-92A66E29AA05}" destId="{F90C899F-F80D-4408-A419-5E20C322E948}" srcOrd="2" destOrd="0" presId="urn:microsoft.com/office/officeart/2005/8/layout/vList5"/>
    <dgm:cxn modelId="{397CD618-B5D5-4576-871D-D3E899629136}" type="presParOf" srcId="{F90C899F-F80D-4408-A419-5E20C322E948}" destId="{60B228E7-33D1-4522-806E-701313A090F8}" srcOrd="0" destOrd="0" presId="urn:microsoft.com/office/officeart/2005/8/layout/vList5"/>
    <dgm:cxn modelId="{735CDE15-2B60-42AE-8092-B4DD7E4BC87F}" type="presParOf" srcId="{F90C899F-F80D-4408-A419-5E20C322E948}" destId="{78282CBD-2A37-40BD-838A-8CA394CF26C9}" srcOrd="1" destOrd="0" presId="urn:microsoft.com/office/officeart/2005/8/layout/vList5"/>
    <dgm:cxn modelId="{069C4007-EB7A-4A96-8775-EC44B18D63BC}" type="presParOf" srcId="{F7774687-8D0E-4AFA-99AD-92A66E29AA05}" destId="{3188E706-2DF8-417D-8D8B-20E8A6DA0416}" srcOrd="3" destOrd="0" presId="urn:microsoft.com/office/officeart/2005/8/layout/vList5"/>
    <dgm:cxn modelId="{C2CF849A-04D8-486C-895C-FCB6F09520EE}" type="presParOf" srcId="{F7774687-8D0E-4AFA-99AD-92A66E29AA05}" destId="{3CB66064-9A19-43F3-B564-547230B1C3B0}" srcOrd="4" destOrd="0" presId="urn:microsoft.com/office/officeart/2005/8/layout/vList5"/>
    <dgm:cxn modelId="{E80C1891-3E51-4BD4-82C5-C7DDAB3E03AE}" type="presParOf" srcId="{3CB66064-9A19-43F3-B564-547230B1C3B0}" destId="{C8735CD1-3999-4CB9-A2F2-E188DBFED253}" srcOrd="0" destOrd="0" presId="urn:microsoft.com/office/officeart/2005/8/layout/vList5"/>
    <dgm:cxn modelId="{706560DC-AD8E-4430-A6EC-DB0884120C31}" type="presParOf" srcId="{3CB66064-9A19-43F3-B564-547230B1C3B0}" destId="{11B7AA17-7F43-4387-91A3-4DC35657C0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724CC-7EC8-4CB0-8881-653233351560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F08EFE3-E1EC-4C73-A037-91C449DAA186}">
      <dgm:prSet phldrT="[Texto]"/>
      <dgm:spPr/>
      <dgm:t>
        <a:bodyPr/>
        <a:lstStyle/>
        <a:p>
          <a:r>
            <a:rPr lang="es-ES" dirty="0"/>
            <a:t>ALIS 1.10 WINDOWS</a:t>
          </a:r>
        </a:p>
      </dgm:t>
    </dgm:pt>
    <dgm:pt modelId="{AD6DC25C-252A-486F-8131-34ED4516B462}" type="parTrans" cxnId="{D243F4B1-D724-4794-816B-0E0F64AE240B}">
      <dgm:prSet/>
      <dgm:spPr/>
      <dgm:t>
        <a:bodyPr/>
        <a:lstStyle/>
        <a:p>
          <a:endParaRPr lang="es-ES"/>
        </a:p>
      </dgm:t>
    </dgm:pt>
    <dgm:pt modelId="{6F10523A-A8F2-4544-9A1D-128B08A5DD17}" type="sibTrans" cxnId="{D243F4B1-D724-4794-816B-0E0F64AE240B}">
      <dgm:prSet/>
      <dgm:spPr/>
      <dgm:t>
        <a:bodyPr/>
        <a:lstStyle/>
        <a:p>
          <a:endParaRPr lang="es-ES"/>
        </a:p>
      </dgm:t>
    </dgm:pt>
    <dgm:pt modelId="{E34D71D1-91B3-4A9C-95F4-531CAEB65880}">
      <dgm:prSet phldrT="[Texto]"/>
      <dgm:spPr/>
      <dgm:t>
        <a:bodyPr/>
        <a:lstStyle/>
        <a:p>
          <a:r>
            <a:rPr lang="es-ES" dirty="0"/>
            <a:t>En la carpeta de la descripción</a:t>
          </a:r>
        </a:p>
      </dgm:t>
    </dgm:pt>
    <dgm:pt modelId="{AA62017E-7F31-4F1B-BAF5-F970F9B1453E}" type="parTrans" cxnId="{30DB9DAB-1A02-4FD8-B2B1-BB508D1CD406}">
      <dgm:prSet/>
      <dgm:spPr/>
      <dgm:t>
        <a:bodyPr/>
        <a:lstStyle/>
        <a:p>
          <a:endParaRPr lang="es-ES"/>
        </a:p>
      </dgm:t>
    </dgm:pt>
    <dgm:pt modelId="{C7427E3B-447B-48F4-85F3-00652AB2B671}" type="sibTrans" cxnId="{30DB9DAB-1A02-4FD8-B2B1-BB508D1CD406}">
      <dgm:prSet/>
      <dgm:spPr/>
      <dgm:t>
        <a:bodyPr/>
        <a:lstStyle/>
        <a:p>
          <a:endParaRPr lang="es-ES"/>
        </a:p>
      </dgm:t>
    </dgm:pt>
    <dgm:pt modelId="{5EFE0DA7-444A-4EC5-9B42-45A7A5FBE703}">
      <dgm:prSet phldrT="[Texto]"/>
      <dgm:spPr/>
      <dgm:t>
        <a:bodyPr/>
        <a:lstStyle/>
        <a:p>
          <a:r>
            <a:rPr lang="es-ES" dirty="0"/>
            <a:t>Buscamos el icono y ejecutamos</a:t>
          </a:r>
        </a:p>
      </dgm:t>
    </dgm:pt>
    <dgm:pt modelId="{38EFDC8D-15DB-4009-A8DA-2BAFC4F3ED2C}" type="parTrans" cxnId="{57E1E601-B76C-4379-A941-D57DFBD273A7}">
      <dgm:prSet/>
      <dgm:spPr/>
      <dgm:t>
        <a:bodyPr/>
        <a:lstStyle/>
        <a:p>
          <a:endParaRPr lang="es-ES"/>
        </a:p>
      </dgm:t>
    </dgm:pt>
    <dgm:pt modelId="{17368077-7436-40B5-B3DA-938D353484DF}" type="sibTrans" cxnId="{57E1E601-B76C-4379-A941-D57DFBD273A7}">
      <dgm:prSet/>
      <dgm:spPr/>
      <dgm:t>
        <a:bodyPr/>
        <a:lstStyle/>
        <a:p>
          <a:endParaRPr lang="es-ES"/>
        </a:p>
      </dgm:t>
    </dgm:pt>
    <dgm:pt modelId="{D6D45D18-C9F1-447D-BD7B-10EADD2C74FD}">
      <dgm:prSet phldrT="[Texto]"/>
      <dgm:spPr/>
      <dgm:t>
        <a:bodyPr/>
        <a:lstStyle/>
        <a:p>
          <a:r>
            <a:rPr lang="es-ES" dirty="0"/>
            <a:t>ALIS</a:t>
          </a:r>
        </a:p>
      </dgm:t>
    </dgm:pt>
    <dgm:pt modelId="{F40A1B6E-29D3-4299-816F-377E0932FAAE}" type="parTrans" cxnId="{4D631062-2A4C-4969-9CDC-0884CCD8E910}">
      <dgm:prSet/>
      <dgm:spPr/>
      <dgm:t>
        <a:bodyPr/>
        <a:lstStyle/>
        <a:p>
          <a:endParaRPr lang="es-ES"/>
        </a:p>
      </dgm:t>
    </dgm:pt>
    <dgm:pt modelId="{5D7C14CA-A4EE-4910-90AD-80E22086A8F5}" type="sibTrans" cxnId="{4D631062-2A4C-4969-9CDC-0884CCD8E910}">
      <dgm:prSet/>
      <dgm:spPr/>
      <dgm:t>
        <a:bodyPr/>
        <a:lstStyle/>
        <a:p>
          <a:endParaRPr lang="es-ES"/>
        </a:p>
      </dgm:t>
    </dgm:pt>
    <dgm:pt modelId="{64534BB4-776C-4849-8801-A5AC250FEFCF}">
      <dgm:prSet phldrT="[Texto]"/>
      <dgm:spPr/>
      <dgm:t>
        <a:bodyPr/>
        <a:lstStyle/>
        <a:p>
          <a:r>
            <a:rPr lang="es-ES" dirty="0"/>
            <a:t>Puede aparecer tanto como ALIS O </a:t>
          </a:r>
        </a:p>
      </dgm:t>
    </dgm:pt>
    <dgm:pt modelId="{18C59F62-2DF1-4E3F-A991-C9E4A2162621}" type="parTrans" cxnId="{5B3C7110-F9CE-4413-A080-F9B912658E16}">
      <dgm:prSet/>
      <dgm:spPr/>
      <dgm:t>
        <a:bodyPr/>
        <a:lstStyle/>
        <a:p>
          <a:endParaRPr lang="es-ES"/>
        </a:p>
      </dgm:t>
    </dgm:pt>
    <dgm:pt modelId="{76E8B06B-B06E-483A-9D39-A0C5D8B08C9B}" type="sibTrans" cxnId="{5B3C7110-F9CE-4413-A080-F9B912658E16}">
      <dgm:prSet/>
      <dgm:spPr/>
      <dgm:t>
        <a:bodyPr/>
        <a:lstStyle/>
        <a:p>
          <a:endParaRPr lang="es-ES"/>
        </a:p>
      </dgm:t>
    </dgm:pt>
    <dgm:pt modelId="{6533E7A7-D28D-45D1-B9F7-47E7CE8F4E3F}">
      <dgm:prSet phldrT="[Texto]"/>
      <dgm:spPr/>
      <dgm:t>
        <a:bodyPr/>
        <a:lstStyle/>
        <a:p>
          <a:r>
            <a:rPr lang="es-ES" dirty="0"/>
            <a:t>ALIS.EXE en caso de </a:t>
          </a:r>
          <a:r>
            <a:rPr lang="es-ES" dirty="0" err="1"/>
            <a:t>Winrar</a:t>
          </a:r>
          <a:r>
            <a:rPr lang="es-ES" dirty="0"/>
            <a:t>.</a:t>
          </a:r>
        </a:p>
      </dgm:t>
    </dgm:pt>
    <dgm:pt modelId="{C59AE755-FD08-497B-AE96-FAC6D770C09B}" type="parTrans" cxnId="{F48F4ADE-6907-4008-913B-5D16C3F5C8E2}">
      <dgm:prSet/>
      <dgm:spPr/>
      <dgm:t>
        <a:bodyPr/>
        <a:lstStyle/>
        <a:p>
          <a:endParaRPr lang="es-ES"/>
        </a:p>
      </dgm:t>
    </dgm:pt>
    <dgm:pt modelId="{76C96432-5330-4B0D-B420-F226CF511942}" type="sibTrans" cxnId="{F48F4ADE-6907-4008-913B-5D16C3F5C8E2}">
      <dgm:prSet/>
      <dgm:spPr/>
      <dgm:t>
        <a:bodyPr/>
        <a:lstStyle/>
        <a:p>
          <a:endParaRPr lang="es-ES"/>
        </a:p>
      </dgm:t>
    </dgm:pt>
    <dgm:pt modelId="{E995BC48-16F1-4336-9F21-383D75EDCB5A}">
      <dgm:prSet phldrT="[Texto]"/>
      <dgm:spPr/>
      <dgm:t>
        <a:bodyPr/>
        <a:lstStyle/>
        <a:p>
          <a:r>
            <a:rPr lang="es-ES" dirty="0"/>
            <a:t>Volumen 1 </a:t>
          </a:r>
        </a:p>
      </dgm:t>
    </dgm:pt>
    <dgm:pt modelId="{55714F1C-3310-47F6-B55B-9FC89166C143}" type="parTrans" cxnId="{60495D10-2945-4755-B1BF-51559FF26188}">
      <dgm:prSet/>
      <dgm:spPr/>
      <dgm:t>
        <a:bodyPr/>
        <a:lstStyle/>
        <a:p>
          <a:endParaRPr lang="es-ES"/>
        </a:p>
      </dgm:t>
    </dgm:pt>
    <dgm:pt modelId="{2D7663F2-6D26-49BD-BC2B-49D9132A2BB3}" type="sibTrans" cxnId="{60495D10-2945-4755-B1BF-51559FF26188}">
      <dgm:prSet/>
      <dgm:spPr/>
      <dgm:t>
        <a:bodyPr/>
        <a:lstStyle/>
        <a:p>
          <a:endParaRPr lang="es-ES"/>
        </a:p>
      </dgm:t>
    </dgm:pt>
    <dgm:pt modelId="{F1BD0EF7-CCAD-4355-8F63-EF25F11877F6}">
      <dgm:prSet phldrT="[Texto]"/>
      <dgm:spPr/>
      <dgm:t>
        <a:bodyPr/>
        <a:lstStyle/>
        <a:p>
          <a:r>
            <a:rPr lang="es-ES" dirty="0"/>
            <a:t> prosiga leyendo este volumen para familiarizarse con los elementos.</a:t>
          </a:r>
        </a:p>
      </dgm:t>
    </dgm:pt>
    <dgm:pt modelId="{96599D54-5BAA-451C-ACD5-761E01C2D865}" type="parTrans" cxnId="{9F88E075-642D-4D1F-8AAF-7DD0B9E5091A}">
      <dgm:prSet/>
      <dgm:spPr/>
      <dgm:t>
        <a:bodyPr/>
        <a:lstStyle/>
        <a:p>
          <a:endParaRPr lang="es-ES"/>
        </a:p>
      </dgm:t>
    </dgm:pt>
    <dgm:pt modelId="{71B2D622-A7CD-43B8-BDB4-5048756CE15F}" type="sibTrans" cxnId="{9F88E075-642D-4D1F-8AAF-7DD0B9E5091A}">
      <dgm:prSet/>
      <dgm:spPr/>
      <dgm:t>
        <a:bodyPr/>
        <a:lstStyle/>
        <a:p>
          <a:endParaRPr lang="es-ES"/>
        </a:p>
      </dgm:t>
    </dgm:pt>
    <dgm:pt modelId="{E90747FD-6126-4230-B6AC-D578416A47AB}">
      <dgm:prSet phldrT="[Texto]"/>
      <dgm:spPr/>
      <dgm:t>
        <a:bodyPr/>
        <a:lstStyle/>
        <a:p>
          <a:r>
            <a:rPr lang="es-ES" dirty="0"/>
            <a:t>VOLUMEN 2 para especializarse en las herramientas de la aplicación. </a:t>
          </a:r>
        </a:p>
      </dgm:t>
    </dgm:pt>
    <dgm:pt modelId="{5112317C-F9B2-4BA3-8071-C140B4B90240}" type="parTrans" cxnId="{5D31A57F-0257-4727-B83F-65846B188D9B}">
      <dgm:prSet/>
      <dgm:spPr/>
    </dgm:pt>
    <dgm:pt modelId="{9C1D5F42-6210-427D-AE72-A391D2939280}" type="sibTrans" cxnId="{5D31A57F-0257-4727-B83F-65846B188D9B}">
      <dgm:prSet/>
      <dgm:spPr/>
    </dgm:pt>
    <dgm:pt modelId="{BEE0CD52-D7F6-43B7-8D9A-A509309E1030}" type="pres">
      <dgm:prSet presAssocID="{501724CC-7EC8-4CB0-8881-653233351560}" presName="Name0" presStyleCnt="0">
        <dgm:presLayoutVars>
          <dgm:dir/>
          <dgm:resizeHandles val="exact"/>
        </dgm:presLayoutVars>
      </dgm:prSet>
      <dgm:spPr/>
    </dgm:pt>
    <dgm:pt modelId="{C1301A73-0C86-48A9-852B-BB05AF3DA848}" type="pres">
      <dgm:prSet presAssocID="{DF08EFE3-E1EC-4C73-A037-91C449DAA186}" presName="composite" presStyleCnt="0"/>
      <dgm:spPr/>
    </dgm:pt>
    <dgm:pt modelId="{998C7F05-E8FE-487B-80B5-228CD1B0A7EE}" type="pres">
      <dgm:prSet presAssocID="{DF08EFE3-E1EC-4C73-A037-91C449DAA186}" presName="imagSh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  <dgm:pt modelId="{3F6AC0DD-AC70-46B9-9FAA-E03C1AC24DB5}" type="pres">
      <dgm:prSet presAssocID="{DF08EFE3-E1EC-4C73-A037-91C449DAA186}" presName="txNode" presStyleLbl="node1" presStyleIdx="0" presStyleCnt="3" custScaleY="98364" custLinFactNeighborX="-8002" custLinFactNeighborY="45515">
        <dgm:presLayoutVars>
          <dgm:bulletEnabled val="1"/>
        </dgm:presLayoutVars>
      </dgm:prSet>
      <dgm:spPr/>
    </dgm:pt>
    <dgm:pt modelId="{B871CF9C-4E6D-4B05-853C-541C907B9366}" type="pres">
      <dgm:prSet presAssocID="{6F10523A-A8F2-4544-9A1D-128B08A5DD17}" presName="sibTrans" presStyleLbl="sibTrans2D1" presStyleIdx="0" presStyleCnt="2"/>
      <dgm:spPr/>
    </dgm:pt>
    <dgm:pt modelId="{C74B43D3-10D8-4272-AD7E-8623EBBB531F}" type="pres">
      <dgm:prSet presAssocID="{6F10523A-A8F2-4544-9A1D-128B08A5DD17}" presName="connTx" presStyleLbl="sibTrans2D1" presStyleIdx="0" presStyleCnt="2"/>
      <dgm:spPr/>
    </dgm:pt>
    <dgm:pt modelId="{0DBDBB23-DF81-4105-BA41-C385BABE929C}" type="pres">
      <dgm:prSet presAssocID="{D6D45D18-C9F1-447D-BD7B-10EADD2C74FD}" presName="composite" presStyleCnt="0"/>
      <dgm:spPr/>
    </dgm:pt>
    <dgm:pt modelId="{DE4104EE-A411-466C-93BF-57E54BEBC094}" type="pres">
      <dgm:prSet presAssocID="{D6D45D18-C9F1-447D-BD7B-10EADD2C74FD}" presName="imagSh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5FD315B9-8B1F-45DC-9CBE-78445CDE89BD}" type="pres">
      <dgm:prSet presAssocID="{D6D45D18-C9F1-447D-BD7B-10EADD2C74FD}" presName="txNode" presStyleLbl="node1" presStyleIdx="1" presStyleCnt="3" custLinFactNeighborX="-16808" custLinFactNeighborY="44679">
        <dgm:presLayoutVars>
          <dgm:bulletEnabled val="1"/>
        </dgm:presLayoutVars>
      </dgm:prSet>
      <dgm:spPr/>
    </dgm:pt>
    <dgm:pt modelId="{A46CF823-2626-4640-80BF-0822B99852AB}" type="pres">
      <dgm:prSet presAssocID="{5D7C14CA-A4EE-4910-90AD-80E22086A8F5}" presName="sibTrans" presStyleLbl="sibTrans2D1" presStyleIdx="1" presStyleCnt="2"/>
      <dgm:spPr/>
    </dgm:pt>
    <dgm:pt modelId="{ECFB161D-1F73-4769-9313-719B7AE9B698}" type="pres">
      <dgm:prSet presAssocID="{5D7C14CA-A4EE-4910-90AD-80E22086A8F5}" presName="connTx" presStyleLbl="sibTrans2D1" presStyleIdx="1" presStyleCnt="2"/>
      <dgm:spPr/>
    </dgm:pt>
    <dgm:pt modelId="{C29ACC70-1255-4F72-A615-E9010052E128}" type="pres">
      <dgm:prSet presAssocID="{E995BC48-16F1-4336-9F21-383D75EDCB5A}" presName="composite" presStyleCnt="0"/>
      <dgm:spPr/>
    </dgm:pt>
    <dgm:pt modelId="{26D254B0-B95C-43AE-BC3E-3341B37C13FE}" type="pres">
      <dgm:prSet presAssocID="{E995BC48-16F1-4336-9F21-383D75EDCB5A}" presName="imagSh" presStyleLbl="b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</dgm:spPr>
    </dgm:pt>
    <dgm:pt modelId="{77F1A942-4A20-43F8-ACAD-624859712753}" type="pres">
      <dgm:prSet presAssocID="{E995BC48-16F1-4336-9F21-383D75EDCB5A}" presName="txNode" presStyleLbl="node1" presStyleIdx="2" presStyleCnt="3" custLinFactNeighborX="-14116" custLinFactNeighborY="46678">
        <dgm:presLayoutVars>
          <dgm:bulletEnabled val="1"/>
        </dgm:presLayoutVars>
      </dgm:prSet>
      <dgm:spPr/>
    </dgm:pt>
  </dgm:ptLst>
  <dgm:cxnLst>
    <dgm:cxn modelId="{57E1E601-B76C-4379-A941-D57DFBD273A7}" srcId="{DF08EFE3-E1EC-4C73-A037-91C449DAA186}" destId="{5EFE0DA7-444A-4EC5-9B42-45A7A5FBE703}" srcOrd="1" destOrd="0" parTransId="{38EFDC8D-15DB-4009-A8DA-2BAFC4F3ED2C}" sibTransId="{17368077-7436-40B5-B3DA-938D353484DF}"/>
    <dgm:cxn modelId="{52B1B204-E1EF-4210-8B51-3584D871F386}" type="presOf" srcId="{DF08EFE3-E1EC-4C73-A037-91C449DAA186}" destId="{3F6AC0DD-AC70-46B9-9FAA-E03C1AC24DB5}" srcOrd="0" destOrd="0" presId="urn:microsoft.com/office/officeart/2005/8/layout/hProcess10"/>
    <dgm:cxn modelId="{60495D10-2945-4755-B1BF-51559FF26188}" srcId="{501724CC-7EC8-4CB0-8881-653233351560}" destId="{E995BC48-16F1-4336-9F21-383D75EDCB5A}" srcOrd="2" destOrd="0" parTransId="{55714F1C-3310-47F6-B55B-9FC89166C143}" sibTransId="{2D7663F2-6D26-49BD-BC2B-49D9132A2BB3}"/>
    <dgm:cxn modelId="{5B3C7110-F9CE-4413-A080-F9B912658E16}" srcId="{D6D45D18-C9F1-447D-BD7B-10EADD2C74FD}" destId="{64534BB4-776C-4849-8801-A5AC250FEFCF}" srcOrd="0" destOrd="0" parTransId="{18C59F62-2DF1-4E3F-A991-C9E4A2162621}" sibTransId="{76E8B06B-B06E-483A-9D39-A0C5D8B08C9B}"/>
    <dgm:cxn modelId="{5AB7C82E-CE7F-45F0-8649-3C41616BC74A}" type="presOf" srcId="{5D7C14CA-A4EE-4910-90AD-80E22086A8F5}" destId="{A46CF823-2626-4640-80BF-0822B99852AB}" srcOrd="0" destOrd="0" presId="urn:microsoft.com/office/officeart/2005/8/layout/hProcess10"/>
    <dgm:cxn modelId="{07AABD37-AB33-4601-836F-56DFD13DA9B9}" type="presOf" srcId="{6F10523A-A8F2-4544-9A1D-128B08A5DD17}" destId="{C74B43D3-10D8-4272-AD7E-8623EBBB531F}" srcOrd="1" destOrd="0" presId="urn:microsoft.com/office/officeart/2005/8/layout/hProcess10"/>
    <dgm:cxn modelId="{4D631062-2A4C-4969-9CDC-0884CCD8E910}" srcId="{501724CC-7EC8-4CB0-8881-653233351560}" destId="{D6D45D18-C9F1-447D-BD7B-10EADD2C74FD}" srcOrd="1" destOrd="0" parTransId="{F40A1B6E-29D3-4299-816F-377E0932FAAE}" sibTransId="{5D7C14CA-A4EE-4910-90AD-80E22086A8F5}"/>
    <dgm:cxn modelId="{F747A550-A772-4134-87F5-192D60C51552}" type="presOf" srcId="{E90747FD-6126-4230-B6AC-D578416A47AB}" destId="{77F1A942-4A20-43F8-ACAD-624859712753}" srcOrd="0" destOrd="2" presId="urn:microsoft.com/office/officeart/2005/8/layout/hProcess10"/>
    <dgm:cxn modelId="{07A0D471-563C-41EC-BC15-0658B02A0F98}" type="presOf" srcId="{F1BD0EF7-CCAD-4355-8F63-EF25F11877F6}" destId="{77F1A942-4A20-43F8-ACAD-624859712753}" srcOrd="0" destOrd="1" presId="urn:microsoft.com/office/officeart/2005/8/layout/hProcess10"/>
    <dgm:cxn modelId="{B210B153-7720-4CC2-A1CE-A9C5B1F573AA}" type="presOf" srcId="{64534BB4-776C-4849-8801-A5AC250FEFCF}" destId="{5FD315B9-8B1F-45DC-9CBE-78445CDE89BD}" srcOrd="0" destOrd="1" presId="urn:microsoft.com/office/officeart/2005/8/layout/hProcess10"/>
    <dgm:cxn modelId="{9F88E075-642D-4D1F-8AAF-7DD0B9E5091A}" srcId="{E995BC48-16F1-4336-9F21-383D75EDCB5A}" destId="{F1BD0EF7-CCAD-4355-8F63-EF25F11877F6}" srcOrd="0" destOrd="0" parTransId="{96599D54-5BAA-451C-ACD5-761E01C2D865}" sibTransId="{71B2D622-A7CD-43B8-BDB4-5048756CE15F}"/>
    <dgm:cxn modelId="{D0257E7D-2FC6-4A69-8F15-43E03F27866B}" type="presOf" srcId="{6F10523A-A8F2-4544-9A1D-128B08A5DD17}" destId="{B871CF9C-4E6D-4B05-853C-541C907B9366}" srcOrd="0" destOrd="0" presId="urn:microsoft.com/office/officeart/2005/8/layout/hProcess10"/>
    <dgm:cxn modelId="{5D31A57F-0257-4727-B83F-65846B188D9B}" srcId="{E995BC48-16F1-4336-9F21-383D75EDCB5A}" destId="{E90747FD-6126-4230-B6AC-D578416A47AB}" srcOrd="1" destOrd="0" parTransId="{5112317C-F9B2-4BA3-8071-C140B4B90240}" sibTransId="{9C1D5F42-6210-427D-AE72-A391D2939280}"/>
    <dgm:cxn modelId="{922EFFA9-5D85-4A94-9487-3FCBB1415097}" type="presOf" srcId="{E34D71D1-91B3-4A9C-95F4-531CAEB65880}" destId="{3F6AC0DD-AC70-46B9-9FAA-E03C1AC24DB5}" srcOrd="0" destOrd="1" presId="urn:microsoft.com/office/officeart/2005/8/layout/hProcess10"/>
    <dgm:cxn modelId="{30DB9DAB-1A02-4FD8-B2B1-BB508D1CD406}" srcId="{DF08EFE3-E1EC-4C73-A037-91C449DAA186}" destId="{E34D71D1-91B3-4A9C-95F4-531CAEB65880}" srcOrd="0" destOrd="0" parTransId="{AA62017E-7F31-4F1B-BAF5-F970F9B1453E}" sibTransId="{C7427E3B-447B-48F4-85F3-00652AB2B671}"/>
    <dgm:cxn modelId="{D243F4B1-D724-4794-816B-0E0F64AE240B}" srcId="{501724CC-7EC8-4CB0-8881-653233351560}" destId="{DF08EFE3-E1EC-4C73-A037-91C449DAA186}" srcOrd="0" destOrd="0" parTransId="{AD6DC25C-252A-486F-8131-34ED4516B462}" sibTransId="{6F10523A-A8F2-4544-9A1D-128B08A5DD17}"/>
    <dgm:cxn modelId="{B97C1BD9-FE9F-4EC0-975D-838878D998A8}" type="presOf" srcId="{501724CC-7EC8-4CB0-8881-653233351560}" destId="{BEE0CD52-D7F6-43B7-8D9A-A509309E1030}" srcOrd="0" destOrd="0" presId="urn:microsoft.com/office/officeart/2005/8/layout/hProcess10"/>
    <dgm:cxn modelId="{A1598DDB-E038-4BF8-A4B6-399A539FA34D}" type="presOf" srcId="{E995BC48-16F1-4336-9F21-383D75EDCB5A}" destId="{77F1A942-4A20-43F8-ACAD-624859712753}" srcOrd="0" destOrd="0" presId="urn:microsoft.com/office/officeart/2005/8/layout/hProcess10"/>
    <dgm:cxn modelId="{F48F4ADE-6907-4008-913B-5D16C3F5C8E2}" srcId="{D6D45D18-C9F1-447D-BD7B-10EADD2C74FD}" destId="{6533E7A7-D28D-45D1-B9F7-47E7CE8F4E3F}" srcOrd="1" destOrd="0" parTransId="{C59AE755-FD08-497B-AE96-FAC6D770C09B}" sibTransId="{76C96432-5330-4B0D-B420-F226CF511942}"/>
    <dgm:cxn modelId="{E7A79FE5-F163-4371-A766-A1AC2F5937B1}" type="presOf" srcId="{5D7C14CA-A4EE-4910-90AD-80E22086A8F5}" destId="{ECFB161D-1F73-4769-9313-719B7AE9B698}" srcOrd="1" destOrd="0" presId="urn:microsoft.com/office/officeart/2005/8/layout/hProcess10"/>
    <dgm:cxn modelId="{A58418E9-D4E6-4230-95E0-807A096C2755}" type="presOf" srcId="{D6D45D18-C9F1-447D-BD7B-10EADD2C74FD}" destId="{5FD315B9-8B1F-45DC-9CBE-78445CDE89BD}" srcOrd="0" destOrd="0" presId="urn:microsoft.com/office/officeart/2005/8/layout/hProcess10"/>
    <dgm:cxn modelId="{49D571F4-8EE9-457F-AE6F-417B510DE511}" type="presOf" srcId="{5EFE0DA7-444A-4EC5-9B42-45A7A5FBE703}" destId="{3F6AC0DD-AC70-46B9-9FAA-E03C1AC24DB5}" srcOrd="0" destOrd="2" presId="urn:microsoft.com/office/officeart/2005/8/layout/hProcess10"/>
    <dgm:cxn modelId="{801B21F7-A0C6-4FDA-9B30-FD73CE492302}" type="presOf" srcId="{6533E7A7-D28D-45D1-B9F7-47E7CE8F4E3F}" destId="{5FD315B9-8B1F-45DC-9CBE-78445CDE89BD}" srcOrd="0" destOrd="2" presId="urn:microsoft.com/office/officeart/2005/8/layout/hProcess10"/>
    <dgm:cxn modelId="{925134BE-E605-4453-843D-8CC96B014458}" type="presParOf" srcId="{BEE0CD52-D7F6-43B7-8D9A-A509309E1030}" destId="{C1301A73-0C86-48A9-852B-BB05AF3DA848}" srcOrd="0" destOrd="0" presId="urn:microsoft.com/office/officeart/2005/8/layout/hProcess10"/>
    <dgm:cxn modelId="{BC83AE4E-55D9-485F-9F5D-B27EBF7AF721}" type="presParOf" srcId="{C1301A73-0C86-48A9-852B-BB05AF3DA848}" destId="{998C7F05-E8FE-487B-80B5-228CD1B0A7EE}" srcOrd="0" destOrd="0" presId="urn:microsoft.com/office/officeart/2005/8/layout/hProcess10"/>
    <dgm:cxn modelId="{B71D3992-D38F-44BA-8C9F-7C75FB782A94}" type="presParOf" srcId="{C1301A73-0C86-48A9-852B-BB05AF3DA848}" destId="{3F6AC0DD-AC70-46B9-9FAA-E03C1AC24DB5}" srcOrd="1" destOrd="0" presId="urn:microsoft.com/office/officeart/2005/8/layout/hProcess10"/>
    <dgm:cxn modelId="{D9D51716-BCD5-4F35-BD09-28E99DD93740}" type="presParOf" srcId="{BEE0CD52-D7F6-43B7-8D9A-A509309E1030}" destId="{B871CF9C-4E6D-4B05-853C-541C907B9366}" srcOrd="1" destOrd="0" presId="urn:microsoft.com/office/officeart/2005/8/layout/hProcess10"/>
    <dgm:cxn modelId="{656995A4-C9FA-4625-9C29-0EDF4DCF8414}" type="presParOf" srcId="{B871CF9C-4E6D-4B05-853C-541C907B9366}" destId="{C74B43D3-10D8-4272-AD7E-8623EBBB531F}" srcOrd="0" destOrd="0" presId="urn:microsoft.com/office/officeart/2005/8/layout/hProcess10"/>
    <dgm:cxn modelId="{7C14808E-E40D-4E3F-98BC-5C67F107C758}" type="presParOf" srcId="{BEE0CD52-D7F6-43B7-8D9A-A509309E1030}" destId="{0DBDBB23-DF81-4105-BA41-C385BABE929C}" srcOrd="2" destOrd="0" presId="urn:microsoft.com/office/officeart/2005/8/layout/hProcess10"/>
    <dgm:cxn modelId="{D0A36D28-5B34-4494-8852-FFCE5E5243F3}" type="presParOf" srcId="{0DBDBB23-DF81-4105-BA41-C385BABE929C}" destId="{DE4104EE-A411-466C-93BF-57E54BEBC094}" srcOrd="0" destOrd="0" presId="urn:microsoft.com/office/officeart/2005/8/layout/hProcess10"/>
    <dgm:cxn modelId="{DC17D959-5EBD-4A3B-90D9-66865CA4638E}" type="presParOf" srcId="{0DBDBB23-DF81-4105-BA41-C385BABE929C}" destId="{5FD315B9-8B1F-45DC-9CBE-78445CDE89BD}" srcOrd="1" destOrd="0" presId="urn:microsoft.com/office/officeart/2005/8/layout/hProcess10"/>
    <dgm:cxn modelId="{1F1200DD-3717-4416-872A-BAFF41DE334D}" type="presParOf" srcId="{BEE0CD52-D7F6-43B7-8D9A-A509309E1030}" destId="{A46CF823-2626-4640-80BF-0822B99852AB}" srcOrd="3" destOrd="0" presId="urn:microsoft.com/office/officeart/2005/8/layout/hProcess10"/>
    <dgm:cxn modelId="{C1DDF41A-BE66-4F2F-A0EE-307CB8B3B9E7}" type="presParOf" srcId="{A46CF823-2626-4640-80BF-0822B99852AB}" destId="{ECFB161D-1F73-4769-9313-719B7AE9B698}" srcOrd="0" destOrd="0" presId="urn:microsoft.com/office/officeart/2005/8/layout/hProcess10"/>
    <dgm:cxn modelId="{04DB157E-DD80-4F68-AEFC-890089FD68BD}" type="presParOf" srcId="{BEE0CD52-D7F6-43B7-8D9A-A509309E1030}" destId="{C29ACC70-1255-4F72-A615-E9010052E128}" srcOrd="4" destOrd="0" presId="urn:microsoft.com/office/officeart/2005/8/layout/hProcess10"/>
    <dgm:cxn modelId="{8F7FA846-5EB5-41C4-9FF2-708AFF1A46A6}" type="presParOf" srcId="{C29ACC70-1255-4F72-A615-E9010052E128}" destId="{26D254B0-B95C-43AE-BC3E-3341B37C13FE}" srcOrd="0" destOrd="0" presId="urn:microsoft.com/office/officeart/2005/8/layout/hProcess10"/>
    <dgm:cxn modelId="{73D7AF2F-6F93-420B-A849-D3229204B5E6}" type="presParOf" srcId="{C29ACC70-1255-4F72-A615-E9010052E128}" destId="{77F1A942-4A20-43F8-ACAD-62485971275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12CCD-244E-4643-AC07-8A52BA80C8C3}">
      <dsp:nvSpPr>
        <dsp:cNvPr id="0" name=""/>
        <dsp:cNvSpPr/>
      </dsp:nvSpPr>
      <dsp:spPr>
        <a:xfrm rot="5400000">
          <a:off x="4337408" y="-1826367"/>
          <a:ext cx="548431" cy="4340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PROBLEMAS: sistema desactualizado. Firewall, antivirus o sistema de protección externo impide una correcta instalación. Falta de espacio. Hardware en mal estado o defectuoso. No esta usando las aplicaciones pertinentes ( </a:t>
          </a:r>
          <a:r>
            <a:rPr lang="es-ES" sz="900" kern="1200" dirty="0" err="1"/>
            <a:t>winrar</a:t>
          </a:r>
          <a:r>
            <a:rPr lang="es-ES" sz="900" kern="1200" dirty="0"/>
            <a:t>)</a:t>
          </a:r>
        </a:p>
      </dsp:txBody>
      <dsp:txXfrm rot="-5400000">
        <a:off x="2441448" y="96365"/>
        <a:ext cx="4313580" cy="494887"/>
      </dsp:txXfrm>
    </dsp:sp>
    <dsp:sp modelId="{945723FB-1AD0-44FE-A0CE-B906C3DA306A}">
      <dsp:nvSpPr>
        <dsp:cNvPr id="0" name=""/>
        <dsp:cNvSpPr/>
      </dsp:nvSpPr>
      <dsp:spPr>
        <a:xfrm>
          <a:off x="0" y="1038"/>
          <a:ext cx="2441448" cy="685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WINDOWS</a:t>
          </a:r>
        </a:p>
      </dsp:txBody>
      <dsp:txXfrm>
        <a:off x="33465" y="34503"/>
        <a:ext cx="2374518" cy="618609"/>
      </dsp:txXfrm>
    </dsp:sp>
    <dsp:sp modelId="{78282CBD-2A37-40BD-838A-8CA394CF26C9}">
      <dsp:nvSpPr>
        <dsp:cNvPr id="0" name=""/>
        <dsp:cNvSpPr/>
      </dsp:nvSpPr>
      <dsp:spPr>
        <a:xfrm rot="5400000">
          <a:off x="4337408" y="-1106551"/>
          <a:ext cx="548431" cy="4340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Actualice su sistema operativo. Deshabilite los sistemas de protección de su ordenador momentáneamente para la instalación correcta de </a:t>
          </a:r>
          <a:r>
            <a:rPr lang="es-ES" sz="900" kern="1200" dirty="0" err="1"/>
            <a:t>Alis</a:t>
          </a:r>
          <a:r>
            <a:rPr lang="es-ES" sz="900" kern="1200" dirty="0"/>
            <a:t>. Descargue </a:t>
          </a:r>
          <a:r>
            <a:rPr lang="es-ES" sz="900" kern="1200" dirty="0" err="1"/>
            <a:t>Winrar</a:t>
          </a:r>
          <a:r>
            <a:rPr lang="es-ES" sz="900" kern="1200" dirty="0"/>
            <a:t> para descomprimir.</a:t>
          </a:r>
        </a:p>
      </dsp:txBody>
      <dsp:txXfrm rot="-5400000">
        <a:off x="2441448" y="816181"/>
        <a:ext cx="4313580" cy="494887"/>
      </dsp:txXfrm>
    </dsp:sp>
    <dsp:sp modelId="{60B228E7-33D1-4522-806E-701313A090F8}">
      <dsp:nvSpPr>
        <dsp:cNvPr id="0" name=""/>
        <dsp:cNvSpPr/>
      </dsp:nvSpPr>
      <dsp:spPr>
        <a:xfrm>
          <a:off x="0" y="720855"/>
          <a:ext cx="2441448" cy="685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Solución 1</a:t>
          </a:r>
        </a:p>
      </dsp:txBody>
      <dsp:txXfrm>
        <a:off x="33465" y="754320"/>
        <a:ext cx="2374518" cy="618609"/>
      </dsp:txXfrm>
    </dsp:sp>
    <dsp:sp modelId="{11B7AA17-7F43-4387-91A3-4DC35657C08B}">
      <dsp:nvSpPr>
        <dsp:cNvPr id="0" name=""/>
        <dsp:cNvSpPr/>
      </dsp:nvSpPr>
      <dsp:spPr>
        <a:xfrm rot="5400000">
          <a:off x="4337408" y="-386734"/>
          <a:ext cx="548431" cy="43403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En caso de que su problema no se encuentre en nuestro solucionario, no dude en ponerse en contacto. </a:t>
          </a:r>
          <a:r>
            <a:rPr lang="es-ES" sz="900" kern="1200" dirty="0" err="1"/>
            <a:t>Dirijase</a:t>
          </a:r>
          <a:r>
            <a:rPr lang="es-ES" sz="900" kern="1200" dirty="0"/>
            <a:t> a la pagina web de </a:t>
          </a:r>
          <a:r>
            <a:rPr lang="es-ES" sz="900" kern="1200" dirty="0">
              <a:hlinkClick xmlns:r="http://schemas.openxmlformats.org/officeDocument/2006/relationships" r:id="rId1"/>
            </a:rPr>
            <a:t>https://github.com/pabllopf/Alis/discussions</a:t>
          </a:r>
          <a:r>
            <a:rPr lang="es-ES" sz="900" kern="1200" dirty="0"/>
            <a:t> donde podrá exponer sus dudas.</a:t>
          </a:r>
        </a:p>
      </dsp:txBody>
      <dsp:txXfrm rot="-5400000">
        <a:off x="2441448" y="1535998"/>
        <a:ext cx="4313580" cy="494887"/>
      </dsp:txXfrm>
    </dsp:sp>
    <dsp:sp modelId="{C8735CD1-3999-4CB9-A2F2-E188DBFED253}">
      <dsp:nvSpPr>
        <dsp:cNvPr id="0" name=""/>
        <dsp:cNvSpPr/>
      </dsp:nvSpPr>
      <dsp:spPr>
        <a:xfrm>
          <a:off x="0" y="1440671"/>
          <a:ext cx="2441448" cy="6855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Solución 2</a:t>
          </a:r>
        </a:p>
      </dsp:txBody>
      <dsp:txXfrm>
        <a:off x="33465" y="1474136"/>
        <a:ext cx="2374518" cy="618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C7F05-E8FE-487B-80B5-228CD1B0A7EE}">
      <dsp:nvSpPr>
        <dsp:cNvPr id="0" name=""/>
        <dsp:cNvSpPr/>
      </dsp:nvSpPr>
      <dsp:spPr>
        <a:xfrm>
          <a:off x="3031" y="585615"/>
          <a:ext cx="1428392" cy="142839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AC0DD-AC70-46B9-9FAA-E03C1AC24DB5}">
      <dsp:nvSpPr>
        <dsp:cNvPr id="0" name=""/>
        <dsp:cNvSpPr/>
      </dsp:nvSpPr>
      <dsp:spPr>
        <a:xfrm>
          <a:off x="121260" y="2039951"/>
          <a:ext cx="1428392" cy="1405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ALIS 1.10 WINDOWS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En la carpeta de la descripción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Buscamos el icono y ejecutamos</a:t>
          </a:r>
        </a:p>
      </dsp:txBody>
      <dsp:txXfrm>
        <a:off x="162412" y="2081103"/>
        <a:ext cx="1346088" cy="1322720"/>
      </dsp:txXfrm>
    </dsp:sp>
    <dsp:sp modelId="{B871CF9C-4E6D-4B05-853C-541C907B9366}">
      <dsp:nvSpPr>
        <dsp:cNvPr id="0" name=""/>
        <dsp:cNvSpPr/>
      </dsp:nvSpPr>
      <dsp:spPr>
        <a:xfrm rot="21590931">
          <a:off x="1706564" y="1125227"/>
          <a:ext cx="275140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1706564" y="1193980"/>
        <a:ext cx="192598" cy="205934"/>
      </dsp:txXfrm>
    </dsp:sp>
    <dsp:sp modelId="{DE4104EE-A411-466C-93BF-57E54BEBC094}">
      <dsp:nvSpPr>
        <dsp:cNvPr id="0" name=""/>
        <dsp:cNvSpPr/>
      </dsp:nvSpPr>
      <dsp:spPr>
        <a:xfrm>
          <a:off x="2217539" y="579773"/>
          <a:ext cx="1428392" cy="142839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315B9-8B1F-45DC-9CBE-78445CDE89BD}">
      <dsp:nvSpPr>
        <dsp:cNvPr id="0" name=""/>
        <dsp:cNvSpPr/>
      </dsp:nvSpPr>
      <dsp:spPr>
        <a:xfrm>
          <a:off x="2209983" y="2016583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ALIS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Puede aparecer tanto como ALIS O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ALIS.EXE en caso de </a:t>
          </a:r>
          <a:r>
            <a:rPr lang="es-ES" sz="900" kern="1200" dirty="0" err="1"/>
            <a:t>Winrar</a:t>
          </a:r>
          <a:r>
            <a:rPr lang="es-ES" sz="900" kern="1200" dirty="0"/>
            <a:t>.</a:t>
          </a:r>
        </a:p>
      </dsp:txBody>
      <dsp:txXfrm>
        <a:off x="2251819" y="2058419"/>
        <a:ext cx="1344720" cy="1344720"/>
      </dsp:txXfrm>
    </dsp:sp>
    <dsp:sp modelId="{A46CF823-2626-4640-80BF-0822B99852AB}">
      <dsp:nvSpPr>
        <dsp:cNvPr id="0" name=""/>
        <dsp:cNvSpPr/>
      </dsp:nvSpPr>
      <dsp:spPr>
        <a:xfrm>
          <a:off x="3921071" y="1122358"/>
          <a:ext cx="275140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921071" y="1191002"/>
        <a:ext cx="192598" cy="205934"/>
      </dsp:txXfrm>
    </dsp:sp>
    <dsp:sp modelId="{26D254B0-B95C-43AE-BC3E-3341B37C13FE}">
      <dsp:nvSpPr>
        <dsp:cNvPr id="0" name=""/>
        <dsp:cNvSpPr/>
      </dsp:nvSpPr>
      <dsp:spPr>
        <a:xfrm>
          <a:off x="4432046" y="579773"/>
          <a:ext cx="1428392" cy="142839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1A942-4A20-43F8-ACAD-624859712753}">
      <dsp:nvSpPr>
        <dsp:cNvPr id="0" name=""/>
        <dsp:cNvSpPr/>
      </dsp:nvSpPr>
      <dsp:spPr>
        <a:xfrm>
          <a:off x="4462943" y="2016583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Volumen 1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 prosiga leyendo este volumen para familiarizarse con los elementos.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dirty="0"/>
            <a:t>VOLUMEN 2 para especializarse en las herramientas de la aplicación. </a:t>
          </a:r>
        </a:p>
      </dsp:txBody>
      <dsp:txXfrm>
        <a:off x="4504779" y="2058419"/>
        <a:ext cx="1344720" cy="134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55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10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3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90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18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a46414d3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a46414d3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6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4.png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github.com/pabllopf/Alis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slide" Target="slide8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116539" y="1824546"/>
            <a:ext cx="1683900" cy="10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Alis</a:t>
            </a:r>
            <a:endParaRPr sz="7200" dirty="0"/>
          </a:p>
        </p:txBody>
      </p:sp>
      <p:sp>
        <p:nvSpPr>
          <p:cNvPr id="185" name="Google Shape;185;p11"/>
          <p:cNvSpPr txBox="1">
            <a:spLocks noGrp="1"/>
          </p:cNvSpPr>
          <p:nvPr>
            <p:ph type="ctrTitle"/>
          </p:nvPr>
        </p:nvSpPr>
        <p:spPr>
          <a:xfrm>
            <a:off x="2116539" y="2717992"/>
            <a:ext cx="64335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/>
              <a:t>Enfocados en  creación de videojuegos 2D.</a:t>
            </a:r>
            <a:br>
              <a:rPr lang="en" sz="1400" b="0" dirty="0"/>
            </a:br>
            <a:endParaRPr sz="1400" b="0" dirty="0"/>
          </a:p>
        </p:txBody>
      </p:sp>
      <p:sp>
        <p:nvSpPr>
          <p:cNvPr id="186" name="Google Shape;186;p11"/>
          <p:cNvSpPr txBox="1"/>
          <p:nvPr/>
        </p:nvSpPr>
        <p:spPr>
          <a:xfrm>
            <a:off x="3781353" y="2111265"/>
            <a:ext cx="3000000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b="1" dirty="0">
                <a:solidFill>
                  <a:schemeClr val="lt1"/>
                </a:solidFill>
                <a:latin typeface="Roboto Condensed"/>
                <a:ea typeface="Roboto Condensed"/>
                <a:sym typeface="Roboto Condensed"/>
              </a:rPr>
              <a:t>E</a:t>
            </a:r>
            <a:r>
              <a:rPr lang="en" sz="1700" b="1" dirty="0">
                <a:solidFill>
                  <a:schemeClr val="lt1"/>
                </a:solidFill>
                <a:latin typeface="Roboto Condensed"/>
                <a:ea typeface="Roboto Condensed"/>
                <a:sym typeface="Roboto Condensed"/>
              </a:rPr>
              <a:t>ditor multiplataforma de videojuegos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/>
              <a:t>,</a:t>
            </a:r>
            <a:endParaRPr sz="1300" dirty="0"/>
          </a:p>
        </p:txBody>
      </p:sp>
      <p:pic>
        <p:nvPicPr>
          <p:cNvPr id="187" name="Google Shape;1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31" y="1690466"/>
            <a:ext cx="1395180" cy="13579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11">
            <a:extLst>
              <a:ext uri="{FF2B5EF4-FFF2-40B4-BE49-F238E27FC236}">
                <a16:creationId xmlns:a16="http://schemas.microsoft.com/office/drawing/2014/main" id="{3D983905-2997-4719-92D5-123213C8E942}"/>
              </a:ext>
            </a:extLst>
          </p:cNvPr>
          <p:cNvSpPr txBox="1">
            <a:spLocks/>
          </p:cNvSpPr>
          <p:nvPr/>
        </p:nvSpPr>
        <p:spPr>
          <a:xfrm>
            <a:off x="4339388" y="4234355"/>
            <a:ext cx="2631214" cy="40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500" dirty="0"/>
              <a:t>Manual de usuario : editor.</a:t>
            </a:r>
          </a:p>
        </p:txBody>
      </p:sp>
      <p:sp>
        <p:nvSpPr>
          <p:cNvPr id="10" name="Google Shape;185;p11">
            <a:extLst>
              <a:ext uri="{FF2B5EF4-FFF2-40B4-BE49-F238E27FC236}">
                <a16:creationId xmlns:a16="http://schemas.microsoft.com/office/drawing/2014/main" id="{776BB505-E140-4DAE-B25D-22A4C0E03CAC}"/>
              </a:ext>
            </a:extLst>
          </p:cNvPr>
          <p:cNvSpPr txBox="1">
            <a:spLocks/>
          </p:cNvSpPr>
          <p:nvPr/>
        </p:nvSpPr>
        <p:spPr>
          <a:xfrm>
            <a:off x="8467" y="3499408"/>
            <a:ext cx="3772886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800" b="0" dirty="0"/>
              <a:t>Creador: Pablo Perdomo Falcón</a:t>
            </a:r>
            <a:r>
              <a:rPr lang="es-ES" sz="1100" b="0" dirty="0"/>
              <a:t>.</a:t>
            </a:r>
            <a:endParaRPr lang="es-ES" sz="1100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8CDB45E-3B45-425B-935A-CDDADD2FA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712" y="-141225"/>
            <a:ext cx="2596704" cy="1357909"/>
          </a:xfrm>
          <a:prstGeom prst="rect">
            <a:avLst/>
          </a:prstGeom>
        </p:spPr>
      </p:pic>
      <p:sp>
        <p:nvSpPr>
          <p:cNvPr id="15" name="Google Shape;185;p11">
            <a:extLst>
              <a:ext uri="{FF2B5EF4-FFF2-40B4-BE49-F238E27FC236}">
                <a16:creationId xmlns:a16="http://schemas.microsoft.com/office/drawing/2014/main" id="{E123751E-CA7C-4B6C-8D2B-99F7D5D4E468}"/>
              </a:ext>
            </a:extLst>
          </p:cNvPr>
          <p:cNvSpPr txBox="1">
            <a:spLocks/>
          </p:cNvSpPr>
          <p:nvPr/>
        </p:nvSpPr>
        <p:spPr>
          <a:xfrm>
            <a:off x="6664395" y="4314565"/>
            <a:ext cx="2631214" cy="24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s-ES" sz="1400" b="0" dirty="0"/>
              <a:t>Versión : 1.1.0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C079F4E3-F51C-4913-98AF-A784E48DB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633" y="2667629"/>
            <a:ext cx="1468429" cy="110972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08AB901-FD49-4C82-84CA-1A343A5D39EB}"/>
              </a:ext>
            </a:extLst>
          </p:cNvPr>
          <p:cNvSpPr txBox="1"/>
          <p:nvPr/>
        </p:nvSpPr>
        <p:spPr>
          <a:xfrm>
            <a:off x="8467" y="4055308"/>
            <a:ext cx="33157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VOLUMEN 1 : </a:t>
            </a:r>
          </a:p>
          <a:p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DESCARGA DE APLICACIÓN Y SOLUCIONES DE ERROR.</a:t>
            </a:r>
          </a:p>
          <a:p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APLICACIÓN DE ESCRITORIO.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dirty="0"/>
              <a:t>INICIALIZAR LA APLICACION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2519D785-8A4D-4F77-BAC9-8EB50F7E04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A3D55EF-9CD4-4B6C-A9BC-FB64722D5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192236"/>
              </p:ext>
            </p:extLst>
          </p:nvPr>
        </p:nvGraphicFramePr>
        <p:xfrm>
          <a:off x="1524000" y="1158774"/>
          <a:ext cx="6096000" cy="3444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FB2FEFE7-421E-47C7-AC97-CE785FDD71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9550" y="220891"/>
            <a:ext cx="1150474" cy="9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802FC-B71D-49DF-81A1-A2471F2F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ALIS:</a:t>
            </a:r>
            <a:br>
              <a:rPr lang="es-ES" dirty="0"/>
            </a:br>
            <a:r>
              <a:rPr lang="es-ES" dirty="0"/>
              <a:t>INTERFAZ DE USUARIO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66642-1CDF-427C-A30F-3F2A13E5D0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309ADDA-2D20-426D-B71B-3E961F5D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9" y="1514474"/>
            <a:ext cx="3493455" cy="2981325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CEF4EEE-D71B-40BB-8AC5-FC80F448D47E}"/>
              </a:ext>
            </a:extLst>
          </p:cNvPr>
          <p:cNvCxnSpPr>
            <a:cxnSpLocks/>
          </p:cNvCxnSpPr>
          <p:nvPr/>
        </p:nvCxnSpPr>
        <p:spPr>
          <a:xfrm>
            <a:off x="1638300" y="1790700"/>
            <a:ext cx="485775" cy="4667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A6F3303-F4D2-4CBE-B318-75E5429D45C8}"/>
              </a:ext>
            </a:extLst>
          </p:cNvPr>
          <p:cNvCxnSpPr/>
          <p:nvPr/>
        </p:nvCxnSpPr>
        <p:spPr>
          <a:xfrm>
            <a:off x="1885950" y="2019300"/>
            <a:ext cx="2390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8E9DDB1-3695-49A7-BA2F-0CE7209DBE86}"/>
              </a:ext>
            </a:extLst>
          </p:cNvPr>
          <p:cNvSpPr txBox="1"/>
          <p:nvPr/>
        </p:nvSpPr>
        <p:spPr>
          <a:xfrm>
            <a:off x="4572000" y="1866900"/>
            <a:ext cx="371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principio se te abrirán dos ventanas, una consola por defecto y ALIS.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D88805-47E2-46E0-9BB4-2F7249B7B119}"/>
              </a:ext>
            </a:extLst>
          </p:cNvPr>
          <p:cNvSpPr txBox="1"/>
          <p:nvPr/>
        </p:nvSpPr>
        <p:spPr>
          <a:xfrm>
            <a:off x="333374" y="1866900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CONSOLA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5A93229-C342-4A89-B958-23D7CB4E8749}"/>
              </a:ext>
            </a:extLst>
          </p:cNvPr>
          <p:cNvSpPr txBox="1"/>
          <p:nvPr/>
        </p:nvSpPr>
        <p:spPr>
          <a:xfrm>
            <a:off x="2228850" y="2037694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ALIS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D2BCB0B-1E4A-4E66-893F-C4E368160916}"/>
              </a:ext>
            </a:extLst>
          </p:cNvPr>
          <p:cNvCxnSpPr>
            <a:stCxn id="10" idx="3"/>
          </p:cNvCxnSpPr>
          <p:nvPr/>
        </p:nvCxnSpPr>
        <p:spPr>
          <a:xfrm flipV="1">
            <a:off x="3609974" y="3000375"/>
            <a:ext cx="2462701" cy="47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6FFA0FD-4C33-460A-80D2-9F5CD7798206}"/>
              </a:ext>
            </a:extLst>
          </p:cNvPr>
          <p:cNvSpPr txBox="1"/>
          <p:nvPr/>
        </p:nvSpPr>
        <p:spPr>
          <a:xfrm>
            <a:off x="6276975" y="2752725"/>
            <a:ext cx="2190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Nos centraremos en ALIS.</a:t>
            </a:r>
          </a:p>
          <a:p>
            <a:endParaRPr lang="es-ES" dirty="0"/>
          </a:p>
        </p:txBody>
      </p:sp>
      <p:pic>
        <p:nvPicPr>
          <p:cNvPr id="25" name="Google Shape;187;p11">
            <a:extLst>
              <a:ext uri="{FF2B5EF4-FFF2-40B4-BE49-F238E27FC236}">
                <a16:creationId xmlns:a16="http://schemas.microsoft.com/office/drawing/2014/main" id="{D8B2B689-F246-4BDA-B3FD-F95BE466257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3BD9938-BB18-4B13-932F-93D3107C3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0" y="220891"/>
            <a:ext cx="1150474" cy="937884"/>
          </a:xfrm>
          <a:prstGeom prst="rect">
            <a:avLst/>
          </a:prstGeom>
        </p:spPr>
      </p:pic>
      <p:pic>
        <p:nvPicPr>
          <p:cNvPr id="27" name="Imagen 26" descr="Logotipo&#10;&#10;Descripción generada automáticamente">
            <a:extLst>
              <a:ext uri="{FF2B5EF4-FFF2-40B4-BE49-F238E27FC236}">
                <a16:creationId xmlns:a16="http://schemas.microsoft.com/office/drawing/2014/main" id="{1053E7E0-196D-404C-B072-CC7134AE9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637" y="3491389"/>
            <a:ext cx="1146708" cy="11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1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FEA29-0235-4D4C-B84B-5EE18449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ALIS: </a:t>
            </a:r>
            <a:br>
              <a:rPr lang="es-ES" dirty="0"/>
            </a:br>
            <a:r>
              <a:rPr lang="es-ES" dirty="0"/>
              <a:t>INTERFAZ DE USUARIO; crear o cargar proyecto.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208160-0C85-4C3C-A309-BD5818BAF0F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731275" y="1440225"/>
            <a:ext cx="2247900" cy="2709900"/>
          </a:xfrm>
        </p:spPr>
        <p:txBody>
          <a:bodyPr/>
          <a:lstStyle/>
          <a:p>
            <a:r>
              <a:rPr lang="es-ES" dirty="0"/>
              <a:t>Una vez creado el proyecto se te creará una carpeta con mismo nombre en el escritorio y será la base del proyecto.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2AE208-232B-4B96-84BC-CD0EB2E1EC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7" name="Google Shape;187;p11">
            <a:extLst>
              <a:ext uri="{FF2B5EF4-FFF2-40B4-BE49-F238E27FC236}">
                <a16:creationId xmlns:a16="http://schemas.microsoft.com/office/drawing/2014/main" id="{62E38D3A-3AB7-48C7-B1B9-5A90FFF9C8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2153867-C9CA-4AA3-86A9-6A1713A8C540}"/>
              </a:ext>
            </a:extLst>
          </p:cNvPr>
          <p:cNvSpPr/>
          <p:nvPr/>
        </p:nvSpPr>
        <p:spPr>
          <a:xfrm>
            <a:off x="7617999" y="383050"/>
            <a:ext cx="1049571" cy="902825"/>
          </a:xfrm>
          <a:prstGeom prst="roundRect">
            <a:avLst>
              <a:gd name="adj" fmla="val 10000"/>
            </a:avLst>
          </a:prstGeom>
          <a:blipFill rotWithShape="1">
            <a:blip r:embed="rId3"/>
            <a:srcRect/>
            <a:stretch>
              <a:fillRect l="-4000" r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F5C8BE94-1DC5-457D-AA8C-39E33986E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70059D3-1511-4587-BE36-5497642A5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768" y="1312400"/>
            <a:ext cx="4407175" cy="2965550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B4F91EE-6DF4-4601-8D2A-B80937261C48}"/>
              </a:ext>
            </a:extLst>
          </p:cNvPr>
          <p:cNvCxnSpPr/>
          <p:nvPr/>
        </p:nvCxnSpPr>
        <p:spPr>
          <a:xfrm>
            <a:off x="2295525" y="2095500"/>
            <a:ext cx="253307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53D4B11-A0C6-41E0-A43F-F24F50D9A615}"/>
              </a:ext>
            </a:extLst>
          </p:cNvPr>
          <p:cNvCxnSpPr>
            <a:cxnSpLocks/>
          </p:cNvCxnSpPr>
          <p:nvPr/>
        </p:nvCxnSpPr>
        <p:spPr>
          <a:xfrm flipH="1">
            <a:off x="2628900" y="2571750"/>
            <a:ext cx="207645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28A7CB0-26FB-414E-956A-56A36D1DC2E1}"/>
              </a:ext>
            </a:extLst>
          </p:cNvPr>
          <p:cNvCxnSpPr>
            <a:cxnSpLocks/>
          </p:cNvCxnSpPr>
          <p:nvPr/>
        </p:nvCxnSpPr>
        <p:spPr>
          <a:xfrm>
            <a:off x="2714625" y="3028950"/>
            <a:ext cx="199072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D8C2EA1-7309-4F9E-A016-5C83B20C9B3B}"/>
              </a:ext>
            </a:extLst>
          </p:cNvPr>
          <p:cNvSpPr txBox="1"/>
          <p:nvPr/>
        </p:nvSpPr>
        <p:spPr>
          <a:xfrm>
            <a:off x="4828595" y="1960662"/>
            <a:ext cx="192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 del proyecto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A4A1622-56EE-4D29-B416-20EC4F56A8B6}"/>
              </a:ext>
            </a:extLst>
          </p:cNvPr>
          <p:cNvSpPr txBox="1"/>
          <p:nvPr/>
        </p:nvSpPr>
        <p:spPr>
          <a:xfrm>
            <a:off x="4828595" y="2430959"/>
            <a:ext cx="185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Donde se guarda el proyecto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48A7D5-B123-4416-8E9C-0384C69FC8C8}"/>
              </a:ext>
            </a:extLst>
          </p:cNvPr>
          <p:cNvSpPr txBox="1"/>
          <p:nvPr/>
        </p:nvSpPr>
        <p:spPr>
          <a:xfrm>
            <a:off x="4828595" y="2875061"/>
            <a:ext cx="162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 de proyecto; juego en 2D o 3D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9117943-82E2-42EF-967D-454024093ABF}"/>
              </a:ext>
            </a:extLst>
          </p:cNvPr>
          <p:cNvCxnSpPr/>
          <p:nvPr/>
        </p:nvCxnSpPr>
        <p:spPr>
          <a:xfrm>
            <a:off x="3286125" y="3398281"/>
            <a:ext cx="1542470" cy="19264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17A88E4-A4AA-411C-BCE6-94CF038F0924}"/>
              </a:ext>
            </a:extLst>
          </p:cNvPr>
          <p:cNvCxnSpPr/>
          <p:nvPr/>
        </p:nvCxnSpPr>
        <p:spPr>
          <a:xfrm>
            <a:off x="1285875" y="3551906"/>
            <a:ext cx="2276185" cy="101404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F4441D9-D1D0-4B77-B67E-C6D22CC8C273}"/>
              </a:ext>
            </a:extLst>
          </p:cNvPr>
          <p:cNvCxnSpPr/>
          <p:nvPr/>
        </p:nvCxnSpPr>
        <p:spPr>
          <a:xfrm>
            <a:off x="1082656" y="2095500"/>
            <a:ext cx="0" cy="3127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AE2C5D-3C20-4F45-8486-F8F4922685AE}"/>
              </a:ext>
            </a:extLst>
          </p:cNvPr>
          <p:cNvSpPr txBox="1"/>
          <p:nvPr/>
        </p:nvSpPr>
        <p:spPr>
          <a:xfrm>
            <a:off x="4953000" y="3551906"/>
            <a:ext cx="150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Crear proyecto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371DC30-8B97-469E-9842-61816F9557E5}"/>
              </a:ext>
            </a:extLst>
          </p:cNvPr>
          <p:cNvSpPr txBox="1"/>
          <p:nvPr/>
        </p:nvSpPr>
        <p:spPr>
          <a:xfrm>
            <a:off x="3709987" y="4221322"/>
            <a:ext cx="1795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Abrir proyecto ya creado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868817B-968E-4FE4-97E4-3C68248A8A4D}"/>
              </a:ext>
            </a:extLst>
          </p:cNvPr>
          <p:cNvSpPr txBox="1"/>
          <p:nvPr/>
        </p:nvSpPr>
        <p:spPr>
          <a:xfrm>
            <a:off x="392845" y="2478544"/>
            <a:ext cx="95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Proyecto creado</a:t>
            </a:r>
          </a:p>
        </p:txBody>
      </p:sp>
    </p:spTree>
    <p:extLst>
      <p:ext uri="{BB962C8B-B14F-4D97-AF65-F5344CB8AC3E}">
        <p14:creationId xmlns:p14="http://schemas.microsoft.com/office/powerpoint/2010/main" val="58752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E2F34-58C8-4A33-AF0A-735F14CD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ALIS:</a:t>
            </a:r>
            <a:br>
              <a:rPr lang="es-ES" dirty="0"/>
            </a:br>
            <a:r>
              <a:rPr lang="es-ES" dirty="0"/>
              <a:t>Interfaz de Usuario ; HERRAMINETAS.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F84C59-7A9F-428A-B345-50A60A28B8E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72FD6-4A88-44CA-8205-C421BC3E02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8CEC2CA-D262-45C7-A703-9C06C627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0" y="1302626"/>
            <a:ext cx="9144000" cy="37896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5A2579-2608-4472-88F2-F8B61BF3F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20891"/>
            <a:ext cx="1150474" cy="937884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C6D3EBFD-459A-4BFF-A599-A28C37F3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1993" y="3785956"/>
            <a:ext cx="1146708" cy="1166144"/>
          </a:xfrm>
          <a:prstGeom prst="rect">
            <a:avLst/>
          </a:prstGeom>
        </p:spPr>
      </p:pic>
      <p:pic>
        <p:nvPicPr>
          <p:cNvPr id="12" name="Google Shape;187;p11">
            <a:extLst>
              <a:ext uri="{FF2B5EF4-FFF2-40B4-BE49-F238E27FC236}">
                <a16:creationId xmlns:a16="http://schemas.microsoft.com/office/drawing/2014/main" id="{D6B41FB0-0087-4345-AF5B-89F8A52AE99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orchetes 12">
            <a:extLst>
              <a:ext uri="{FF2B5EF4-FFF2-40B4-BE49-F238E27FC236}">
                <a16:creationId xmlns:a16="http://schemas.microsoft.com/office/drawing/2014/main" id="{542A5EBF-BB0B-48F9-83E5-E583ACFC216A}"/>
              </a:ext>
            </a:extLst>
          </p:cNvPr>
          <p:cNvSpPr/>
          <p:nvPr/>
        </p:nvSpPr>
        <p:spPr>
          <a:xfrm>
            <a:off x="110552" y="1638487"/>
            <a:ext cx="527624" cy="210969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orchetes 13">
            <a:extLst>
              <a:ext uri="{FF2B5EF4-FFF2-40B4-BE49-F238E27FC236}">
                <a16:creationId xmlns:a16="http://schemas.microsoft.com/office/drawing/2014/main" id="{7B192DEE-9F9E-4F70-80DD-4BBCC1326C46}"/>
              </a:ext>
            </a:extLst>
          </p:cNvPr>
          <p:cNvSpPr/>
          <p:nvPr/>
        </p:nvSpPr>
        <p:spPr>
          <a:xfrm>
            <a:off x="110551" y="1436998"/>
            <a:ext cx="1708724" cy="13423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2800" dirty="0"/>
          </a:p>
        </p:txBody>
      </p:sp>
      <p:sp>
        <p:nvSpPr>
          <p:cNvPr id="15" name="Corchetes 14">
            <a:extLst>
              <a:ext uri="{FF2B5EF4-FFF2-40B4-BE49-F238E27FC236}">
                <a16:creationId xmlns:a16="http://schemas.microsoft.com/office/drawing/2014/main" id="{62CB5FDA-F194-429E-B4A8-2DA343511714}"/>
              </a:ext>
            </a:extLst>
          </p:cNvPr>
          <p:cNvSpPr/>
          <p:nvPr/>
        </p:nvSpPr>
        <p:spPr>
          <a:xfrm>
            <a:off x="1355450" y="1638487"/>
            <a:ext cx="797200" cy="13423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orchetes 15">
            <a:extLst>
              <a:ext uri="{FF2B5EF4-FFF2-40B4-BE49-F238E27FC236}">
                <a16:creationId xmlns:a16="http://schemas.microsoft.com/office/drawing/2014/main" id="{13F21B4A-7709-4C90-AFEA-F9D4DA9C5FB1}"/>
              </a:ext>
            </a:extLst>
          </p:cNvPr>
          <p:cNvSpPr/>
          <p:nvPr/>
        </p:nvSpPr>
        <p:spPr>
          <a:xfrm>
            <a:off x="1355450" y="3487614"/>
            <a:ext cx="1035325" cy="19626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orchetes 16">
            <a:extLst>
              <a:ext uri="{FF2B5EF4-FFF2-40B4-BE49-F238E27FC236}">
                <a16:creationId xmlns:a16="http://schemas.microsoft.com/office/drawing/2014/main" id="{310B8221-0F11-4058-AAF4-D083F03013B3}"/>
              </a:ext>
            </a:extLst>
          </p:cNvPr>
          <p:cNvSpPr/>
          <p:nvPr/>
        </p:nvSpPr>
        <p:spPr>
          <a:xfrm>
            <a:off x="6072675" y="1638487"/>
            <a:ext cx="1318725" cy="210969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1E75879-ACC4-4083-8E03-90373DE8FF7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819275" y="1504116"/>
            <a:ext cx="1104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BE6B687-8C24-4044-867C-AE20D664BD36}"/>
              </a:ext>
            </a:extLst>
          </p:cNvPr>
          <p:cNvCxnSpPr/>
          <p:nvPr/>
        </p:nvCxnSpPr>
        <p:spPr>
          <a:xfrm>
            <a:off x="2152650" y="1705604"/>
            <a:ext cx="4067175" cy="666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03CE199-A061-4A45-99A9-F9E4C10E17C7}"/>
              </a:ext>
            </a:extLst>
          </p:cNvPr>
          <p:cNvCxnSpPr/>
          <p:nvPr/>
        </p:nvCxnSpPr>
        <p:spPr>
          <a:xfrm flipV="1">
            <a:off x="2390775" y="2371725"/>
            <a:ext cx="3829050" cy="1209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B87ECF6-3C48-4B1C-9D0A-07DB038BBCFE}"/>
              </a:ext>
            </a:extLst>
          </p:cNvPr>
          <p:cNvCxnSpPr>
            <a:cxnSpLocks/>
          </p:cNvCxnSpPr>
          <p:nvPr/>
        </p:nvCxnSpPr>
        <p:spPr>
          <a:xfrm flipH="1">
            <a:off x="6219825" y="1843550"/>
            <a:ext cx="276225" cy="528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191E64E-CF68-458D-BFCA-9D69C3D9C2A4}"/>
              </a:ext>
            </a:extLst>
          </p:cNvPr>
          <p:cNvSpPr/>
          <p:nvPr/>
        </p:nvSpPr>
        <p:spPr>
          <a:xfrm>
            <a:off x="6296025" y="2298698"/>
            <a:ext cx="2683999" cy="2161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Las IMPORTANTES :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79779A9-F664-4993-A328-1518B3148330}"/>
              </a:ext>
            </a:extLst>
          </p:cNvPr>
          <p:cNvSpPr txBox="1"/>
          <p:nvPr/>
        </p:nvSpPr>
        <p:spPr>
          <a:xfrm>
            <a:off x="6428561" y="2422972"/>
            <a:ext cx="2510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Estos son los elementos en los que se divide tus herramientas principales de ALIS.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989AF08-4C2C-494C-A97D-36027884E0BD}"/>
              </a:ext>
            </a:extLst>
          </p:cNvPr>
          <p:cNvSpPr txBox="1"/>
          <p:nvPr/>
        </p:nvSpPr>
        <p:spPr>
          <a:xfrm>
            <a:off x="6643200" y="3683875"/>
            <a:ext cx="233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HIERARCHY Y ASSETS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FDD0245-38F4-4A9E-896C-1F15E7015E98}"/>
              </a:ext>
            </a:extLst>
          </p:cNvPr>
          <p:cNvSpPr txBox="1"/>
          <p:nvPr/>
        </p:nvSpPr>
        <p:spPr>
          <a:xfrm>
            <a:off x="2879449" y="1360262"/>
            <a:ext cx="2767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MENU AUXILIAR</a:t>
            </a:r>
          </a:p>
          <a:p>
            <a:endParaRPr lang="es-E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9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68C1-95AA-4AEE-AA12-8C02F7C0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CARPETA.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84B0AF-ADCE-4AF8-A4D5-28750719EE1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333750" y="3154574"/>
            <a:ext cx="3125575" cy="2826226"/>
          </a:xfrm>
        </p:spPr>
        <p:txBody>
          <a:bodyPr/>
          <a:lstStyle/>
          <a:p>
            <a:r>
              <a:rPr lang="es-ES" dirty="0"/>
              <a:t>NUNCA, olvides que esta carpeta será tu herramienta principal para añadir objetos, audios y demás cosas a tu proyecto.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4E84F7-A026-44D7-8D4A-0071FB5F9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878B25B-A444-4FDC-AFC4-5FE8E36B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0" y="1391299"/>
            <a:ext cx="1466850" cy="9994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F2E3A21-3738-4FAC-829A-F81626F1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20891"/>
            <a:ext cx="1150474" cy="9378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1085B82-1C38-48B0-B6BE-AAC7E4C8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0" y="2463531"/>
            <a:ext cx="2786249" cy="2759394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6F80DF6-1B9B-4A86-A557-58B73C11C3D6}"/>
              </a:ext>
            </a:extLst>
          </p:cNvPr>
          <p:cNvCxnSpPr>
            <a:cxnSpLocks/>
          </p:cNvCxnSpPr>
          <p:nvPr/>
        </p:nvCxnSpPr>
        <p:spPr>
          <a:xfrm>
            <a:off x="1743450" y="4005042"/>
            <a:ext cx="170002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DFFB5708-BFA4-44A9-840C-EC7D61A7E4B7}"/>
              </a:ext>
            </a:extLst>
          </p:cNvPr>
          <p:cNvCxnSpPr>
            <a:stCxn id="10" idx="3"/>
          </p:cNvCxnSpPr>
          <p:nvPr/>
        </p:nvCxnSpPr>
        <p:spPr>
          <a:xfrm>
            <a:off x="1547700" y="1891037"/>
            <a:ext cx="319200" cy="168083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B816CBE-AB0B-4F74-AA47-069390797E18}"/>
              </a:ext>
            </a:extLst>
          </p:cNvPr>
          <p:cNvSpPr/>
          <p:nvPr/>
        </p:nvSpPr>
        <p:spPr>
          <a:xfrm>
            <a:off x="3443475" y="1504950"/>
            <a:ext cx="365265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Recuerda siempre darle a </a:t>
            </a:r>
            <a:r>
              <a:rPr lang="es-ES" dirty="0" err="1"/>
              <a:t>Enter</a:t>
            </a:r>
            <a:r>
              <a:rPr lang="es-ES" dirty="0"/>
              <a:t> y Guardar tu progreso.</a:t>
            </a:r>
          </a:p>
        </p:txBody>
      </p:sp>
    </p:spTree>
    <p:extLst>
      <p:ext uri="{BB962C8B-B14F-4D97-AF65-F5344CB8AC3E}">
        <p14:creationId xmlns:p14="http://schemas.microsoft.com/office/powerpoint/2010/main" val="153055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7084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2400" dirty="0"/>
            </a:br>
            <a:br>
              <a:rPr lang="es-ES" dirty="0"/>
            </a:b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715" y="3785956"/>
            <a:ext cx="1146708" cy="116614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0C43855-6788-49E0-9D20-BBF8F97B2095}"/>
              </a:ext>
            </a:extLst>
          </p:cNvPr>
          <p:cNvSpPr txBox="1"/>
          <p:nvPr/>
        </p:nvSpPr>
        <p:spPr>
          <a:xfrm>
            <a:off x="814275" y="378745"/>
            <a:ext cx="2182800" cy="1291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2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ÍNDICE</a:t>
            </a:r>
            <a:r>
              <a:rPr lang="es-ES" sz="36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5" name="Google Shape;187;p11">
            <a:extLst>
              <a:ext uri="{FF2B5EF4-FFF2-40B4-BE49-F238E27FC236}">
                <a16:creationId xmlns:a16="http://schemas.microsoft.com/office/drawing/2014/main" id="{5108303D-C99F-4E7B-BE8B-E3600A9F7FE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6EF89CA-8AEA-49C6-BC84-9E89B5878E24}"/>
              </a:ext>
            </a:extLst>
          </p:cNvPr>
          <p:cNvSpPr txBox="1"/>
          <p:nvPr/>
        </p:nvSpPr>
        <p:spPr>
          <a:xfrm>
            <a:off x="814275" y="1308879"/>
            <a:ext cx="7639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C00000"/>
                </a:solidFill>
              </a:rPr>
              <a:t>Qué es ALIS.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C00000"/>
                </a:solidFill>
              </a:rPr>
              <a:t>Para qué sirve ALIS.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C00000"/>
                </a:solidFill>
                <a:hlinkClick r:id="rId5" action="ppaction://hlinksldjump"/>
              </a:rPr>
              <a:t>Descarga:</a:t>
            </a:r>
            <a:endParaRPr lang="es-ES" sz="1600" dirty="0">
              <a:solidFill>
                <a:srgbClr val="C00000"/>
              </a:solidFill>
            </a:endParaRPr>
          </a:p>
          <a:p>
            <a:r>
              <a:rPr lang="es-ES" sz="1600" dirty="0"/>
              <a:t>        - </a:t>
            </a:r>
            <a:r>
              <a:rPr lang="es-ES" sz="1600" dirty="0">
                <a:solidFill>
                  <a:schemeClr val="tx2">
                    <a:lumMod val="10000"/>
                  </a:schemeClr>
                </a:solidFill>
              </a:rPr>
              <a:t>Donde</a:t>
            </a:r>
            <a:r>
              <a:rPr lang="es-ES" sz="1600" dirty="0"/>
              <a:t> descargarlo.</a:t>
            </a:r>
          </a:p>
          <a:p>
            <a:r>
              <a:rPr lang="es-ES" sz="1600" dirty="0"/>
              <a:t>        - Como descargarlo.</a:t>
            </a:r>
          </a:p>
          <a:p>
            <a:r>
              <a:rPr lang="es-ES" sz="1600" dirty="0"/>
              <a:t>        - Descompresión.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C00000"/>
                </a:solidFill>
                <a:hlinkClick r:id="rId6" action="ppaction://hlinksldjump"/>
              </a:rPr>
              <a:t>Errores frecuentes:</a:t>
            </a:r>
            <a:endParaRPr lang="es-ES" sz="1600" dirty="0">
              <a:solidFill>
                <a:srgbClr val="C00000"/>
              </a:solidFill>
            </a:endParaRPr>
          </a:p>
          <a:p>
            <a:r>
              <a:rPr lang="es-ES" sz="1600" dirty="0"/>
              <a:t>        - Descargas.</a:t>
            </a:r>
          </a:p>
          <a:p>
            <a:r>
              <a:rPr lang="es-ES" sz="1600" dirty="0"/>
              <a:t>        - Compatibilidad.</a:t>
            </a:r>
          </a:p>
          <a:p>
            <a:r>
              <a:rPr lang="es-ES" sz="1600" dirty="0"/>
              <a:t>        - Descompresión.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C00000"/>
                </a:solidFill>
                <a:hlinkClick r:id="rId7" action="ppaction://hlinksldjump"/>
              </a:rPr>
              <a:t>Iniciar editor.</a:t>
            </a:r>
            <a:endParaRPr lang="es-ES" sz="1600" dirty="0">
              <a:solidFill>
                <a:srgbClr val="C00000"/>
              </a:solidFill>
            </a:endParaRPr>
          </a:p>
          <a:p>
            <a:r>
              <a:rPr lang="es-ES" sz="1600" dirty="0"/>
              <a:t>        - Interfaz de usuario.( </a:t>
            </a:r>
            <a:r>
              <a:rPr lang="es-ES" sz="1600" dirty="0">
                <a:hlinkClick r:id="rId8" action="ppaction://hlinksldjump"/>
              </a:rPr>
              <a:t>LA CARPETA</a:t>
            </a:r>
            <a:r>
              <a:rPr lang="es-ES" sz="1600" dirty="0"/>
              <a:t>)</a:t>
            </a:r>
          </a:p>
          <a:p>
            <a:r>
              <a:rPr lang="es-ES" sz="1600" dirty="0"/>
              <a:t>        - interfaz de usuario Crear o cargar proyecto.</a:t>
            </a:r>
          </a:p>
          <a:p>
            <a:r>
              <a:rPr lang="es-ES" sz="1600" dirty="0"/>
              <a:t>        - herramientas de interfaz de usuario.</a:t>
            </a:r>
          </a:p>
          <a:p>
            <a:r>
              <a:rPr lang="es-ES" sz="1600" dirty="0"/>
              <a:t>        - menú auxiliar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Tx/>
              <a:buChar char="-"/>
            </a:pPr>
            <a:endParaRPr lang="es-ES" sz="1600" dirty="0"/>
          </a:p>
          <a:p>
            <a:endParaRPr lang="es-ES" sz="1600" dirty="0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CBC24D47-911F-4664-BDF1-7161455F4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8000" y="668096"/>
            <a:ext cx="1364867" cy="8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0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845676" y="37084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Alis</a:t>
            </a:r>
            <a:br>
              <a:rPr lang="es-ES" dirty="0"/>
            </a:br>
            <a:r>
              <a:rPr lang="es-ES" dirty="0"/>
              <a:t>¿</a:t>
            </a:r>
            <a:r>
              <a:rPr lang="es-ES" b="0" dirty="0"/>
              <a:t>Qué es ALIS?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3474876" y="3053956"/>
            <a:ext cx="1677021" cy="1429017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tools</a:t>
            </a:r>
            <a:endParaRPr sz="24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5261213" y="3366892"/>
            <a:ext cx="3713662" cy="119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dirty="0">
                <a:solidFill>
                  <a:schemeClr val="accent5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ALIS se divide en 3 partes. NOS CENTRAREMOS EXCLUSIVAMENTE EN EL EDITOR</a:t>
            </a:r>
            <a:endParaRPr sz="1900" dirty="0">
              <a:solidFill>
                <a:schemeClr val="accent5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1803731" y="3053956"/>
            <a:ext cx="1677021" cy="1367922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6F0B60EB-07F6-4CEC-8C87-56FBE86A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0" name="Google Shape;187;p11">
            <a:extLst>
              <a:ext uri="{FF2B5EF4-FFF2-40B4-BE49-F238E27FC236}">
                <a16:creationId xmlns:a16="http://schemas.microsoft.com/office/drawing/2014/main" id="{88BB3B94-BA1C-4710-9586-756AF343C0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09;p14">
            <a:extLst>
              <a:ext uri="{FF2B5EF4-FFF2-40B4-BE49-F238E27FC236}">
                <a16:creationId xmlns:a16="http://schemas.microsoft.com/office/drawing/2014/main" id="{013006FA-E456-4AFB-8E14-A988AFDE6229}"/>
              </a:ext>
            </a:extLst>
          </p:cNvPr>
          <p:cNvSpPr/>
          <p:nvPr/>
        </p:nvSpPr>
        <p:spPr>
          <a:xfrm>
            <a:off x="539931" y="3084504"/>
            <a:ext cx="1428487" cy="1367921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core</a:t>
            </a:r>
            <a:endParaRPr sz="24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069C7A-B484-464D-8208-B3339F1DF030}"/>
              </a:ext>
            </a:extLst>
          </p:cNvPr>
          <p:cNvSpPr txBox="1"/>
          <p:nvPr/>
        </p:nvSpPr>
        <p:spPr>
          <a:xfrm>
            <a:off x="539931" y="1460548"/>
            <a:ext cx="8064137" cy="143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ALIS es un </a:t>
            </a:r>
            <a:r>
              <a:rPr lang="es-ES" dirty="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</a:t>
            </a:r>
            <a:r>
              <a:rPr lang="es-ES" sz="1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ramework orientado a aspectos para el desarrollo de videojuegos indie. ¿Qué es un aspecto?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 aspecto es una funcionalidad transversal que se implementa de forma modular y separada del resto del sistema.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¿Videojuego indie? Un videojuego indie es un videojuego independiente desarrollado por un grupo de individuos o grupos empresariales que carecen de medios financieros suficientes.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39922D-EC8F-49FC-A8B6-91A898DF89C9}"/>
              </a:ext>
            </a:extLst>
          </p:cNvPr>
          <p:cNvSpPr txBox="1"/>
          <p:nvPr/>
        </p:nvSpPr>
        <p:spPr>
          <a:xfrm>
            <a:off x="2253893" y="3614576"/>
            <a:ext cx="93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EDITOR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721EC3-AEAA-4D88-86E6-9EF87B608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825" y="483479"/>
            <a:ext cx="1343438" cy="822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24" grpId="0"/>
      <p:bldP spid="225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 : DESCARGA.</a:t>
            </a:r>
            <a:br>
              <a:rPr lang="en" dirty="0"/>
            </a:br>
            <a:r>
              <a:rPr lang="en" dirty="0"/>
              <a:t>DONDE DESCARGARLO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6874516" y="5143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501" y="3977356"/>
            <a:ext cx="1146708" cy="1166144"/>
          </a:xfrm>
          <a:prstGeom prst="rect">
            <a:avLst/>
          </a:prstGeom>
        </p:spPr>
      </p:pic>
      <p:pic>
        <p:nvPicPr>
          <p:cNvPr id="17" name="Google Shape;187;p11">
            <a:extLst>
              <a:ext uri="{FF2B5EF4-FFF2-40B4-BE49-F238E27FC236}">
                <a16:creationId xmlns:a16="http://schemas.microsoft.com/office/drawing/2014/main" id="{80329E0A-3CF5-447B-9E32-3D4A68FBDD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hlinkClick r:id="rId5"/>
            <a:extLst>
              <a:ext uri="{FF2B5EF4-FFF2-40B4-BE49-F238E27FC236}">
                <a16:creationId xmlns:a16="http://schemas.microsoft.com/office/drawing/2014/main" id="{A75F67BB-575B-4C87-B7C0-9B60ADD2B2C2}"/>
              </a:ext>
            </a:extLst>
          </p:cNvPr>
          <p:cNvSpPr txBox="1"/>
          <p:nvPr/>
        </p:nvSpPr>
        <p:spPr>
          <a:xfrm>
            <a:off x="531223" y="1706880"/>
            <a:ext cx="3640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1º) Entramos en 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CA1C40-6EF3-4883-94DC-F9F2C4E6E047}"/>
              </a:ext>
            </a:extLst>
          </p:cNvPr>
          <p:cNvSpPr txBox="1"/>
          <p:nvPr/>
        </p:nvSpPr>
        <p:spPr>
          <a:xfrm>
            <a:off x="635632" y="2683647"/>
            <a:ext cx="469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2) Vamos a la parte de arriba y seleccionamos ALIS: 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7F59B1-B47B-4C5F-B6E9-4E74CE3F7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223" y="2966556"/>
            <a:ext cx="5311093" cy="19139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EF28A6-5A45-44E1-A049-1CD15A54F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0200" y="2638609"/>
            <a:ext cx="2276475" cy="1038225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F70D1C4-79D2-4B06-BDF5-9935320C9C9A}"/>
              </a:ext>
            </a:extLst>
          </p:cNvPr>
          <p:cNvCxnSpPr>
            <a:cxnSpLocks/>
          </p:cNvCxnSpPr>
          <p:nvPr/>
        </p:nvCxnSpPr>
        <p:spPr>
          <a:xfrm>
            <a:off x="1196391" y="3206867"/>
            <a:ext cx="526346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E0E84D5A-06A3-4B8A-840F-B6613EDDD9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2875" y="617159"/>
            <a:ext cx="1219992" cy="84969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8988C74-4E0E-4466-BFCC-AC5FCA09F8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141" y="1975986"/>
            <a:ext cx="4222109" cy="72114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5D775D3-27D8-4AEF-9AF8-ACB9091755EE}"/>
              </a:ext>
            </a:extLst>
          </p:cNvPr>
          <p:cNvSpPr txBox="1"/>
          <p:nvPr/>
        </p:nvSpPr>
        <p:spPr>
          <a:xfrm>
            <a:off x="2014265" y="1706880"/>
            <a:ext cx="3414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5"/>
              </a:rPr>
              <a:t>https://github.com/pabllopf/Alis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792241" y="483479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dirty="0"/>
              <a:t>DONDE DESCARGARLO</a:t>
            </a:r>
            <a:br>
              <a:rPr lang="en" b="0" dirty="0"/>
            </a:b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78" y="186996"/>
            <a:ext cx="1146708" cy="1166144"/>
          </a:xfrm>
          <a:prstGeom prst="rect">
            <a:avLst/>
          </a:prstGeom>
        </p:spPr>
      </p:pic>
      <p:pic>
        <p:nvPicPr>
          <p:cNvPr id="25" name="Google Shape;187;p11">
            <a:extLst>
              <a:ext uri="{FF2B5EF4-FFF2-40B4-BE49-F238E27FC236}">
                <a16:creationId xmlns:a16="http://schemas.microsoft.com/office/drawing/2014/main" id="{0D025F18-F542-480B-BBF8-7C4D9B53C0C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42C821F-9FDA-497B-961C-C656504F8457}"/>
              </a:ext>
            </a:extLst>
          </p:cNvPr>
          <p:cNvSpPr txBox="1"/>
          <p:nvPr/>
        </p:nvSpPr>
        <p:spPr>
          <a:xfrm>
            <a:off x="425302" y="1552353"/>
            <a:ext cx="786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3) Una vez nos encontremos en esta pantalla, buscamos ^^</a:t>
            </a:r>
            <a:r>
              <a:rPr lang="es-ES" dirty="0" err="1"/>
              <a:t>realase</a:t>
            </a:r>
            <a:r>
              <a:rPr lang="es-ES" dirty="0"/>
              <a:t>^^</a:t>
            </a:r>
          </a:p>
        </p:txBody>
      </p:sp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252AC5D9-05CA-4DB4-984A-D54B1CD68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32" y="1835516"/>
            <a:ext cx="8982867" cy="3049974"/>
          </a:xfrm>
          <a:prstGeom prst="rect">
            <a:avLst/>
          </a:prstGeom>
        </p:spPr>
      </p:pic>
      <p:sp>
        <p:nvSpPr>
          <p:cNvPr id="7" name="Corchetes 6">
            <a:extLst>
              <a:ext uri="{FF2B5EF4-FFF2-40B4-BE49-F238E27FC236}">
                <a16:creationId xmlns:a16="http://schemas.microsoft.com/office/drawing/2014/main" id="{3516BC91-9BB5-44A3-8C2C-9FEA94B2EF1C}"/>
              </a:ext>
            </a:extLst>
          </p:cNvPr>
          <p:cNvSpPr/>
          <p:nvPr/>
        </p:nvSpPr>
        <p:spPr>
          <a:xfrm>
            <a:off x="6193860" y="3734046"/>
            <a:ext cx="1022188" cy="59491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Alis.</a:t>
            </a:r>
            <a:br>
              <a:rPr lang="en" dirty="0"/>
            </a:br>
            <a:r>
              <a:rPr lang="en" dirty="0"/>
              <a:t>DONDE DESCARGARLO</a:t>
            </a:r>
            <a:endParaRPr b="0"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584E3633-DACC-4EE8-85E7-F1DB5A8852C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B4C7D1A-1C33-46C7-94AA-412F16F57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672" y="1481826"/>
            <a:ext cx="6092328" cy="3470274"/>
          </a:xfrm>
          <a:prstGeom prst="rect">
            <a:avLst/>
          </a:prstGeom>
        </p:spPr>
      </p:pic>
      <p:sp>
        <p:nvSpPr>
          <p:cNvPr id="4" name="Corchetes 3">
            <a:extLst>
              <a:ext uri="{FF2B5EF4-FFF2-40B4-BE49-F238E27FC236}">
                <a16:creationId xmlns:a16="http://schemas.microsoft.com/office/drawing/2014/main" id="{F82113C5-9E45-4B31-B9CD-062CB6306E7A}"/>
              </a:ext>
            </a:extLst>
          </p:cNvPr>
          <p:cNvSpPr/>
          <p:nvPr/>
        </p:nvSpPr>
        <p:spPr>
          <a:xfrm>
            <a:off x="3443475" y="2161693"/>
            <a:ext cx="1520328" cy="2301940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C65457-3DD8-4D89-BB48-9568EDF5551E}"/>
              </a:ext>
            </a:extLst>
          </p:cNvPr>
          <p:cNvSpPr txBox="1"/>
          <p:nvPr/>
        </p:nvSpPr>
        <p:spPr>
          <a:xfrm>
            <a:off x="5048107" y="1593333"/>
            <a:ext cx="2663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Estos son los formatos </a:t>
            </a:r>
            <a:r>
              <a:rPr lang="es-ES" dirty="0" err="1">
                <a:solidFill>
                  <a:schemeClr val="bg1"/>
                </a:solidFill>
              </a:rPr>
              <a:t>disponibles,según</a:t>
            </a:r>
            <a:r>
              <a:rPr lang="es-ES" dirty="0">
                <a:solidFill>
                  <a:schemeClr val="bg1"/>
                </a:solidFill>
              </a:rPr>
              <a:t> tu sistema operativo.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86AF242-E780-4BEB-81AD-B19795AE970B}"/>
              </a:ext>
            </a:extLst>
          </p:cNvPr>
          <p:cNvCxnSpPr/>
          <p:nvPr/>
        </p:nvCxnSpPr>
        <p:spPr>
          <a:xfrm flipV="1">
            <a:off x="4395730" y="1962665"/>
            <a:ext cx="407624" cy="199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F2A12C9-CE37-43E6-9659-04305D4C9B6D}"/>
              </a:ext>
            </a:extLst>
          </p:cNvPr>
          <p:cNvCxnSpPr/>
          <p:nvPr/>
        </p:nvCxnSpPr>
        <p:spPr>
          <a:xfrm>
            <a:off x="4395730" y="3547431"/>
            <a:ext cx="19842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CE7FE1-C25D-4152-9309-5F97070125FC}"/>
              </a:ext>
            </a:extLst>
          </p:cNvPr>
          <p:cNvSpPr txBox="1"/>
          <p:nvPr/>
        </p:nvSpPr>
        <p:spPr>
          <a:xfrm>
            <a:off x="6434587" y="3312663"/>
            <a:ext cx="198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Usaremos esta carpeta de aquí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3226AF-F953-4A30-A3D9-287CFC1D2AA5}"/>
              </a:ext>
            </a:extLst>
          </p:cNvPr>
          <p:cNvSpPr txBox="1"/>
          <p:nvPr/>
        </p:nvSpPr>
        <p:spPr>
          <a:xfrm>
            <a:off x="319489" y="2161693"/>
            <a:ext cx="239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4) Una vez redirigidos a REALASE, bajamos hasta el fondo y buscamos estas carpetas en la pagina.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Nosotros usaremos EXAMPLE. ZIP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541D0F5-AAE9-432D-AB65-038A50BCD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5094" y="372258"/>
            <a:ext cx="1291732" cy="9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5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552D9-8F26-42DF-A5D7-D06BDDBC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92575"/>
            <a:ext cx="5035682" cy="766200"/>
          </a:xfrm>
        </p:spPr>
        <p:txBody>
          <a:bodyPr/>
          <a:lstStyle/>
          <a:p>
            <a:r>
              <a:rPr lang="es-ES" dirty="0"/>
              <a:t>COMO DESCARGARLO + DESCOMPRESION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4B832-8156-422C-B6AC-8C221BB48F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643AFF-5C4D-44FF-BBE9-BEB719994EEF}"/>
              </a:ext>
            </a:extLst>
          </p:cNvPr>
          <p:cNvSpPr txBox="1"/>
          <p:nvPr/>
        </p:nvSpPr>
        <p:spPr>
          <a:xfrm>
            <a:off x="6222999" y="1346682"/>
            <a:ext cx="2550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descargas encontraremos esta carpeta comprimida. le daremos clic derecho, extraer aquí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ADC3C51-6BD4-495B-A1A2-E4A422DA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682"/>
            <a:ext cx="5261304" cy="216426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8F9D6D3-CB21-488A-AA4F-B94C46C59B45}"/>
              </a:ext>
            </a:extLst>
          </p:cNvPr>
          <p:cNvSpPr txBox="1"/>
          <p:nvPr/>
        </p:nvSpPr>
        <p:spPr>
          <a:xfrm>
            <a:off x="6342716" y="2842712"/>
            <a:ext cx="2550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extraerlo con éxito, nos saldrá esta carpeta, llamada; ALIS-1,10 WINDOW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E51028C-078A-4E91-9DAE-1D7096019649}"/>
              </a:ext>
            </a:extLst>
          </p:cNvPr>
          <p:cNvCxnSpPr/>
          <p:nvPr/>
        </p:nvCxnSpPr>
        <p:spPr>
          <a:xfrm>
            <a:off x="1740665" y="1729648"/>
            <a:ext cx="42525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EB7A82BF-185D-43C3-A1C9-06103D90D9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0246" y="2330067"/>
            <a:ext cx="1575412" cy="374574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B9EAC2-7196-432B-B22F-183AC60F4183}"/>
              </a:ext>
            </a:extLst>
          </p:cNvPr>
          <p:cNvSpPr txBox="1"/>
          <p:nvPr/>
        </p:nvSpPr>
        <p:spPr>
          <a:xfrm>
            <a:off x="2115240" y="2517353"/>
            <a:ext cx="374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2)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9DB9CF3-FD60-4C0C-919E-EF766C04E94D}"/>
              </a:ext>
            </a:extLst>
          </p:cNvPr>
          <p:cNvSpPr txBox="1"/>
          <p:nvPr/>
        </p:nvSpPr>
        <p:spPr>
          <a:xfrm>
            <a:off x="5993176" y="1562125"/>
            <a:ext cx="60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1)</a:t>
            </a: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DB68AB6-3FD5-4D8B-B294-A4998FD6BC0F}"/>
              </a:ext>
            </a:extLst>
          </p:cNvPr>
          <p:cNvSpPr txBox="1"/>
          <p:nvPr/>
        </p:nvSpPr>
        <p:spPr>
          <a:xfrm>
            <a:off x="2302527" y="2194187"/>
            <a:ext cx="7744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0000"/>
                </a:solidFill>
              </a:rPr>
              <a:t>CLIC DERECHO + EXTRAER AQUI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79CC501-5839-470E-ADBC-26567529299C}"/>
              </a:ext>
            </a:extLst>
          </p:cNvPr>
          <p:cNvSpPr/>
          <p:nvPr/>
        </p:nvSpPr>
        <p:spPr>
          <a:xfrm>
            <a:off x="357075" y="3879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 descr="Logotipo&#10;&#10;Descripción generada automáticamente">
            <a:extLst>
              <a:ext uri="{FF2B5EF4-FFF2-40B4-BE49-F238E27FC236}">
                <a16:creationId xmlns:a16="http://schemas.microsoft.com/office/drawing/2014/main" id="{DEC3C44B-9AA3-4ACE-8BCF-76988EDE3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1" y="3785956"/>
            <a:ext cx="1146708" cy="1166144"/>
          </a:xfrm>
          <a:prstGeom prst="rect">
            <a:avLst/>
          </a:prstGeom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3C4D1EF-E504-41F3-AADE-39D7866BF585}"/>
              </a:ext>
            </a:extLst>
          </p:cNvPr>
          <p:cNvCxnSpPr>
            <a:cxnSpLocks/>
          </p:cNvCxnSpPr>
          <p:nvPr/>
        </p:nvCxnSpPr>
        <p:spPr>
          <a:xfrm flipV="1">
            <a:off x="2115240" y="3302183"/>
            <a:ext cx="3877936" cy="1830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637D4AD-EA14-413C-A432-A60DC6C58957}"/>
              </a:ext>
            </a:extLst>
          </p:cNvPr>
          <p:cNvSpPr txBox="1"/>
          <p:nvPr/>
        </p:nvSpPr>
        <p:spPr>
          <a:xfrm>
            <a:off x="6090697" y="3165878"/>
            <a:ext cx="49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3)</a:t>
            </a:r>
          </a:p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6A36B8F-97F2-44B0-B172-4F2934F16F78}"/>
              </a:ext>
            </a:extLst>
          </p:cNvPr>
          <p:cNvSpPr txBox="1"/>
          <p:nvPr/>
        </p:nvSpPr>
        <p:spPr>
          <a:xfrm>
            <a:off x="1387629" y="3752324"/>
            <a:ext cx="1762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Recuerda que puede aparecerte en WINRAR o en Una carpeta dentro de descargas o en el escritorio.</a:t>
            </a:r>
          </a:p>
        </p:txBody>
      </p:sp>
      <p:pic>
        <p:nvPicPr>
          <p:cNvPr id="1028" name="Picture 4" descr="Comprar WinRAR PC-TUTORIAL - Microsoft Store es-ES">
            <a:extLst>
              <a:ext uri="{FF2B5EF4-FFF2-40B4-BE49-F238E27FC236}">
                <a16:creationId xmlns:a16="http://schemas.microsoft.com/office/drawing/2014/main" id="{3C486F1C-C2E6-4ED0-AC84-9008FFB8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40" y="3624145"/>
            <a:ext cx="1125847" cy="67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E63C754-8624-4F11-BE82-A0E960F43279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150328" y="3988003"/>
            <a:ext cx="1520824" cy="456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>
            <a:extLst>
              <a:ext uri="{FF2B5EF4-FFF2-40B4-BE49-F238E27FC236}">
                <a16:creationId xmlns:a16="http://schemas.microsoft.com/office/drawing/2014/main" id="{DFED775C-8F74-4450-835A-46FA9AB73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801" y="4386398"/>
            <a:ext cx="1019286" cy="729054"/>
          </a:xfrm>
          <a:prstGeom prst="rect">
            <a:avLst/>
          </a:prstGeom>
        </p:spPr>
      </p:pic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17760DF-B40A-4FF7-98E9-311917CCB0D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150328" y="4444822"/>
            <a:ext cx="1633863" cy="448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98704F3-C71B-4906-9AD7-B8EBA23FB6B0}"/>
              </a:ext>
            </a:extLst>
          </p:cNvPr>
          <p:cNvSpPr txBox="1"/>
          <p:nvPr/>
        </p:nvSpPr>
        <p:spPr>
          <a:xfrm>
            <a:off x="3266482" y="3689098"/>
            <a:ext cx="1103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6" action="ppaction://hlinksldjump"/>
              </a:rPr>
              <a:t>EN WINRAR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2253CA-4900-4D2D-B720-E7780976A290}"/>
              </a:ext>
            </a:extLst>
          </p:cNvPr>
          <p:cNvSpPr txBox="1"/>
          <p:nvPr/>
        </p:nvSpPr>
        <p:spPr>
          <a:xfrm>
            <a:off x="3358798" y="4636500"/>
            <a:ext cx="121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>
                <a:hlinkClick r:id="rId6" action="ppaction://hlinksldjump"/>
              </a:rPr>
              <a:t>EN CARPETA </a:t>
            </a:r>
            <a:endParaRPr lang="es-ES" dirty="0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DD72DC4A-BC38-4646-B24D-A9B421903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3903" y="291558"/>
            <a:ext cx="991643" cy="9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1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1071447" y="405601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dirty="0"/>
              <a:t>WINRAR           O           CARPETA 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484" y="268353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2519D785-8A4D-4F77-BAC9-8EB50F7E04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D3E38C3-A942-4AD7-A7CE-64683F75095C}"/>
              </a:ext>
            </a:extLst>
          </p:cNvPr>
          <p:cNvSpPr txBox="1"/>
          <p:nvPr/>
        </p:nvSpPr>
        <p:spPr>
          <a:xfrm>
            <a:off x="6329847" y="1250561"/>
            <a:ext cx="1915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CARPETA EN ESCRITORIO</a:t>
            </a:r>
          </a:p>
          <a:p>
            <a:endParaRPr lang="es-ES" dirty="0"/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B8CF7ED6-C9BA-4A2A-9FED-F8230FA4F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709" y="1666688"/>
            <a:ext cx="1185285" cy="91452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0CFCEB0-6B4A-47E8-8A58-6AA7F50E6151}"/>
              </a:ext>
            </a:extLst>
          </p:cNvPr>
          <p:cNvSpPr txBox="1"/>
          <p:nvPr/>
        </p:nvSpPr>
        <p:spPr>
          <a:xfrm>
            <a:off x="344979" y="1454973"/>
            <a:ext cx="1335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WiNRAR</a:t>
            </a:r>
            <a:endParaRPr lang="es-ES" dirty="0"/>
          </a:p>
        </p:txBody>
      </p:sp>
      <p:pic>
        <p:nvPicPr>
          <p:cNvPr id="14" name="Picture 4" descr="Comprar WinRAR PC-TUTORIAL - Microsoft Store es-ES">
            <a:extLst>
              <a:ext uri="{FF2B5EF4-FFF2-40B4-BE49-F238E27FC236}">
                <a16:creationId xmlns:a16="http://schemas.microsoft.com/office/drawing/2014/main" id="{D850ED25-74EC-4478-8740-A6EEA1EFE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56" y="1762750"/>
            <a:ext cx="962210" cy="6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4B65B1-321B-4D87-ADC7-6B4BBDD9C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282" y="1762750"/>
            <a:ext cx="3716805" cy="2640403"/>
          </a:xfrm>
          <a:prstGeom prst="rect">
            <a:avLst/>
          </a:prstGeom>
        </p:spPr>
      </p:pic>
      <p:sp>
        <p:nvSpPr>
          <p:cNvPr id="6" name="Corchetes 5">
            <a:extLst>
              <a:ext uri="{FF2B5EF4-FFF2-40B4-BE49-F238E27FC236}">
                <a16:creationId xmlns:a16="http://schemas.microsoft.com/office/drawing/2014/main" id="{D45DD320-8317-4B97-AAC5-34F22A9B5C72}"/>
              </a:ext>
            </a:extLst>
          </p:cNvPr>
          <p:cNvSpPr/>
          <p:nvPr/>
        </p:nvSpPr>
        <p:spPr>
          <a:xfrm flipV="1">
            <a:off x="5862825" y="2424470"/>
            <a:ext cx="685800" cy="153888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C912C84C-7218-4EFA-9E9F-23F3F589D4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98337" y="3074212"/>
            <a:ext cx="1643027" cy="533400"/>
          </a:xfrm>
          <a:prstGeom prst="curvedConnector3">
            <a:avLst>
              <a:gd name="adj1" fmla="val 82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15C0BB-67FD-4885-A0F8-45258CF9F33B}"/>
              </a:ext>
            </a:extLst>
          </p:cNvPr>
          <p:cNvSpPr txBox="1"/>
          <p:nvPr/>
        </p:nvSpPr>
        <p:spPr>
          <a:xfrm>
            <a:off x="6476999" y="3791818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Aquí busca la carpeta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78F9DF2-8214-4203-8730-F6AC79060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795122"/>
            <a:ext cx="3080856" cy="151996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97D05BE-6C93-4324-8CBF-6A7C335433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9550" y="220891"/>
            <a:ext cx="1150474" cy="937884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547D59A-5791-4267-9509-A2F677230D77}"/>
              </a:ext>
            </a:extLst>
          </p:cNvPr>
          <p:cNvCxnSpPr>
            <a:cxnSpLocks/>
          </p:cNvCxnSpPr>
          <p:nvPr/>
        </p:nvCxnSpPr>
        <p:spPr>
          <a:xfrm>
            <a:off x="6476999" y="3276600"/>
            <a:ext cx="46672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1CBCC4-D678-43A2-A702-CB5EBD08E102}"/>
              </a:ext>
            </a:extLst>
          </p:cNvPr>
          <p:cNvSpPr txBox="1"/>
          <p:nvPr/>
        </p:nvSpPr>
        <p:spPr>
          <a:xfrm>
            <a:off x="6899943" y="3141795"/>
            <a:ext cx="1021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rgbClr val="FF0000"/>
                </a:solidFill>
              </a:rPr>
              <a:t>Aplicación 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08FDFD2-6A75-44D9-8995-964DC67736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74" y="2983611"/>
            <a:ext cx="3080855" cy="1519959"/>
          </a:xfrm>
          <a:prstGeom prst="rect">
            <a:avLst/>
          </a:prstGeom>
        </p:spPr>
      </p:pic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EFC2C69-5CDE-43A9-BB89-FEB42FE68CF3}"/>
              </a:ext>
            </a:extLst>
          </p:cNvPr>
          <p:cNvCxnSpPr/>
          <p:nvPr/>
        </p:nvCxnSpPr>
        <p:spPr>
          <a:xfrm flipH="1">
            <a:off x="473497" y="4379784"/>
            <a:ext cx="4692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5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Alis</a:t>
            </a:r>
            <a:br>
              <a:rPr lang="en" dirty="0"/>
            </a:br>
            <a:r>
              <a:rPr lang="en" dirty="0"/>
              <a:t>ERRORES FRECUENTES CON :</a:t>
            </a:r>
            <a:endParaRPr dirty="0"/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E08860D-7E0D-47A7-BC39-D4C126A6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893" y="4053428"/>
            <a:ext cx="1146708" cy="1166144"/>
          </a:xfrm>
          <a:prstGeom prst="rect">
            <a:avLst/>
          </a:prstGeom>
        </p:spPr>
      </p:pic>
      <p:pic>
        <p:nvPicPr>
          <p:cNvPr id="13" name="Google Shape;187;p11">
            <a:extLst>
              <a:ext uri="{FF2B5EF4-FFF2-40B4-BE49-F238E27FC236}">
                <a16:creationId xmlns:a16="http://schemas.microsoft.com/office/drawing/2014/main" id="{2519D785-8A4D-4F77-BAC9-8EB50F7E04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33" y="483479"/>
            <a:ext cx="547012" cy="5409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93335D7-177E-43F7-9A5A-2C1F617AC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303460"/>
              </p:ext>
            </p:extLst>
          </p:nvPr>
        </p:nvGraphicFramePr>
        <p:xfrm>
          <a:off x="161133" y="1609662"/>
          <a:ext cx="6781800" cy="212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DF543F1-2924-4274-9EDF-83CF3F9BFA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9550" y="220891"/>
            <a:ext cx="1150474" cy="9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1326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741</Words>
  <Application>Microsoft Office PowerPoint</Application>
  <PresentationFormat>Presentación en pantalla (16:9)</PresentationFormat>
  <Paragraphs>117</Paragraphs>
  <Slides>14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Roboto Condensed Light</vt:lpstr>
      <vt:lpstr>Roboto Condensed</vt:lpstr>
      <vt:lpstr>Calibri</vt:lpstr>
      <vt:lpstr>Arvo</vt:lpstr>
      <vt:lpstr>Salerio template</vt:lpstr>
      <vt:lpstr>Alis</vt:lpstr>
      <vt:lpstr>  </vt:lpstr>
      <vt:lpstr>Alis ¿Qué es ALIS?</vt:lpstr>
      <vt:lpstr>Alis : DESCARGA. DONDE DESCARGARLO</vt:lpstr>
      <vt:lpstr>Alis DONDE DESCARGARLO </vt:lpstr>
      <vt:lpstr>Alis. DONDE DESCARGARLO</vt:lpstr>
      <vt:lpstr>COMO DESCARGARLO + DESCOMPRESION </vt:lpstr>
      <vt:lpstr>Alis WINRAR           O           CARPETA </vt:lpstr>
      <vt:lpstr>Alis ERRORES FRECUENTES CON :</vt:lpstr>
      <vt:lpstr>Alis INICIALIZAR LA APLICACION</vt:lpstr>
      <vt:lpstr>ALIS: INTERFAZ DE USUARIO</vt:lpstr>
      <vt:lpstr>ALIS:  INTERFAZ DE USUARIO; crear o cargar proyecto.</vt:lpstr>
      <vt:lpstr>ALIS: Interfaz de Usuario ; HERRAMINETAS. </vt:lpstr>
      <vt:lpstr>LA CARPETA.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Alis</dc:title>
  <dc:creator>pedro gonzalez</dc:creator>
  <cp:lastModifiedBy>pedro gonzalez</cp:lastModifiedBy>
  <cp:revision>69</cp:revision>
  <dcterms:modified xsi:type="dcterms:W3CDTF">2021-04-21T10:44:57Z</dcterms:modified>
</cp:coreProperties>
</file>