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6157-D9DA-4438-9BCA-C0225EBD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1963F-AD8B-4648-B00E-FD1DFA7D9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2B168-531E-477D-AA57-B5C96688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662FD-BA84-493F-8103-A71D4688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18005-511C-44D8-A401-DE5B8ADF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99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97C1D-92E3-4C4C-ADF3-8E81132E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E5A92-35E2-4957-8CE6-EDE177F0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5B4E5-628B-4ADF-A756-EE992622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B1FC0-9989-401D-93E4-B7CED04F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D9795-3B4E-4512-BE53-DF009F9E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B58B8A-AC27-43C4-BB9A-EC6A2DB80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1B028-08DA-4006-8FFB-E71409F4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D67B6-2358-41F3-B119-2187C993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D4B9D-8397-46A1-8E29-1D27BAFC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094E1-7E54-4CD5-B275-B8298272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34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4A7A3-5676-4F1E-A2CB-4F27E14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35A60-D0A2-4448-B00E-25AC1B37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8A4D3-992D-44A9-9DEB-27D70D51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9C6F6-5B01-4066-B38B-A3687B55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C33BF-8AD9-4E02-AD60-34AC52C3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4D5-8FD6-4515-8186-82163954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F3E344-1475-4D78-8BAF-2D843861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964A5-8762-4FBC-90F3-641505A9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EF205-0916-45FA-B4B7-643681BD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A8ABE-8B95-4C15-A8F9-B829495B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9D097-1E3E-4554-9984-F2C36EA6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C6CEB-B3E2-47A3-A2DA-42B108977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79C6D-6C1B-4B15-AA0F-A8A118DA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9434C-F0B9-480F-A824-33B5EC45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38FD0-8234-4380-B168-93D95EBA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F0665-6A5C-47E8-8A53-494DB220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8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3D01-F6BB-43B0-884E-3276C193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31FB26-D09D-42EF-9C26-78FEE49C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52297-161F-47E1-8969-7452C4AF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C7793-93ED-4C77-9C1D-7526B6915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246C49-A076-4659-B1C0-FF6085608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F9DE1E-869F-463A-9F2D-E8EF0F3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1148FC-C23A-4AB5-B7C1-BFA0162F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6581B9-2C12-464C-B387-E804BFA4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09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7B84D-5313-4C17-A71F-967FB9B0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7FC022-D645-40EB-912C-7C41788A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81F274-41B2-4D9A-A52A-E1703D9F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06738-0B3B-49AC-9FBA-8C72A813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01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3CFD83-56C5-40A2-9940-8ED9C3E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D4C378-1729-4D98-984D-FA1EFCFA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53576A-EE96-466B-9692-EBA6401D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0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AE980-CE2F-4D08-AF29-4FD34FA1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12B09-DA86-4474-97C9-34E2CBA7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52A3B2-8B1B-4AB8-8961-0E7D1FDD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28769D-E797-43E8-AAEC-5266633E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82A1D0-D483-48CE-8376-3A737FE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5FE564-3639-4682-94B4-5692043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2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49AC-3FD2-4C0C-8CE3-1BF3B8CE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7D24D8-76ED-48BB-BB62-C66FC4CCE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48C073-DAB8-4B5D-8417-69DB00F4E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222C5-2396-4BC8-87D9-D043993E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805B6-40DC-42AD-9811-8314193E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86332-EBC8-4C79-83B8-B0B101F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28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166B90-1C2C-4C43-A75E-A34ABE60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8B5A9-F95B-4922-B39B-FDB0773F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C81A7-754D-4189-A9AF-783F25E5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6ADC-FB6C-4B3A-A410-354FED91E587}" type="datetimeFigureOut">
              <a:rPr lang="es-ES" smtClean="0"/>
              <a:t>01/11/2021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53915-FF8B-40AA-A548-F2F1E4A8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D9C15-EFE5-4482-9F2C-B93459660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514F-DD56-4F1B-99CC-96CEBFAFC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0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380E700-4A01-4D69-BD97-86D27EFEFBDB}"/>
              </a:ext>
            </a:extLst>
          </p:cNvPr>
          <p:cNvSpPr/>
          <p:nvPr/>
        </p:nvSpPr>
        <p:spPr>
          <a:xfrm>
            <a:off x="265043" y="145775"/>
            <a:ext cx="11661913" cy="66128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D6C02D-A0F5-4298-AFDE-34C1336D4F37}"/>
              </a:ext>
            </a:extLst>
          </p:cNvPr>
          <p:cNvSpPr txBox="1"/>
          <p:nvPr/>
        </p:nvSpPr>
        <p:spPr>
          <a:xfrm>
            <a:off x="5179032" y="189460"/>
            <a:ext cx="154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Presentation</a:t>
            </a:r>
            <a:endParaRPr lang="es-ES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598E1-681E-4065-99D3-28A22823A206}"/>
              </a:ext>
            </a:extLst>
          </p:cNvPr>
          <p:cNvSpPr/>
          <p:nvPr/>
        </p:nvSpPr>
        <p:spPr>
          <a:xfrm>
            <a:off x="437322" y="1232452"/>
            <a:ext cx="11290852" cy="53538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1AF1A1-8664-4FD4-AEC2-D9DCA88D8712}"/>
              </a:ext>
            </a:extLst>
          </p:cNvPr>
          <p:cNvSpPr txBox="1"/>
          <p:nvPr/>
        </p:nvSpPr>
        <p:spPr>
          <a:xfrm>
            <a:off x="5274096" y="1280799"/>
            <a:ext cx="139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Application</a:t>
            </a:r>
            <a:endParaRPr lang="es-ES" sz="20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09A86E9-8BE3-49DE-AC37-A0C91E6C948D}"/>
              </a:ext>
            </a:extLst>
          </p:cNvPr>
          <p:cNvSpPr/>
          <p:nvPr/>
        </p:nvSpPr>
        <p:spPr>
          <a:xfrm>
            <a:off x="940904" y="2332383"/>
            <a:ext cx="10429461" cy="4080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Alis.Core.SFML /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662BB5-0447-4DF3-A9C9-4F6F8BA4B8B0}"/>
              </a:ext>
            </a:extLst>
          </p:cNvPr>
          <p:cNvSpPr txBox="1"/>
          <p:nvPr/>
        </p:nvSpPr>
        <p:spPr>
          <a:xfrm>
            <a:off x="5412027" y="2362564"/>
            <a:ext cx="116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Adaption</a:t>
            </a:r>
            <a:endParaRPr lang="es-ES" b="1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171309B-32C7-4821-8A0D-0588C2119EC3}"/>
              </a:ext>
            </a:extLst>
          </p:cNvPr>
          <p:cNvGrpSpPr/>
          <p:nvPr/>
        </p:nvGrpSpPr>
        <p:grpSpPr>
          <a:xfrm>
            <a:off x="1345095" y="3512694"/>
            <a:ext cx="9621078" cy="2727577"/>
            <a:chOff x="1333058" y="2624935"/>
            <a:chExt cx="9660834" cy="3434905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C2C2299E-20C8-4A18-B056-7C526E14992C}"/>
                </a:ext>
              </a:extLst>
            </p:cNvPr>
            <p:cNvSpPr/>
            <p:nvPr/>
          </p:nvSpPr>
          <p:spPr>
            <a:xfrm>
              <a:off x="1333058" y="2624935"/>
              <a:ext cx="9660834" cy="34349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6D88EE2-862E-409B-8B8A-2D5A31575CA3}"/>
                </a:ext>
              </a:extLst>
            </p:cNvPr>
            <p:cNvSpPr txBox="1"/>
            <p:nvPr/>
          </p:nvSpPr>
          <p:spPr>
            <a:xfrm>
              <a:off x="5476678" y="2693263"/>
              <a:ext cx="1024045" cy="377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Domain</a:t>
              </a:r>
              <a:endParaRPr lang="es-ES" b="1" dirty="0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8ADFD6-56A1-40A8-B827-A470038BDBB9}"/>
              </a:ext>
            </a:extLst>
          </p:cNvPr>
          <p:cNvSpPr txBox="1"/>
          <p:nvPr/>
        </p:nvSpPr>
        <p:spPr>
          <a:xfrm>
            <a:off x="8558348" y="2858131"/>
            <a:ext cx="181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Alis.Core.OpenGL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5A28748-1554-4FBE-B7D1-6776ED4055DC}"/>
              </a:ext>
            </a:extLst>
          </p:cNvPr>
          <p:cNvSpPr txBox="1"/>
          <p:nvPr/>
        </p:nvSpPr>
        <p:spPr>
          <a:xfrm>
            <a:off x="1839491" y="2882269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Alis.Core.Vulkan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C9C596-C215-4CE5-BBDC-BFCEF04B5BBD}"/>
              </a:ext>
            </a:extLst>
          </p:cNvPr>
          <p:cNvSpPr txBox="1"/>
          <p:nvPr/>
        </p:nvSpPr>
        <p:spPr>
          <a:xfrm>
            <a:off x="2189267" y="4034881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Alis.Tools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2A4A41F-4997-45A5-A822-34C00FACD657}"/>
              </a:ext>
            </a:extLst>
          </p:cNvPr>
          <p:cNvSpPr txBox="1"/>
          <p:nvPr/>
        </p:nvSpPr>
        <p:spPr>
          <a:xfrm>
            <a:off x="8757915" y="3997331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Alis.Core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98DE9AC-D200-4C06-995E-DEA3DA5536B8}"/>
              </a:ext>
            </a:extLst>
          </p:cNvPr>
          <p:cNvSpPr txBox="1"/>
          <p:nvPr/>
        </p:nvSpPr>
        <p:spPr>
          <a:xfrm>
            <a:off x="5306351" y="4034881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Alis.FluentAPI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824338E-273B-4A2F-95CC-7D66DCD00DA4}"/>
              </a:ext>
            </a:extLst>
          </p:cNvPr>
          <p:cNvSpPr txBox="1"/>
          <p:nvPr/>
        </p:nvSpPr>
        <p:spPr>
          <a:xfrm>
            <a:off x="5274096" y="2850140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Alis.Core.Sfml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478893-60E9-481D-902E-5F43175C1E9A}"/>
              </a:ext>
            </a:extLst>
          </p:cNvPr>
          <p:cNvSpPr txBox="1"/>
          <p:nvPr/>
        </p:nvSpPr>
        <p:spPr>
          <a:xfrm>
            <a:off x="5642352" y="16992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Alis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ABDC69-7872-4564-A3DD-C67C598CA4A9}"/>
              </a:ext>
            </a:extLst>
          </p:cNvPr>
          <p:cNvSpPr txBox="1"/>
          <p:nvPr/>
        </p:nvSpPr>
        <p:spPr>
          <a:xfrm>
            <a:off x="5299309" y="63791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Alis </a:t>
            </a:r>
            <a:r>
              <a:rPr lang="es-ES" dirty="0" err="1"/>
              <a:t>Engine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5255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perdomo falcón</dc:creator>
  <cp:lastModifiedBy>pablo perdomo falcón</cp:lastModifiedBy>
  <cp:revision>2</cp:revision>
  <dcterms:created xsi:type="dcterms:W3CDTF">2021-11-01T09:55:00Z</dcterms:created>
  <dcterms:modified xsi:type="dcterms:W3CDTF">2021-11-01T12:19:29Z</dcterms:modified>
</cp:coreProperties>
</file>