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8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C07F-95F7-4762-BAF1-46BF3B6C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0D997-3DF4-44E0-B2B2-C795B6D3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0EA76-67F0-4F83-ACF4-334C9BB5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72F6-E261-4D0D-93C4-680D9F3E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4F74E-BA12-42D7-A72B-B97C929B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0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EE2F-398D-402A-8228-0D7CBFF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D8807-2720-4B79-B16C-316CB81D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074FA-019F-4A15-8A5F-EF5024CA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6EC0B-0C6C-4D82-9E3E-8B7B417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70003-3A71-425E-AE01-72FC2E2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31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FC480-FFFF-4B5B-9032-CBAD871BA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F09FD-554C-4A6F-8CEF-1F7FE9FE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A8E2A-4946-461A-90D2-9282F918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15768-67ED-49D1-AA16-9C59F81B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FFDF5-01DF-42DE-9908-F4E91A0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DAF22-F2BC-4AB4-9978-54BC9642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BD2D2-3D59-4C8C-B7EF-1D330634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2B101-FDAE-481D-9A7A-3D6A29D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BEFC5-D340-4CF0-BF66-9845FDD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6033F-028A-4F79-BF98-638E5A8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24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5428-5CFB-49F9-B489-F4C5F4B1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E5E76-9F23-43AC-AA8E-DFAAB616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2F7D8-F426-45F5-9FDB-6FC84441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1F981-6BAE-49DE-9DCC-CDB8F2D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BCD24-F473-444C-BDF7-69F4B103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65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4C513-09FA-473A-ABBC-73545DB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9C38B-BD9F-4579-A756-DB83DB4B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B0D58-0C4B-4AEA-A2DB-6E412B160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2CE14B-BFD4-4554-AC21-204F4B3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CAD201-70FC-4901-9933-5FE13A1D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D5B41-5DBF-4056-ACE8-02448A5A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3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DD21-0D9A-4B15-A8F5-47051298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6E9D8-E1DE-4FD7-9962-C134854B7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970CBB-0A94-4D34-8473-A851494F9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87991B-9432-4316-8730-50D71501A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BDDCE-3CFF-4043-8934-12554D5E6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1CE0C0-3BCB-41F2-AAE7-DB0EC56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D6CFA3-01F6-44A1-BC84-89C26A1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660DB1-7790-4E9B-A802-252D288F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3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3C16E-C826-4FBF-AB73-7D32DA1C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48CE01-2CA8-4850-A2D3-1831A85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513C97-52C2-45AE-81FE-0F8D5C1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1148C9-125C-4AF5-B308-9AA670F7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50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404F83-CBB3-4C21-9817-D79AEAC4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C5CC72-115C-4BF1-809B-931C78B1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F8B2BC-00A1-4EAE-8288-C534B1E4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397B0-3411-4B13-A048-1805E8DD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40C10-FAE9-4752-84AF-3B6B2494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8347D-E172-428A-937C-E3EBB25E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1B2A1A-40B6-4C34-97D4-675B3813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5812EB-1DBF-42E9-911D-3BB49906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410FE-1E65-43D7-99C1-B2A48B3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1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21A3-494F-4952-9C7D-73741F6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D44A23-2648-49C9-99CC-C689398D9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9FF572-DDA7-43C1-A306-9EC55699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C6F50-FCDF-4D03-845C-FE9BE32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BA1D6-805B-4BAC-8AAD-16DB2BDF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CA95E-7BB0-4280-8E6C-EFDC5BB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15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D8ABE3-C5F9-43C6-9B3D-7055EC0D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5AA75-8771-4985-BC32-FDB0EED5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CF0A3-1766-4B2A-BF26-6D3E945A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9DB4-6DBA-4D6F-9266-C81D906FB701}" type="datetimeFigureOut">
              <a:rPr lang="es-ES" smtClean="0"/>
              <a:t>16/01/2021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63DD2-68BA-46C3-BBE3-FEBCC594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FD5AB-6D70-4F8A-8C79-E79AC2D0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31C1-ED59-4F7D-9488-B58171E799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 fontScale="90000"/>
          </a:bodyPr>
          <a:lstStyle/>
          <a:p>
            <a:br>
              <a:rPr lang="es-ES" sz="6600" dirty="0"/>
            </a:br>
            <a:r>
              <a:rPr lang="es-ES" sz="6600" dirty="0" err="1"/>
              <a:t>Alis</a:t>
            </a:r>
            <a:r>
              <a:rPr lang="es-ES" sz="6600" dirty="0"/>
              <a:t> Framework</a:t>
            </a:r>
            <a:br>
              <a:rPr lang="es-ES" sz="6600" dirty="0"/>
            </a:br>
            <a:r>
              <a:rPr lang="es-ES" sz="6600" dirty="0"/>
              <a:t>Tools 1.0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s-ES" dirty="0"/>
              <a:t>Pablo Perdomo Falcón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4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3ABBDFE-42D9-4929-AB46-EC85A916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3013075"/>
            <a:ext cx="6953250" cy="130175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8A98903-66D3-42E4-9E17-26F43146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4394200"/>
            <a:ext cx="6953250" cy="1609725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59BD1831-BC1B-4E5F-82FC-599459A3A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5" y="3013075"/>
            <a:ext cx="4465638" cy="179387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E7E29D3-2683-4CAA-A834-0643C91CE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5" y="4884738"/>
            <a:ext cx="4465638" cy="1117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LocalData </a:t>
            </a:r>
            <a:endParaRPr lang="es-ES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298DFA"/>
                </a:solidFill>
              </a:rPr>
              <a:t>Permite guardar y cargar datos en LOCAL de manera rápida e intuitivita.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C55D229-F428-4761-B1C5-3D8F1340D405}"/>
              </a:ext>
            </a:extLst>
          </p:cNvPr>
          <p:cNvSpPr txBox="1">
            <a:spLocks/>
          </p:cNvSpPr>
          <p:nvPr/>
        </p:nvSpPr>
        <p:spPr>
          <a:xfrm>
            <a:off x="315729" y="2476940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Variables Complejas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E112C81-7426-4587-B093-798AD96DFADD}"/>
              </a:ext>
            </a:extLst>
          </p:cNvPr>
          <p:cNvSpPr txBox="1">
            <a:spLocks/>
          </p:cNvSpPr>
          <p:nvPr/>
        </p:nvSpPr>
        <p:spPr>
          <a:xfrm>
            <a:off x="6577515" y="2471257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Variables Primitivas</a:t>
            </a:r>
          </a:p>
        </p:txBody>
      </p:sp>
    </p:spTree>
    <p:extLst>
      <p:ext uri="{BB962C8B-B14F-4D97-AF65-F5344CB8AC3E}">
        <p14:creationId xmlns:p14="http://schemas.microsoft.com/office/powerpoint/2010/main" val="38093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3ABBDFE-42D9-4929-AB46-EC85A916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3013075"/>
            <a:ext cx="6953250" cy="130175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8A98903-66D3-42E4-9E17-26F43146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4394200"/>
            <a:ext cx="6953250" cy="1609725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59BD1831-BC1B-4E5F-82FC-599459A3A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5" y="3013075"/>
            <a:ext cx="4465638" cy="179387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E7E29D3-2683-4CAA-A834-0643C91CE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5" y="4884738"/>
            <a:ext cx="4465638" cy="1117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 dirty="0" err="1">
                <a:solidFill>
                  <a:srgbClr val="FFFFFF"/>
                </a:solidFill>
              </a:rPr>
              <a:t>LocalData</a:t>
            </a:r>
            <a:r>
              <a:rPr lang="es-ES" sz="5400" dirty="0">
                <a:solidFill>
                  <a:srgbClr val="FFFFFF"/>
                </a:solidFill>
              </a:rPr>
              <a:t> &amp; </a:t>
            </a:r>
            <a:r>
              <a:rPr lang="es-ES" sz="5400" dirty="0" err="1">
                <a:solidFill>
                  <a:srgbClr val="FFFFFF"/>
                </a:solidFill>
              </a:rPr>
              <a:t>CloudData</a:t>
            </a:r>
            <a:endParaRPr lang="es-ES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298DFA"/>
                </a:solidFill>
              </a:rPr>
              <a:t>Permite guardar y cargar datos en LOCAL y en la NUBE de manera rápida e intuitivita.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C55D229-F428-4761-B1C5-3D8F1340D405}"/>
              </a:ext>
            </a:extLst>
          </p:cNvPr>
          <p:cNvSpPr txBox="1">
            <a:spLocks/>
          </p:cNvSpPr>
          <p:nvPr/>
        </p:nvSpPr>
        <p:spPr>
          <a:xfrm>
            <a:off x="315729" y="2476940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Variables Complejas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0E112C81-7426-4587-B093-798AD96DFADD}"/>
              </a:ext>
            </a:extLst>
          </p:cNvPr>
          <p:cNvSpPr txBox="1">
            <a:spLocks/>
          </p:cNvSpPr>
          <p:nvPr/>
        </p:nvSpPr>
        <p:spPr>
          <a:xfrm>
            <a:off x="6577515" y="2471257"/>
            <a:ext cx="3788142" cy="49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Variables Primitivas</a:t>
            </a:r>
          </a:p>
        </p:txBody>
      </p:sp>
    </p:spTree>
    <p:extLst>
      <p:ext uri="{BB962C8B-B14F-4D97-AF65-F5344CB8AC3E}">
        <p14:creationId xmlns:p14="http://schemas.microsoft.com/office/powerpoint/2010/main" val="322901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Crypted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31C0DC"/>
                </a:solidFill>
              </a:rPr>
              <a:t>Permite definir de manera simple variables que estén encriptadas en memoria.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Pantalla de computadora&#10;&#10;Descripción generada automáticamente">
            <a:extLst>
              <a:ext uri="{FF2B5EF4-FFF2-40B4-BE49-F238E27FC236}">
                <a16:creationId xmlns:a16="http://schemas.microsoft.com/office/drawing/2014/main" id="{695700CA-3B7C-4C12-A9B7-707EA7E3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83901"/>
            <a:ext cx="11496821" cy="30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D55DAA31-25C4-472F-89A6-AF5DDAC6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811463"/>
            <a:ext cx="11496675" cy="615950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DF3899C-A6B4-4E38-953E-9A892469F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3505200"/>
            <a:ext cx="11496675" cy="15573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4A5F3D-87F7-4436-A5FE-CA7F92AFA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5140325"/>
            <a:ext cx="11496675" cy="10636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Crypted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E7E6E6"/>
                </a:solidFill>
              </a:rPr>
              <a:t>Permite definir de manera simple variables que estén encriptadas en memoria. </a:t>
            </a:r>
          </a:p>
        </p:txBody>
      </p:sp>
    </p:spTree>
    <p:extLst>
      <p:ext uri="{BB962C8B-B14F-4D97-AF65-F5344CB8AC3E}">
        <p14:creationId xmlns:p14="http://schemas.microsoft.com/office/powerpoint/2010/main" val="2312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s-ES" sz="5400">
                <a:solidFill>
                  <a:srgbClr val="FFFFFF"/>
                </a:solidFill>
              </a:rPr>
              <a:t>Language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s-ES" sz="2000">
                <a:solidFill>
                  <a:srgbClr val="FFFFFF"/>
                </a:solidFill>
              </a:rPr>
              <a:t>Permite definir el idioma del videojuego, y poder actualizar mediante eventos el contenido del videojuego.</a:t>
            </a:r>
          </a:p>
          <a:p>
            <a:pPr algn="l"/>
            <a:endParaRPr lang="es-ES" sz="2000">
              <a:solidFill>
                <a:srgbClr val="FFFFFF"/>
              </a:solidFill>
            </a:endParaRP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6C1D5760-DA73-4FC8-BE56-6FE556F6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74" y="647114"/>
            <a:ext cx="7156788" cy="549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52B511-05D9-4A9B-A3F0-64568A19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Zipper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D2E1C-EADA-4241-99DF-85A69E61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Permite controlar archivos zip de manera fácil para facilitar el manejo de ficheros.</a:t>
            </a:r>
          </a:p>
          <a:p>
            <a:pPr algn="l"/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026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 Alis Framework Tools 1.0</vt:lpstr>
      <vt:lpstr>LocalData </vt:lpstr>
      <vt:lpstr>LocalData &amp; CloudData</vt:lpstr>
      <vt:lpstr>Crypted </vt:lpstr>
      <vt:lpstr>Crypted </vt:lpstr>
      <vt:lpstr>Language </vt:lpstr>
      <vt:lpstr>Zipper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Alis Framework Tools 1.0</dc:title>
  <dc:creator>PABLO PERDOMO FALCÓN</dc:creator>
  <cp:lastModifiedBy>PABLO PERDOMO FALCÓN</cp:lastModifiedBy>
  <cp:revision>1</cp:revision>
  <dcterms:created xsi:type="dcterms:W3CDTF">2021-01-16T13:07:32Z</dcterms:created>
  <dcterms:modified xsi:type="dcterms:W3CDTF">2021-01-16T13:08:07Z</dcterms:modified>
</cp:coreProperties>
</file>