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F4C1-DE9D-4130-9635-CFB87B65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3A3A1-7A81-4F68-8104-0A584DF7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14A80-B80D-498D-A515-FB8AA974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A46F3-3FA1-4664-BFAB-9FAD5D19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7A5E1-C70E-422D-964B-4D0A9958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2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B30A7-E7FE-4F88-B1B9-E4B3753E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065C47-78EA-493C-9CDF-49604151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BA39B-47D0-4834-8899-AEFB1EE8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CF646-5FD1-4FDB-8C50-C6B937B5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97D93-55D8-4119-84EA-5781ACE8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6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15F239-4674-45CE-AC3E-E38035165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A6E6DB-2125-4B70-A35E-8BC1F7B9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79C68-ADAD-48C3-9DEC-4B859BAA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D154F-D00A-4E13-8DED-1112D165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76334-81A8-4C24-B15D-9BCC10D1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40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96357-B0D6-4A11-820F-B21B7709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6A782B-0DEE-4765-9579-F0C9A1AF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17A08-F6C0-456D-A671-51D87484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CD53B-6934-4A7E-988F-557125B5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1A17D-B2E4-4E81-B5A0-52D2EC00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1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DA376-61DF-4C98-B22E-1A40A7C3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C9155-5E73-4D54-83A9-1CB0A845E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F5685D-C2F8-4594-873E-11B7331B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13B1E-D060-4CD7-9714-A8A53C87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E51C3-37A2-42FF-A909-A141899C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62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B9C8D-1835-482B-BC0F-BFB82291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D3758-3CD3-468E-9CCC-9C62EE9BD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F68B02-C3C5-450B-A862-26CEFBA9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82256E-B7D8-49E8-B6B7-B473BAC5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1459D8-DC87-408C-AEB0-7BA69F1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9764E-0959-422D-B797-354F5E96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0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41DD-FA1F-45AD-BE7F-E722BB80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3F5A10-61A5-4F3E-B5FA-2C189321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31399-6E12-4C5B-8571-E1C8454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E8F3FA-9790-4D19-BE2B-4E668972C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0F1997-AD5E-4E46-83CA-E9E6888C0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AA2E73-8673-42A9-A857-6BDADB88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12A93D-37E0-44C0-BFCF-F0F1AAEA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A170FE-1932-49B3-8196-D94617AF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47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7F088-01FF-46AE-B357-96A7DC70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38FFDF-C507-493F-8F72-A249E630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5022B8-EB46-4802-A9A8-A678BD86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443238-A968-4534-AC13-0A69E13F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2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0C720C-976C-4E0A-8E63-2872A2B6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D6DF1D-C356-4F86-8ACD-B502BFC0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FB5034-B527-4CFA-A309-B9E1964E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3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6A643-DB4E-4C99-B2F3-A32E0B4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0FFED-3EA0-4D8B-901E-CB824582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DDE1B-CD0C-43AB-B8F7-0C484851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B7194A-3767-47C1-A9BB-7B68744F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FFB939-7ABA-4EC3-ADCF-3C9B78E6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369199-57BA-4F7A-B537-420AF800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57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B94AB-8B59-4903-BA98-A803CCB3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FE63BF-46C6-459F-B488-0A3C647C9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16B7B4-5884-43C7-AD17-2B6ABD63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B208C-73F0-4E7D-9C90-0A2E4C8C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B550EC-B7FE-4A86-A00D-438CFDE2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0E951-F848-4F55-A8B5-95F59B38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54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0C95F1-0F64-413A-B748-AC49DE95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5875D-61F7-4771-AA92-D00E069A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2C1EF-74EA-4573-A3B8-47C756B4F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7DD9-20E7-4596-88D6-550D4EC9E834}" type="datetimeFigureOut">
              <a:rPr lang="es-ES" smtClean="0"/>
              <a:t>08/03/2021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5CF79-65FF-4F90-808B-A928FBCD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CB8B8F-D135-40C3-90D9-D1C5D09C9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10C1-F733-4AA5-9F20-E8B14938C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34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009E31-F9F6-4D08-BEF9-B3A118433D96}"/>
              </a:ext>
            </a:extLst>
          </p:cNvPr>
          <p:cNvSpPr/>
          <p:nvPr/>
        </p:nvSpPr>
        <p:spPr>
          <a:xfrm>
            <a:off x="2637339" y="2972925"/>
            <a:ext cx="755374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35ABD78-92D6-44C4-8BC0-22AB7E13DB6D}"/>
              </a:ext>
            </a:extLst>
          </p:cNvPr>
          <p:cNvSpPr/>
          <p:nvPr/>
        </p:nvSpPr>
        <p:spPr>
          <a:xfrm>
            <a:off x="5058535" y="3014727"/>
            <a:ext cx="1032062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Render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2953F56-DC25-4A3F-9529-FB8CD60FC1C1}"/>
              </a:ext>
            </a:extLst>
          </p:cNvPr>
          <p:cNvSpPr/>
          <p:nvPr/>
        </p:nvSpPr>
        <p:spPr>
          <a:xfrm>
            <a:off x="8382782" y="3037164"/>
            <a:ext cx="1420837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Scene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DF91C90-DD0F-415C-B4B5-DF108A518B6A}"/>
              </a:ext>
            </a:extLst>
          </p:cNvPr>
          <p:cNvSpPr/>
          <p:nvPr/>
        </p:nvSpPr>
        <p:spPr>
          <a:xfrm>
            <a:off x="5392536" y="5763605"/>
            <a:ext cx="1548160" cy="2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12 segundos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B2E5001-7A18-476C-B5FA-2E65E64A7302}"/>
              </a:ext>
            </a:extLst>
          </p:cNvPr>
          <p:cNvSpPr/>
          <p:nvPr/>
        </p:nvSpPr>
        <p:spPr>
          <a:xfrm>
            <a:off x="166415" y="1196352"/>
            <a:ext cx="758384" cy="6049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Run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9A3ACE7-D622-490D-B08D-E27541C345C4}"/>
              </a:ext>
            </a:extLst>
          </p:cNvPr>
          <p:cNvSpPr/>
          <p:nvPr/>
        </p:nvSpPr>
        <p:spPr>
          <a:xfrm>
            <a:off x="924799" y="1754605"/>
            <a:ext cx="758384" cy="6049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2B73373-B2AE-4CAF-8C90-80FEDE1A3453}"/>
              </a:ext>
            </a:extLst>
          </p:cNvPr>
          <p:cNvSpPr/>
          <p:nvPr/>
        </p:nvSpPr>
        <p:spPr>
          <a:xfrm>
            <a:off x="1652907" y="2359516"/>
            <a:ext cx="984431" cy="6049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Update</a:t>
            </a:r>
            <a:endParaRPr lang="es-ES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BD0B318-FC56-4DF1-9D36-7733B3EA52EC}"/>
              </a:ext>
            </a:extLst>
          </p:cNvPr>
          <p:cNvSpPr/>
          <p:nvPr/>
        </p:nvSpPr>
        <p:spPr>
          <a:xfrm>
            <a:off x="4261289" y="3041410"/>
            <a:ext cx="740645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Key 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3EF1FF8-3AE6-4485-AF1F-3B4A465F1E9F}"/>
              </a:ext>
            </a:extLst>
          </p:cNvPr>
          <p:cNvSpPr/>
          <p:nvPr/>
        </p:nvSpPr>
        <p:spPr>
          <a:xfrm>
            <a:off x="7274699" y="3041410"/>
            <a:ext cx="103206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Sprite 2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659778E-0647-4A41-B54D-0118A14587E5}"/>
              </a:ext>
            </a:extLst>
          </p:cNvPr>
          <p:cNvSpPr/>
          <p:nvPr/>
        </p:nvSpPr>
        <p:spPr>
          <a:xfrm>
            <a:off x="6166616" y="3041410"/>
            <a:ext cx="103206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Sprite 1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7003DE5-E658-4B6B-A934-764D66D89EDA}"/>
              </a:ext>
            </a:extLst>
          </p:cNvPr>
          <p:cNvSpPr/>
          <p:nvPr/>
        </p:nvSpPr>
        <p:spPr>
          <a:xfrm>
            <a:off x="10860466" y="3007280"/>
            <a:ext cx="1032062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Object2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BFA11D5-EF56-401A-BF20-CF228D628AC2}"/>
              </a:ext>
            </a:extLst>
          </p:cNvPr>
          <p:cNvSpPr/>
          <p:nvPr/>
        </p:nvSpPr>
        <p:spPr>
          <a:xfrm>
            <a:off x="9879640" y="3014727"/>
            <a:ext cx="894534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Object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D45B9EF-ED00-47FB-A73B-9CA2B8535A29}"/>
              </a:ext>
            </a:extLst>
          </p:cNvPr>
          <p:cNvCxnSpPr>
            <a:cxnSpLocks/>
          </p:cNvCxnSpPr>
          <p:nvPr/>
        </p:nvCxnSpPr>
        <p:spPr>
          <a:xfrm flipV="1">
            <a:off x="265043" y="5526157"/>
            <a:ext cx="11627485" cy="93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595E543-379D-48AC-BA83-C81D5B86E238}"/>
              </a:ext>
            </a:extLst>
          </p:cNvPr>
          <p:cNvSpPr/>
          <p:nvPr/>
        </p:nvSpPr>
        <p:spPr>
          <a:xfrm>
            <a:off x="265043" y="33469"/>
            <a:ext cx="4145222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Todas las Tareas 1 segundo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054D4B7D-8D0C-4BA5-8A09-F94AD09E8BE1}"/>
              </a:ext>
            </a:extLst>
          </p:cNvPr>
          <p:cNvSpPr/>
          <p:nvPr/>
        </p:nvSpPr>
        <p:spPr>
          <a:xfrm>
            <a:off x="3449314" y="3041410"/>
            <a:ext cx="755374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Key P</a:t>
            </a:r>
          </a:p>
        </p:txBody>
      </p:sp>
    </p:spTree>
    <p:extLst>
      <p:ext uri="{BB962C8B-B14F-4D97-AF65-F5344CB8AC3E}">
        <p14:creationId xmlns:p14="http://schemas.microsoft.com/office/powerpoint/2010/main" val="174144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F009E31-F9F6-4D08-BEF9-B3A118433D96}"/>
              </a:ext>
            </a:extLst>
          </p:cNvPr>
          <p:cNvSpPr/>
          <p:nvPr/>
        </p:nvSpPr>
        <p:spPr>
          <a:xfrm>
            <a:off x="6087334" y="1735438"/>
            <a:ext cx="1420837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35ABD78-92D6-44C4-8BC0-22AB7E13DB6D}"/>
              </a:ext>
            </a:extLst>
          </p:cNvPr>
          <p:cNvSpPr/>
          <p:nvPr/>
        </p:nvSpPr>
        <p:spPr>
          <a:xfrm>
            <a:off x="6057922" y="2809657"/>
            <a:ext cx="1420837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Render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2953F56-DC25-4A3F-9529-FB8CD60FC1C1}"/>
              </a:ext>
            </a:extLst>
          </p:cNvPr>
          <p:cNvSpPr/>
          <p:nvPr/>
        </p:nvSpPr>
        <p:spPr>
          <a:xfrm>
            <a:off x="6098085" y="4116640"/>
            <a:ext cx="1420837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Scene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EB7B2D0-2AB8-4578-81A8-0F7745CD3AD3}"/>
              </a:ext>
            </a:extLst>
          </p:cNvPr>
          <p:cNvCxnSpPr>
            <a:cxnSpLocks/>
          </p:cNvCxnSpPr>
          <p:nvPr/>
        </p:nvCxnSpPr>
        <p:spPr>
          <a:xfrm flipV="1">
            <a:off x="1587251" y="365848"/>
            <a:ext cx="12354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DF91C90-DD0F-415C-B4B5-DF108A518B6A}"/>
              </a:ext>
            </a:extLst>
          </p:cNvPr>
          <p:cNvSpPr/>
          <p:nvPr/>
        </p:nvSpPr>
        <p:spPr>
          <a:xfrm>
            <a:off x="4749823" y="6522556"/>
            <a:ext cx="1548160" cy="23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  <a:r>
              <a:rPr lang="es-ES" dirty="0" smtClean="0"/>
              <a:t> </a:t>
            </a:r>
            <a:r>
              <a:rPr lang="es-ES" dirty="0"/>
              <a:t>segundos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7FCC67A-E2FA-4DC6-8778-C4DE11DB0832}"/>
              </a:ext>
            </a:extLst>
          </p:cNvPr>
          <p:cNvSpPr/>
          <p:nvPr/>
        </p:nvSpPr>
        <p:spPr>
          <a:xfrm>
            <a:off x="7611999" y="2027712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Key …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B2E5001-7A18-476C-B5FA-2E65E64A7302}"/>
              </a:ext>
            </a:extLst>
          </p:cNvPr>
          <p:cNvSpPr/>
          <p:nvPr/>
        </p:nvSpPr>
        <p:spPr>
          <a:xfrm>
            <a:off x="59021" y="1189595"/>
            <a:ext cx="1420837" cy="60491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Run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9A3ACE7-D622-490D-B08D-E27541C345C4}"/>
              </a:ext>
            </a:extLst>
          </p:cNvPr>
          <p:cNvSpPr/>
          <p:nvPr/>
        </p:nvSpPr>
        <p:spPr>
          <a:xfrm>
            <a:off x="1587251" y="1190854"/>
            <a:ext cx="1420837" cy="6049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Start</a:t>
            </a:r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2B73373-B2AE-4CAF-8C90-80FEDE1A3453}"/>
              </a:ext>
            </a:extLst>
          </p:cNvPr>
          <p:cNvSpPr/>
          <p:nvPr/>
        </p:nvSpPr>
        <p:spPr>
          <a:xfrm>
            <a:off x="4643711" y="1201252"/>
            <a:ext cx="1420837" cy="6049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Update</a:t>
            </a:r>
            <a:endParaRPr lang="es-ES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BD0B318-FC56-4DF1-9D36-7733B3EA52EC}"/>
              </a:ext>
            </a:extLst>
          </p:cNvPr>
          <p:cNvSpPr/>
          <p:nvPr/>
        </p:nvSpPr>
        <p:spPr>
          <a:xfrm>
            <a:off x="7618625" y="1604453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Key A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3EF1FF8-3AE6-4485-AF1F-3B4A465F1E9F}"/>
              </a:ext>
            </a:extLst>
          </p:cNvPr>
          <p:cNvSpPr/>
          <p:nvPr/>
        </p:nvSpPr>
        <p:spPr>
          <a:xfrm>
            <a:off x="7618625" y="3088663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Sprite 2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659778E-0647-4A41-B54D-0118A14587E5}"/>
              </a:ext>
            </a:extLst>
          </p:cNvPr>
          <p:cNvSpPr/>
          <p:nvPr/>
        </p:nvSpPr>
        <p:spPr>
          <a:xfrm>
            <a:off x="7618625" y="2665404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Sprite 1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7003DE5-E658-4B6B-A934-764D66D89EDA}"/>
              </a:ext>
            </a:extLst>
          </p:cNvPr>
          <p:cNvSpPr/>
          <p:nvPr/>
        </p:nvSpPr>
        <p:spPr>
          <a:xfrm>
            <a:off x="7708422" y="4567103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GameObject</a:t>
            </a:r>
            <a:r>
              <a:rPr lang="es-ES" dirty="0"/>
              <a:t> 2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BFA11D5-EF56-401A-BF20-CF228D628AC2}"/>
              </a:ext>
            </a:extLst>
          </p:cNvPr>
          <p:cNvSpPr/>
          <p:nvPr/>
        </p:nvSpPr>
        <p:spPr>
          <a:xfrm>
            <a:off x="7708422" y="4123426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GameObject</a:t>
            </a:r>
            <a:r>
              <a:rPr lang="es-ES" dirty="0"/>
              <a:t> 1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D45B9EF-ED00-47FB-A73B-9CA2B8535A29}"/>
              </a:ext>
            </a:extLst>
          </p:cNvPr>
          <p:cNvCxnSpPr>
            <a:cxnSpLocks/>
          </p:cNvCxnSpPr>
          <p:nvPr/>
        </p:nvCxnSpPr>
        <p:spPr>
          <a:xfrm flipV="1">
            <a:off x="1479858" y="6433197"/>
            <a:ext cx="8088091" cy="9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595E543-379D-48AC-BA83-C81D5B86E238}"/>
              </a:ext>
            </a:extLst>
          </p:cNvPr>
          <p:cNvSpPr/>
          <p:nvPr/>
        </p:nvSpPr>
        <p:spPr>
          <a:xfrm>
            <a:off x="1587251" y="33469"/>
            <a:ext cx="1235462" cy="258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 segundo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6A18233-C064-48E9-B74B-F5190C788C86}"/>
              </a:ext>
            </a:extLst>
          </p:cNvPr>
          <p:cNvCxnSpPr>
            <a:cxnSpLocks/>
          </p:cNvCxnSpPr>
          <p:nvPr/>
        </p:nvCxnSpPr>
        <p:spPr>
          <a:xfrm>
            <a:off x="4682758" y="365848"/>
            <a:ext cx="12523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F68F3D7-49B3-4BED-992D-D647D46090E8}"/>
              </a:ext>
            </a:extLst>
          </p:cNvPr>
          <p:cNvSpPr/>
          <p:nvPr/>
        </p:nvSpPr>
        <p:spPr>
          <a:xfrm>
            <a:off x="4673122" y="35522"/>
            <a:ext cx="1235462" cy="25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 segundo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AB8E426-0D39-4006-9C3C-A4C8064841CA}"/>
              </a:ext>
            </a:extLst>
          </p:cNvPr>
          <p:cNvCxnSpPr>
            <a:cxnSpLocks/>
          </p:cNvCxnSpPr>
          <p:nvPr/>
        </p:nvCxnSpPr>
        <p:spPr>
          <a:xfrm>
            <a:off x="6146266" y="362307"/>
            <a:ext cx="12523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2596258-799F-4B7E-8EFD-DA6E96315788}"/>
              </a:ext>
            </a:extLst>
          </p:cNvPr>
          <p:cNvSpPr/>
          <p:nvPr/>
        </p:nvSpPr>
        <p:spPr>
          <a:xfrm>
            <a:off x="6190772" y="28398"/>
            <a:ext cx="1235462" cy="25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 segundo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00DC464-D580-442A-B8CD-3BBD98290CD9}"/>
              </a:ext>
            </a:extLst>
          </p:cNvPr>
          <p:cNvCxnSpPr>
            <a:cxnSpLocks/>
          </p:cNvCxnSpPr>
          <p:nvPr/>
        </p:nvCxnSpPr>
        <p:spPr>
          <a:xfrm>
            <a:off x="7739218" y="365848"/>
            <a:ext cx="12523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DDE4FC1-B6E8-442B-9FFB-586A6E8D3CDB}"/>
              </a:ext>
            </a:extLst>
          </p:cNvPr>
          <p:cNvSpPr/>
          <p:nvPr/>
        </p:nvSpPr>
        <p:spPr>
          <a:xfrm>
            <a:off x="7708422" y="20069"/>
            <a:ext cx="1235462" cy="25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 segundo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054D4B7D-8D0C-4BA5-8A09-F94AD09E8BE1}"/>
              </a:ext>
            </a:extLst>
          </p:cNvPr>
          <p:cNvSpPr/>
          <p:nvPr/>
        </p:nvSpPr>
        <p:spPr>
          <a:xfrm>
            <a:off x="7604737" y="1181194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Key P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FEFA85DE-9E82-4E7F-B783-AEA7DE89DDC0}"/>
              </a:ext>
            </a:extLst>
          </p:cNvPr>
          <p:cNvSpPr/>
          <p:nvPr/>
        </p:nvSpPr>
        <p:spPr>
          <a:xfrm>
            <a:off x="7618625" y="3520850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Sprite …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5B8CE0BE-C3AE-4F89-BF13-4A851D600BAA}"/>
              </a:ext>
            </a:extLst>
          </p:cNvPr>
          <p:cNvSpPr/>
          <p:nvPr/>
        </p:nvSpPr>
        <p:spPr>
          <a:xfrm>
            <a:off x="7671025" y="5018328"/>
            <a:ext cx="1589803" cy="38010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GameObject</a:t>
            </a:r>
            <a:r>
              <a:rPr lang="es-ES" dirty="0"/>
              <a:t>...</a:t>
            </a:r>
          </a:p>
        </p:txBody>
      </p:sp>
      <p:sp>
        <p:nvSpPr>
          <p:cNvPr id="27" name="Rectángulo: esquinas redondeadas 3">
            <a:extLst>
              <a:ext uri="{FF2B5EF4-FFF2-40B4-BE49-F238E27FC236}">
                <a16:creationId xmlns:a16="http://schemas.microsoft.com/office/drawing/2014/main" id="{5F009E31-F9F6-4D08-BEF9-B3A118433D96}"/>
              </a:ext>
            </a:extLst>
          </p:cNvPr>
          <p:cNvSpPr/>
          <p:nvPr/>
        </p:nvSpPr>
        <p:spPr>
          <a:xfrm>
            <a:off x="3008088" y="1821220"/>
            <a:ext cx="1420837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</a:p>
        </p:txBody>
      </p:sp>
      <p:sp>
        <p:nvSpPr>
          <p:cNvPr id="28" name="Rectángulo: esquinas redondeadas 4">
            <a:extLst>
              <a:ext uri="{FF2B5EF4-FFF2-40B4-BE49-F238E27FC236}">
                <a16:creationId xmlns:a16="http://schemas.microsoft.com/office/drawing/2014/main" id="{A35ABD78-92D6-44C4-8BC0-22AB7E13DB6D}"/>
              </a:ext>
            </a:extLst>
          </p:cNvPr>
          <p:cNvSpPr/>
          <p:nvPr/>
        </p:nvSpPr>
        <p:spPr>
          <a:xfrm>
            <a:off x="3001462" y="2602174"/>
            <a:ext cx="1420837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Render</a:t>
            </a:r>
          </a:p>
        </p:txBody>
      </p:sp>
      <p:sp>
        <p:nvSpPr>
          <p:cNvPr id="30" name="Rectángulo: esquinas redondeadas 5">
            <a:extLst>
              <a:ext uri="{FF2B5EF4-FFF2-40B4-BE49-F238E27FC236}">
                <a16:creationId xmlns:a16="http://schemas.microsoft.com/office/drawing/2014/main" id="{12953F56-DC25-4A3F-9529-FB8CD60FC1C1}"/>
              </a:ext>
            </a:extLst>
          </p:cNvPr>
          <p:cNvSpPr/>
          <p:nvPr/>
        </p:nvSpPr>
        <p:spPr>
          <a:xfrm>
            <a:off x="3009357" y="3372293"/>
            <a:ext cx="1420837" cy="604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Scene</a:t>
            </a:r>
            <a:endParaRPr lang="es-ES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AB8E426-0D39-4006-9C3C-A4C8064841CA}"/>
              </a:ext>
            </a:extLst>
          </p:cNvPr>
          <p:cNvCxnSpPr>
            <a:cxnSpLocks/>
          </p:cNvCxnSpPr>
          <p:nvPr/>
        </p:nvCxnSpPr>
        <p:spPr>
          <a:xfrm>
            <a:off x="3047135" y="362307"/>
            <a:ext cx="12523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2596258-799F-4B7E-8EFD-DA6E96315788}"/>
              </a:ext>
            </a:extLst>
          </p:cNvPr>
          <p:cNvSpPr/>
          <p:nvPr/>
        </p:nvSpPr>
        <p:spPr>
          <a:xfrm>
            <a:off x="3047135" y="21257"/>
            <a:ext cx="1235462" cy="25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 segundo</a:t>
            </a:r>
          </a:p>
        </p:txBody>
      </p:sp>
    </p:spTree>
    <p:extLst>
      <p:ext uri="{BB962C8B-B14F-4D97-AF65-F5344CB8AC3E}">
        <p14:creationId xmlns:p14="http://schemas.microsoft.com/office/powerpoint/2010/main" val="306575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62</Words>
  <Application>Microsoft Office PowerPoint</Application>
  <PresentationFormat>Panorámica</PresentationFormat>
  <Paragraphs>38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perdomo falcón</dc:creator>
  <cp:lastModifiedBy>Perdomo Falcon, Pablo</cp:lastModifiedBy>
  <cp:revision>17</cp:revision>
  <dcterms:created xsi:type="dcterms:W3CDTF">2021-03-07T16:27:32Z</dcterms:created>
  <dcterms:modified xsi:type="dcterms:W3CDTF">2021-03-08T12:32:12Z</dcterms:modified>
</cp:coreProperties>
</file>