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ec118815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ec118815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ec11881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ec11881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ec118815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ec118815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ec118815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ec118815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ec118815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ec118815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ec118815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ec118815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ec118815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ec118815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ec118815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ec118815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29250" y="790200"/>
            <a:ext cx="8485500" cy="18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80"/>
              <a:t>Определение наличия у множества точек свойства быть дваждытреугольным</a:t>
            </a:r>
            <a:endParaRPr sz="3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2250" y="2769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Годовой проект по информатике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2250" y="3951100"/>
            <a:ext cx="21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Абросина Даша 10 - 7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Постановка задачи</a:t>
            </a:r>
            <a:endParaRPr sz="28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B7B7B7"/>
                </a:solidFill>
              </a:rPr>
              <a:t>Множество точек на плоскости назовем дваждытреугольным, если каждая точка этого множества является вершиной хотя бы двух правильных треугольников, построенных по точкам множества. Определить, удовлетворяет ли заданное множество точек этому свойству.</a:t>
            </a:r>
            <a:endParaRPr sz="2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Входные и выходные данные</a:t>
            </a:r>
            <a:endParaRPr sz="28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Входные данные: Координаты точек из вводимого нами множества.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Выходные данные: Ответ на вопрос, соответствует ли заданное множество точек выбранному свойству.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постановки задачи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59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Имеем: множество точек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Требуется: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Из данного множества точек найти те, которые являются вершинами равносторонних треугольников;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Нарисовать найденные треугольники;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484075" y="3612032"/>
            <a:ext cx="77700" cy="7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623275" y="3612032"/>
            <a:ext cx="77700" cy="7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7344825" y="3618933"/>
            <a:ext cx="77700" cy="7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131275" y="4199063"/>
            <a:ext cx="77700" cy="7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999100" y="4205964"/>
            <a:ext cx="77700" cy="7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764400" y="4019496"/>
            <a:ext cx="77700" cy="7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7048500" y="3266724"/>
            <a:ext cx="77700" cy="7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604000" y="4730750"/>
            <a:ext cx="110100" cy="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235225" y="4654857"/>
            <a:ext cx="77700" cy="7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8339675" y="4060925"/>
            <a:ext cx="77700" cy="7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861275" y="3349583"/>
            <a:ext cx="77700" cy="7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636475" y="1377603"/>
            <a:ext cx="77700" cy="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775675" y="1377603"/>
            <a:ext cx="77700" cy="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7497225" y="1384795"/>
            <a:ext cx="77700" cy="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283675" y="1989401"/>
            <a:ext cx="77700" cy="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151500" y="1996593"/>
            <a:ext cx="77700" cy="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916800" y="1802258"/>
            <a:ext cx="77700" cy="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7200900" y="1017727"/>
            <a:ext cx="77700" cy="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749350" y="2644376"/>
            <a:ext cx="77700" cy="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387625" y="2464425"/>
            <a:ext cx="77700" cy="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8492075" y="1845435"/>
            <a:ext cx="77700" cy="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013675" y="1104081"/>
            <a:ext cx="77700" cy="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6"/>
          <p:cNvCxnSpPr>
            <a:stCxn id="76" idx="6"/>
            <a:endCxn id="75" idx="2"/>
          </p:cNvCxnSpPr>
          <p:nvPr/>
        </p:nvCxnSpPr>
        <p:spPr>
          <a:xfrm>
            <a:off x="5700975" y="3649982"/>
            <a:ext cx="78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75" idx="6"/>
            <a:endCxn id="77" idx="2"/>
          </p:cNvCxnSpPr>
          <p:nvPr/>
        </p:nvCxnSpPr>
        <p:spPr>
          <a:xfrm>
            <a:off x="6561775" y="3649982"/>
            <a:ext cx="7830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76" idx="5"/>
            <a:endCxn id="78" idx="1"/>
          </p:cNvCxnSpPr>
          <p:nvPr/>
        </p:nvCxnSpPr>
        <p:spPr>
          <a:xfrm>
            <a:off x="5689596" y="3676817"/>
            <a:ext cx="45300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>
            <a:stCxn id="77" idx="3"/>
            <a:endCxn id="79" idx="7"/>
          </p:cNvCxnSpPr>
          <p:nvPr/>
        </p:nvCxnSpPr>
        <p:spPr>
          <a:xfrm flipH="1">
            <a:off x="7065504" y="3683718"/>
            <a:ext cx="29070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>
            <a:stCxn id="78" idx="5"/>
            <a:endCxn id="82" idx="1"/>
          </p:cNvCxnSpPr>
          <p:nvPr/>
        </p:nvCxnSpPr>
        <p:spPr>
          <a:xfrm>
            <a:off x="6197596" y="4263848"/>
            <a:ext cx="422400" cy="478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>
            <a:stCxn id="79" idx="3"/>
            <a:endCxn id="82" idx="7"/>
          </p:cNvCxnSpPr>
          <p:nvPr/>
        </p:nvCxnSpPr>
        <p:spPr>
          <a:xfrm flipH="1">
            <a:off x="6697879" y="4270748"/>
            <a:ext cx="312600" cy="471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5689596" y="3676817"/>
            <a:ext cx="453000" cy="53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stCxn id="75" idx="5"/>
          </p:cNvCxnSpPr>
          <p:nvPr/>
        </p:nvCxnSpPr>
        <p:spPr>
          <a:xfrm>
            <a:off x="6550396" y="3676817"/>
            <a:ext cx="464400" cy="55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stCxn id="75" idx="3"/>
            <a:endCxn id="78" idx="4"/>
          </p:cNvCxnSpPr>
          <p:nvPr/>
        </p:nvCxnSpPr>
        <p:spPr>
          <a:xfrm flipH="1">
            <a:off x="6170254" y="3676817"/>
            <a:ext cx="325200" cy="59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/>
          <p:nvPr/>
        </p:nvSpPr>
        <p:spPr>
          <a:xfrm>
            <a:off x="6145400" y="4212175"/>
            <a:ext cx="77700" cy="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6"/>
          <p:cNvCxnSpPr>
            <a:stCxn id="78" idx="5"/>
            <a:endCxn id="79" idx="3"/>
          </p:cNvCxnSpPr>
          <p:nvPr/>
        </p:nvCxnSpPr>
        <p:spPr>
          <a:xfrm>
            <a:off x="6197596" y="4263848"/>
            <a:ext cx="8130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/>
          <p:nvPr/>
        </p:nvCxnSpPr>
        <p:spPr>
          <a:xfrm flipH="1" rot="10800000">
            <a:off x="4162775" y="3005700"/>
            <a:ext cx="4628400" cy="282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/>
          <p:nvPr/>
        </p:nvCxnSpPr>
        <p:spPr>
          <a:xfrm flipH="1" rot="10800000">
            <a:off x="3675950" y="1947400"/>
            <a:ext cx="1143000" cy="4797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/>
          <p:nvPr/>
        </p:nvCxnSpPr>
        <p:spPr>
          <a:xfrm flipH="1" rot="10800000">
            <a:off x="3104450" y="4056825"/>
            <a:ext cx="1947300" cy="2400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Математическая модель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152475"/>
            <a:ext cx="857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Нужно понять, является ли треугольник, вершины которого есть любые три точки данного множества, равносторонним.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Находим расстояние между двумя выбранными точками: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24636" l="4336" r="4180" t="15998"/>
          <a:stretch/>
        </p:blipFill>
        <p:spPr>
          <a:xfrm>
            <a:off x="529200" y="2469425"/>
            <a:ext cx="5221075" cy="66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7"/>
          <p:cNvCxnSpPr/>
          <p:nvPr/>
        </p:nvCxnSpPr>
        <p:spPr>
          <a:xfrm flipH="1">
            <a:off x="5651575" y="2582325"/>
            <a:ext cx="1227600" cy="1721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6850950" y="2589400"/>
            <a:ext cx="1672200" cy="1700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 flipH="1">
            <a:off x="5665600" y="4282725"/>
            <a:ext cx="2829300" cy="1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 txBox="1"/>
          <p:nvPr/>
        </p:nvSpPr>
        <p:spPr>
          <a:xfrm>
            <a:off x="5214075" y="4240400"/>
            <a:ext cx="7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x1, y1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131275" y="2371650"/>
            <a:ext cx="8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x2, y2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887825" y="3040925"/>
            <a:ext cx="75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</a:rPr>
              <a:t>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данных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Имеется массив points, хранящий координаты вводимого множества точек.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30400" y="1762450"/>
            <a:ext cx="7614000" cy="823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8"/>
          <p:cNvCxnSpPr/>
          <p:nvPr/>
        </p:nvCxnSpPr>
        <p:spPr>
          <a:xfrm>
            <a:off x="1416725" y="1737775"/>
            <a:ext cx="6900" cy="82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2253050" y="1737775"/>
            <a:ext cx="6900" cy="82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3089375" y="1737775"/>
            <a:ext cx="6900" cy="82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3869900" y="1737775"/>
            <a:ext cx="6900" cy="82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5564675" y="1736100"/>
            <a:ext cx="6900" cy="82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4691150" y="1737775"/>
            <a:ext cx="6900" cy="82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7328075" y="1737775"/>
            <a:ext cx="6900" cy="82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6446375" y="1737775"/>
            <a:ext cx="6900" cy="82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616500" y="1758550"/>
            <a:ext cx="72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x1;y1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1498125" y="1800275"/>
            <a:ext cx="68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x2;y2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2370150" y="1800275"/>
            <a:ext cx="60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x3;y3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3159975" y="1800275"/>
            <a:ext cx="64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x4;y4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943775" y="1800275"/>
            <a:ext cx="68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x5;y5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4753500" y="1800275"/>
            <a:ext cx="75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x6;y6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646125" y="1800275"/>
            <a:ext cx="72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x7;y7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6512825" y="1800275"/>
            <a:ext cx="75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x8;y8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7319900" y="1800275"/>
            <a:ext cx="92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x9;y9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8"/>
          <p:cNvCxnSpPr/>
          <p:nvPr/>
        </p:nvCxnSpPr>
        <p:spPr>
          <a:xfrm flipH="1" rot="10800000">
            <a:off x="526950" y="2177425"/>
            <a:ext cx="7620900" cy="1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метода решения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1700" y="1049825"/>
            <a:ext cx="38016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400"/>
              <a:t>Имеются три выбранные точки и один вариант обхода:</a:t>
            </a:r>
            <a:endParaRPr sz="7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4572000" y="1049825"/>
            <a:ext cx="4367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Если при проверке все расстояния между тремя точками равны, то треугольник-равносторонний.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156" name="Google Shape;156;p19"/>
          <p:cNvCxnSpPr/>
          <p:nvPr/>
        </p:nvCxnSpPr>
        <p:spPr>
          <a:xfrm flipH="1" rot="10800000">
            <a:off x="649100" y="2406000"/>
            <a:ext cx="1072500" cy="1404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/>
          <p:nvPr/>
        </p:nvCxnSpPr>
        <p:spPr>
          <a:xfrm>
            <a:off x="1721550" y="2427100"/>
            <a:ext cx="1178400" cy="136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9"/>
          <p:cNvCxnSpPr/>
          <p:nvPr/>
        </p:nvCxnSpPr>
        <p:spPr>
          <a:xfrm flipH="1">
            <a:off x="670375" y="3788825"/>
            <a:ext cx="2222400" cy="2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9"/>
          <p:cNvSpPr txBox="1"/>
          <p:nvPr/>
        </p:nvSpPr>
        <p:spPr>
          <a:xfrm>
            <a:off x="394950" y="3732425"/>
            <a:ext cx="4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587500" y="2074325"/>
            <a:ext cx="4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977450" y="3599375"/>
            <a:ext cx="4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2" name="Google Shape;162;p19"/>
          <p:cNvCxnSpPr/>
          <p:nvPr/>
        </p:nvCxnSpPr>
        <p:spPr>
          <a:xfrm flipH="1" rot="10800000">
            <a:off x="4034126" y="2410380"/>
            <a:ext cx="1065000" cy="142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5098987" y="2431893"/>
            <a:ext cx="1170000" cy="138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9"/>
          <p:cNvCxnSpPr/>
          <p:nvPr/>
        </p:nvCxnSpPr>
        <p:spPr>
          <a:xfrm flipH="1">
            <a:off x="4055124" y="3812118"/>
            <a:ext cx="2206800" cy="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9"/>
          <p:cNvSpPr txBox="1"/>
          <p:nvPr/>
        </p:nvSpPr>
        <p:spPr>
          <a:xfrm>
            <a:off x="4965886" y="2074325"/>
            <a:ext cx="4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6346000" y="3620094"/>
            <a:ext cx="4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739425" y="3732425"/>
            <a:ext cx="4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А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программы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32856" l="462" r="76757" t="3221"/>
          <a:stretch/>
        </p:blipFill>
        <p:spPr>
          <a:xfrm>
            <a:off x="439650" y="1152475"/>
            <a:ext cx="3769574" cy="2975025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0"/>
          <p:cNvPicPr preferRelativeResize="0"/>
          <p:nvPr/>
        </p:nvPicPr>
        <p:blipFill rotWithShape="1">
          <a:blip r:embed="rId4">
            <a:alphaModFix/>
          </a:blip>
          <a:srcRect b="31919" l="309" r="76774" t="3610"/>
          <a:stretch/>
        </p:blipFill>
        <p:spPr>
          <a:xfrm>
            <a:off x="4832554" y="1152475"/>
            <a:ext cx="3811622" cy="30159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ctrTitle"/>
          </p:nvPr>
        </p:nvSpPr>
        <p:spPr>
          <a:xfrm>
            <a:off x="329250" y="790200"/>
            <a:ext cx="8485500" cy="18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80"/>
              <a:t>Спасибо за внимание!</a:t>
            </a:r>
            <a:endParaRPr sz="3380"/>
          </a:p>
        </p:txBody>
      </p:sp>
      <p:sp>
        <p:nvSpPr>
          <p:cNvPr id="181" name="Google Shape;181;p21"/>
          <p:cNvSpPr txBox="1"/>
          <p:nvPr>
            <p:ph idx="1" type="subTitle"/>
          </p:nvPr>
        </p:nvSpPr>
        <p:spPr>
          <a:xfrm>
            <a:off x="382250" y="2769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Абросина Даша 10 - 7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382250" y="3951100"/>
            <a:ext cx="21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