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9D-90BD-4706-BC1C-EDD275B55A97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1904-C639-478C-BED7-E75F5C5218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47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9D-90BD-4706-BC1C-EDD275B55A97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1904-C639-478C-BED7-E75F5C5218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077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9D-90BD-4706-BC1C-EDD275B55A97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1904-C639-478C-BED7-E75F5C5218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846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9D-90BD-4706-BC1C-EDD275B55A97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1904-C639-478C-BED7-E75F5C5218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55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9D-90BD-4706-BC1C-EDD275B55A97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1904-C639-478C-BED7-E75F5C5218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165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9D-90BD-4706-BC1C-EDD275B55A97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1904-C639-478C-BED7-E75F5C5218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339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9D-90BD-4706-BC1C-EDD275B55A97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1904-C639-478C-BED7-E75F5C5218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02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9D-90BD-4706-BC1C-EDD275B55A97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1904-C639-478C-BED7-E75F5C5218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10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9D-90BD-4706-BC1C-EDD275B55A97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1904-C639-478C-BED7-E75F5C5218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4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9D-90BD-4706-BC1C-EDD275B55A97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1904-C639-478C-BED7-E75F5C5218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579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139D-90BD-4706-BC1C-EDD275B55A97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1904-C639-478C-BED7-E75F5C5218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588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139D-90BD-4706-BC1C-EDD275B55A97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1904-C639-478C-BED7-E75F5C5218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379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918" t="43004" r="46734" b="29206"/>
          <a:stretch/>
        </p:blipFill>
        <p:spPr>
          <a:xfrm>
            <a:off x="321716" y="888564"/>
            <a:ext cx="11303493" cy="41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290637"/>
            <a:ext cx="63722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45" y="536026"/>
            <a:ext cx="11157545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5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43" y="917928"/>
            <a:ext cx="9150622" cy="4568472"/>
          </a:xfrm>
        </p:spPr>
      </p:pic>
    </p:spTree>
    <p:extLst>
      <p:ext uri="{BB962C8B-B14F-4D97-AF65-F5344CB8AC3E}">
        <p14:creationId xmlns:p14="http://schemas.microsoft.com/office/powerpoint/2010/main" val="124436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719137"/>
            <a:ext cx="82677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9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704850"/>
            <a:ext cx="81915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690562"/>
            <a:ext cx="81534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5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709612"/>
            <a:ext cx="82010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3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7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709612"/>
            <a:ext cx="81248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44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labredes</dc:creator>
  <cp:lastModifiedBy>labredes</cp:lastModifiedBy>
  <cp:revision>5</cp:revision>
  <dcterms:created xsi:type="dcterms:W3CDTF">2016-11-08T21:01:03Z</dcterms:created>
  <dcterms:modified xsi:type="dcterms:W3CDTF">2016-11-08T21:22:42Z</dcterms:modified>
</cp:coreProperties>
</file>