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DAB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0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84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79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5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63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18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7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88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4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24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84ED-982B-4771-B198-BFBDD5FED90A}" type="datetimeFigureOut">
              <a:rPr lang="zh-TW" altLang="en-US" smtClean="0"/>
              <a:t>2015/12/19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85A8-F041-456F-84B0-78E589605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06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3" r="33251" b="5651"/>
          <a:stretch/>
        </p:blipFill>
        <p:spPr>
          <a:xfrm>
            <a:off x="3525794" y="543697"/>
            <a:ext cx="4621427" cy="5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削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58984" y="1446116"/>
            <a:ext cx="4340929" cy="2973859"/>
            <a:chOff x="445312" y="1520006"/>
            <a:chExt cx="4340929" cy="2973859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18" b="100000" l="0" r="100000"/>
                      </a14:imgEffect>
                    </a14:imgLayer>
                  </a14:imgProps>
                </a:ext>
              </a:extLst>
            </a:blip>
            <a:srcRect t="9543" r="7775"/>
            <a:stretch/>
          </p:blipFill>
          <p:spPr>
            <a:xfrm rot="2930679">
              <a:off x="323403" y="2614447"/>
              <a:ext cx="1818554" cy="1574736"/>
            </a:xfrm>
            <a:prstGeom prst="rect">
              <a:avLst/>
            </a:prstGeom>
          </p:spPr>
        </p:pic>
        <p:sp>
          <p:nvSpPr>
            <p:cNvPr id="4" name="立方體 3"/>
            <p:cNvSpPr/>
            <p:nvPr/>
          </p:nvSpPr>
          <p:spPr>
            <a:xfrm>
              <a:off x="1232680" y="1520006"/>
              <a:ext cx="2899719" cy="29738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18" b="100000" l="0" r="100000"/>
                      </a14:imgEffect>
                    </a14:imgLayer>
                  </a14:imgProps>
                </a:ext>
              </a:extLst>
            </a:blip>
            <a:srcRect t="18038" r="12380"/>
            <a:stretch/>
          </p:blipFill>
          <p:spPr>
            <a:xfrm rot="2930679" flipH="1" flipV="1">
              <a:off x="3130022" y="2154284"/>
              <a:ext cx="1814190" cy="1498249"/>
            </a:xfrm>
            <a:prstGeom prst="rect">
              <a:avLst/>
            </a:prstGeom>
          </p:spPr>
        </p:pic>
        <p:sp>
          <p:nvSpPr>
            <p:cNvPr id="19" name="平行四邊形 18"/>
            <p:cNvSpPr/>
            <p:nvPr/>
          </p:nvSpPr>
          <p:spPr>
            <a:xfrm rot="18888195">
              <a:off x="2570506" y="2291395"/>
              <a:ext cx="2238841" cy="1559622"/>
            </a:xfrm>
            <a:prstGeom prst="parallelogram">
              <a:avLst>
                <a:gd name="adj" fmla="val 98378"/>
              </a:avLst>
            </a:prstGeom>
            <a:solidFill>
              <a:srgbClr val="497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圓角矩形 20"/>
          <p:cNvSpPr/>
          <p:nvPr/>
        </p:nvSpPr>
        <p:spPr>
          <a:xfrm>
            <a:off x="4493793" y="1105569"/>
            <a:ext cx="914400" cy="5272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樹枝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176042" y="1708192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樹</a:t>
            </a:r>
            <a:r>
              <a:rPr lang="zh-TW" altLang="en-US" dirty="0"/>
              <a:t>藤</a:t>
            </a:r>
          </a:p>
        </p:txBody>
      </p:sp>
      <p:cxnSp>
        <p:nvCxnSpPr>
          <p:cNvPr id="23" name="直線單箭頭接點 22"/>
          <p:cNvCxnSpPr>
            <a:stCxn id="21" idx="3"/>
            <a:endCxn id="22" idx="1"/>
          </p:cNvCxnSpPr>
          <p:nvPr/>
        </p:nvCxnSpPr>
        <p:spPr>
          <a:xfrm>
            <a:off x="5408193" y="1369180"/>
            <a:ext cx="767849" cy="60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7738164" y="1235052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22" idx="3"/>
            <a:endCxn id="24" idx="1"/>
          </p:cNvCxnSpPr>
          <p:nvPr/>
        </p:nvCxnSpPr>
        <p:spPr>
          <a:xfrm flipV="1">
            <a:off x="7090442" y="1498663"/>
            <a:ext cx="647722" cy="47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1" idx="3"/>
            <a:endCxn id="27" idx="1"/>
          </p:cNvCxnSpPr>
          <p:nvPr/>
        </p:nvCxnSpPr>
        <p:spPr>
          <a:xfrm flipV="1">
            <a:off x="5408193" y="854651"/>
            <a:ext cx="767849" cy="51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6176042" y="591040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木棍</a:t>
            </a:r>
            <a:endParaRPr lang="zh-TW" altLang="en-US" dirty="0"/>
          </a:p>
        </p:txBody>
      </p:sp>
      <p:sp>
        <p:nvSpPr>
          <p:cNvPr id="28" name="雲朵形 27"/>
          <p:cNvSpPr/>
          <p:nvPr/>
        </p:nvSpPr>
        <p:spPr>
          <a:xfrm>
            <a:off x="9095026" y="1117413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載重</a:t>
            </a:r>
            <a:endParaRPr lang="en-US" altLang="zh-TW" dirty="0" smtClean="0"/>
          </a:p>
        </p:txBody>
      </p:sp>
      <p:cxnSp>
        <p:nvCxnSpPr>
          <p:cNvPr id="29" name="直線單箭頭接點 28"/>
          <p:cNvCxnSpPr>
            <a:stCxn id="24" idx="3"/>
            <a:endCxn id="28" idx="2"/>
          </p:cNvCxnSpPr>
          <p:nvPr/>
        </p:nvCxnSpPr>
        <p:spPr>
          <a:xfrm>
            <a:off x="8652564" y="1498663"/>
            <a:ext cx="445528" cy="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7738164" y="2397765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草</a:t>
            </a:r>
            <a:r>
              <a:rPr lang="zh-TW" altLang="en-US" dirty="0"/>
              <a:t>屋</a:t>
            </a:r>
          </a:p>
        </p:txBody>
      </p:sp>
      <p:sp>
        <p:nvSpPr>
          <p:cNvPr id="31" name="雲朵形 30"/>
          <p:cNvSpPr/>
          <p:nvPr/>
        </p:nvSpPr>
        <p:spPr>
          <a:xfrm>
            <a:off x="9095026" y="2289557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人員</a:t>
            </a:r>
            <a:endParaRPr lang="en-US" altLang="zh-TW" dirty="0" smtClean="0"/>
          </a:p>
        </p:txBody>
      </p:sp>
      <p:cxnSp>
        <p:nvCxnSpPr>
          <p:cNvPr id="32" name="直線單箭頭接點 31"/>
          <p:cNvCxnSpPr>
            <a:stCxn id="30" idx="3"/>
            <a:endCxn id="31" idx="2"/>
          </p:cNvCxnSpPr>
          <p:nvPr/>
        </p:nvCxnSpPr>
        <p:spPr>
          <a:xfrm>
            <a:off x="8652564" y="2661376"/>
            <a:ext cx="445528" cy="1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2" idx="3"/>
            <a:endCxn id="30" idx="1"/>
          </p:cNvCxnSpPr>
          <p:nvPr/>
        </p:nvCxnSpPr>
        <p:spPr>
          <a:xfrm>
            <a:off x="7090442" y="1971803"/>
            <a:ext cx="647722" cy="68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0" y="1690688"/>
            <a:ext cx="3801358" cy="3419277"/>
            <a:chOff x="1307477" y="2552408"/>
            <a:chExt cx="3801358" cy="3419277"/>
          </a:xfrm>
        </p:grpSpPr>
        <p:sp>
          <p:nvSpPr>
            <p:cNvPr id="11" name="立方體 10"/>
            <p:cNvSpPr/>
            <p:nvPr/>
          </p:nvSpPr>
          <p:spPr>
            <a:xfrm>
              <a:off x="1860751" y="2997826"/>
              <a:ext cx="2899719" cy="29738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74" name="Picture 2" descr="http://www.nanjingblade.com/uploads/image/120708011637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125" b="97500" l="8667" r="96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79044">
              <a:off x="1307477" y="2552408"/>
              <a:ext cx="3801358" cy="153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橢圓 13"/>
            <p:cNvSpPr/>
            <p:nvPr/>
          </p:nvSpPr>
          <p:spPr>
            <a:xfrm>
              <a:off x="2784137" y="2975361"/>
              <a:ext cx="1052945" cy="53570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圓角矩形 16"/>
          <p:cNvSpPr/>
          <p:nvPr/>
        </p:nvSpPr>
        <p:spPr>
          <a:xfrm>
            <a:off x="3988260" y="3520505"/>
            <a:ext cx="914400" cy="5272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木棍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5570043" y="4043783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木條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5570043" y="2967943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木棒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900738" y="4043783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木盾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18" idx="3"/>
            <a:endCxn id="22" idx="1"/>
          </p:cNvCxnSpPr>
          <p:nvPr/>
        </p:nvCxnSpPr>
        <p:spPr>
          <a:xfrm>
            <a:off x="6484443" y="4307394"/>
            <a:ext cx="41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雲朵形 25"/>
          <p:cNvSpPr/>
          <p:nvPr/>
        </p:nvSpPr>
        <p:spPr>
          <a:xfrm>
            <a:off x="8235505" y="3924334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防禦</a:t>
            </a:r>
            <a:endParaRPr lang="en-US" altLang="zh-TW" dirty="0" smtClean="0"/>
          </a:p>
        </p:txBody>
      </p:sp>
      <p:cxnSp>
        <p:nvCxnSpPr>
          <p:cNvPr id="27" name="直線單箭頭接點 26"/>
          <p:cNvCxnSpPr>
            <a:stCxn id="22" idx="3"/>
            <a:endCxn id="26" idx="2"/>
          </p:cNvCxnSpPr>
          <p:nvPr/>
        </p:nvCxnSpPr>
        <p:spPr>
          <a:xfrm>
            <a:off x="7815138" y="4307394"/>
            <a:ext cx="423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6900738" y="5263785"/>
            <a:ext cx="914400" cy="5272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樹</a:t>
            </a:r>
            <a:r>
              <a:rPr lang="zh-TW" altLang="en-US" dirty="0"/>
              <a:t>藤</a:t>
            </a:r>
          </a:p>
        </p:txBody>
      </p:sp>
      <p:cxnSp>
        <p:nvCxnSpPr>
          <p:cNvPr id="45" name="直線單箭頭接點 44"/>
          <p:cNvCxnSpPr>
            <a:stCxn id="17" idx="3"/>
            <a:endCxn id="19" idx="1"/>
          </p:cNvCxnSpPr>
          <p:nvPr/>
        </p:nvCxnSpPr>
        <p:spPr>
          <a:xfrm flipV="1">
            <a:off x="4902660" y="3231554"/>
            <a:ext cx="667383" cy="55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7" idx="3"/>
            <a:endCxn id="18" idx="1"/>
          </p:cNvCxnSpPr>
          <p:nvPr/>
        </p:nvCxnSpPr>
        <p:spPr>
          <a:xfrm>
            <a:off x="4902660" y="3784116"/>
            <a:ext cx="667383" cy="52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8" idx="0"/>
            <a:endCxn id="22" idx="2"/>
          </p:cNvCxnSpPr>
          <p:nvPr/>
        </p:nvCxnSpPr>
        <p:spPr>
          <a:xfrm flipV="1">
            <a:off x="7357938" y="4571005"/>
            <a:ext cx="0" cy="69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4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加工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38352" y="1951378"/>
            <a:ext cx="4056433" cy="2973859"/>
            <a:chOff x="5305916" y="2136106"/>
            <a:chExt cx="4056433" cy="2973859"/>
          </a:xfrm>
        </p:grpSpPr>
        <p:sp>
          <p:nvSpPr>
            <p:cNvPr id="11" name="立方體 10"/>
            <p:cNvSpPr/>
            <p:nvPr/>
          </p:nvSpPr>
          <p:spPr>
            <a:xfrm>
              <a:off x="5305916" y="2136106"/>
              <a:ext cx="2899719" cy="29738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098" name="Picture 2" descr="http://www.ho-cheng.com/uploads/2/7/7/9/27792877/4308580_orig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56" b="92889" l="10000" r="90000">
                          <a14:foregroundMark x1="20500" y1="35333" x2="60667" y2="15333"/>
                          <a14:foregroundMark x1="61333" y1="10444" x2="65333" y2="9778"/>
                          <a14:foregroundMark x1="58000" y1="10889" x2="58167" y2="13778"/>
                          <a14:foregroundMark x1="80500" y1="27111" x2="68000" y2="59333"/>
                          <a14:foregroundMark x1="87000" y1="31556" x2="80667" y2="76444"/>
                          <a14:foregroundMark x1="78167" y1="80000" x2="82333" y2="81556"/>
                          <a14:foregroundMark x1="33167" y1="78889" x2="41333" y2="82444"/>
                          <a14:foregroundMark x1="50667" y1="89333" x2="49167" y2="83111"/>
                          <a14:foregroundMark x1="23833" y1="49111" x2="37000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2" t="25373" r="13348" b="9119"/>
            <a:stretch/>
          </p:blipFill>
          <p:spPr bwMode="auto">
            <a:xfrm rot="16200000">
              <a:off x="7482925" y="3230540"/>
              <a:ext cx="2050784" cy="1708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平行四邊形 12"/>
            <p:cNvSpPr/>
            <p:nvPr/>
          </p:nvSpPr>
          <p:spPr>
            <a:xfrm rot="18888195">
              <a:off x="6671020" y="3009482"/>
              <a:ext cx="1966531" cy="1523167"/>
            </a:xfrm>
            <a:prstGeom prst="parallelogram">
              <a:avLst>
                <a:gd name="adj" fmla="val 98378"/>
              </a:avLst>
            </a:prstGeom>
            <a:solidFill>
              <a:srgbClr val="497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4590539" y="3439085"/>
            <a:ext cx="914400" cy="5272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木棒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038672" y="4036320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木塊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7439920" y="3438307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木板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7439920" y="4537339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木樁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8" idx="2"/>
            <a:endCxn id="20" idx="3"/>
          </p:cNvCxnSpPr>
          <p:nvPr/>
        </p:nvCxnSpPr>
        <p:spPr>
          <a:xfrm>
            <a:off x="7897120" y="5064561"/>
            <a:ext cx="0" cy="5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雲朵形 19"/>
          <p:cNvSpPr/>
          <p:nvPr/>
        </p:nvSpPr>
        <p:spPr>
          <a:xfrm>
            <a:off x="7402849" y="5534258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土地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5" idx="3"/>
            <a:endCxn id="16" idx="1"/>
          </p:cNvCxnSpPr>
          <p:nvPr/>
        </p:nvCxnSpPr>
        <p:spPr>
          <a:xfrm>
            <a:off x="5504939" y="3702696"/>
            <a:ext cx="533733" cy="59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6" idx="3"/>
            <a:endCxn id="17" idx="1"/>
          </p:cNvCxnSpPr>
          <p:nvPr/>
        </p:nvCxnSpPr>
        <p:spPr>
          <a:xfrm flipV="1">
            <a:off x="6953072" y="3701918"/>
            <a:ext cx="486848" cy="59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6" idx="3"/>
            <a:endCxn id="18" idx="1"/>
          </p:cNvCxnSpPr>
          <p:nvPr/>
        </p:nvCxnSpPr>
        <p:spPr>
          <a:xfrm>
            <a:off x="6953072" y="4299931"/>
            <a:ext cx="486848" cy="50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8907273" y="2339276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木鍬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17" idx="3"/>
            <a:endCxn id="37" idx="1"/>
          </p:cNvCxnSpPr>
          <p:nvPr/>
        </p:nvCxnSpPr>
        <p:spPr>
          <a:xfrm flipV="1">
            <a:off x="8354320" y="2602887"/>
            <a:ext cx="552953" cy="10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8907273" y="4532759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</a:t>
            </a:r>
            <a:r>
              <a:rPr lang="zh-TW" altLang="en-US" dirty="0"/>
              <a:t>屋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8907273" y="3438307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</a:t>
            </a:r>
            <a:r>
              <a:rPr lang="zh-TW" altLang="en-US" dirty="0" smtClean="0"/>
              <a:t>箱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17" idx="3"/>
            <a:endCxn id="41" idx="1"/>
          </p:cNvCxnSpPr>
          <p:nvPr/>
        </p:nvCxnSpPr>
        <p:spPr>
          <a:xfrm>
            <a:off x="8354320" y="3701918"/>
            <a:ext cx="55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7" idx="3"/>
            <a:endCxn id="40" idx="1"/>
          </p:cNvCxnSpPr>
          <p:nvPr/>
        </p:nvCxnSpPr>
        <p:spPr>
          <a:xfrm>
            <a:off x="8354320" y="3701918"/>
            <a:ext cx="552953" cy="109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8" idx="3"/>
            <a:endCxn id="40" idx="1"/>
          </p:cNvCxnSpPr>
          <p:nvPr/>
        </p:nvCxnSpPr>
        <p:spPr>
          <a:xfrm flipV="1">
            <a:off x="8354320" y="4796370"/>
            <a:ext cx="552953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雲朵形 54"/>
          <p:cNvSpPr/>
          <p:nvPr/>
        </p:nvSpPr>
        <p:spPr>
          <a:xfrm>
            <a:off x="10300483" y="4413310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人員</a:t>
            </a:r>
            <a:endParaRPr lang="en-US" altLang="zh-TW" dirty="0" smtClean="0"/>
          </a:p>
        </p:txBody>
      </p:sp>
      <p:sp>
        <p:nvSpPr>
          <p:cNvPr id="56" name="雲朵形 55"/>
          <p:cNvSpPr/>
          <p:nvPr/>
        </p:nvSpPr>
        <p:spPr>
          <a:xfrm>
            <a:off x="10334409" y="3318858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載重</a:t>
            </a:r>
            <a:endParaRPr lang="en-US" altLang="zh-TW" dirty="0" smtClean="0"/>
          </a:p>
        </p:txBody>
      </p:sp>
      <p:cxnSp>
        <p:nvCxnSpPr>
          <p:cNvPr id="57" name="直線單箭頭接點 56"/>
          <p:cNvCxnSpPr>
            <a:stCxn id="40" idx="3"/>
            <a:endCxn id="55" idx="2"/>
          </p:cNvCxnSpPr>
          <p:nvPr/>
        </p:nvCxnSpPr>
        <p:spPr>
          <a:xfrm>
            <a:off x="9821673" y="4796370"/>
            <a:ext cx="481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1" idx="3"/>
            <a:endCxn id="56" idx="2"/>
          </p:cNvCxnSpPr>
          <p:nvPr/>
        </p:nvCxnSpPr>
        <p:spPr>
          <a:xfrm>
            <a:off x="9821673" y="3701918"/>
            <a:ext cx="51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按鈕形 63"/>
          <p:cNvSpPr/>
          <p:nvPr/>
        </p:nvSpPr>
        <p:spPr>
          <a:xfrm>
            <a:off x="10278873" y="2258972"/>
            <a:ext cx="914400" cy="675502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種植</a:t>
            </a:r>
            <a:endParaRPr lang="zh-TW" altLang="en-US" dirty="0"/>
          </a:p>
        </p:txBody>
      </p:sp>
      <p:cxnSp>
        <p:nvCxnSpPr>
          <p:cNvPr id="65" name="直線單箭頭接點 64"/>
          <p:cNvCxnSpPr>
            <a:stCxn id="37" idx="3"/>
            <a:endCxn id="64" idx="4"/>
          </p:cNvCxnSpPr>
          <p:nvPr/>
        </p:nvCxnSpPr>
        <p:spPr>
          <a:xfrm flipV="1">
            <a:off x="9821673" y="2596723"/>
            <a:ext cx="457200" cy="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035083" y="2975720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木槍</a:t>
            </a:r>
            <a:endParaRPr lang="zh-TW" altLang="en-US" dirty="0"/>
          </a:p>
        </p:txBody>
      </p:sp>
      <p:cxnSp>
        <p:nvCxnSpPr>
          <p:cNvPr id="76" name="直線單箭頭接點 75"/>
          <p:cNvCxnSpPr>
            <a:stCxn id="15" idx="3"/>
            <a:endCxn id="75" idx="1"/>
          </p:cNvCxnSpPr>
          <p:nvPr/>
        </p:nvCxnSpPr>
        <p:spPr>
          <a:xfrm flipV="1">
            <a:off x="5504939" y="3239331"/>
            <a:ext cx="530144" cy="46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雲朵形 76"/>
          <p:cNvSpPr/>
          <p:nvPr/>
        </p:nvSpPr>
        <p:spPr>
          <a:xfrm>
            <a:off x="6006093" y="1738653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攻擊</a:t>
            </a:r>
            <a:endParaRPr lang="en-US" altLang="zh-TW" dirty="0" smtClean="0"/>
          </a:p>
        </p:txBody>
      </p:sp>
      <p:cxnSp>
        <p:nvCxnSpPr>
          <p:cNvPr id="78" name="直線單箭頭接點 77"/>
          <p:cNvCxnSpPr>
            <a:stCxn id="75" idx="0"/>
            <a:endCxn id="77" idx="1"/>
          </p:cNvCxnSpPr>
          <p:nvPr/>
        </p:nvCxnSpPr>
        <p:spPr>
          <a:xfrm flipV="1">
            <a:off x="6492283" y="2503957"/>
            <a:ext cx="8081" cy="47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8907273" y="5705392"/>
            <a:ext cx="914400" cy="5272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樹</a:t>
            </a:r>
            <a:r>
              <a:rPr lang="zh-TW" altLang="en-US" dirty="0"/>
              <a:t>藤</a:t>
            </a:r>
          </a:p>
        </p:txBody>
      </p:sp>
      <p:cxnSp>
        <p:nvCxnSpPr>
          <p:cNvPr id="88" name="直線單箭頭接點 87"/>
          <p:cNvCxnSpPr>
            <a:stCxn id="87" idx="0"/>
            <a:endCxn id="40" idx="2"/>
          </p:cNvCxnSpPr>
          <p:nvPr/>
        </p:nvCxnSpPr>
        <p:spPr>
          <a:xfrm flipV="1">
            <a:off x="9364473" y="5059981"/>
            <a:ext cx="0" cy="6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按鈕形 92"/>
          <p:cNvSpPr/>
          <p:nvPr/>
        </p:nvSpPr>
        <p:spPr>
          <a:xfrm>
            <a:off x="8907273" y="1157148"/>
            <a:ext cx="914400" cy="675502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挖掘</a:t>
            </a:r>
            <a:endParaRPr lang="zh-TW" altLang="en-US" dirty="0"/>
          </a:p>
        </p:txBody>
      </p:sp>
      <p:sp>
        <p:nvSpPr>
          <p:cNvPr id="94" name="按鈕形 93"/>
          <p:cNvSpPr/>
          <p:nvPr/>
        </p:nvSpPr>
        <p:spPr>
          <a:xfrm>
            <a:off x="7439920" y="1158846"/>
            <a:ext cx="914400" cy="675502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建造</a:t>
            </a:r>
            <a:endParaRPr lang="zh-TW" altLang="en-US" dirty="0"/>
          </a:p>
        </p:txBody>
      </p:sp>
      <p:sp>
        <p:nvSpPr>
          <p:cNvPr id="95" name="圓角矩形 94"/>
          <p:cNvSpPr/>
          <p:nvPr/>
        </p:nvSpPr>
        <p:spPr>
          <a:xfrm>
            <a:off x="7439920" y="2338875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木輪</a:t>
            </a:r>
            <a:endParaRPr lang="zh-TW" altLang="en-US" dirty="0"/>
          </a:p>
        </p:txBody>
      </p:sp>
      <p:cxnSp>
        <p:nvCxnSpPr>
          <p:cNvPr id="4118" name="直線單箭頭接點 4117"/>
          <p:cNvCxnSpPr>
            <a:stCxn id="17" idx="0"/>
            <a:endCxn id="95" idx="2"/>
          </p:cNvCxnSpPr>
          <p:nvPr/>
        </p:nvCxnSpPr>
        <p:spPr>
          <a:xfrm flipV="1">
            <a:off x="7897120" y="2866097"/>
            <a:ext cx="0" cy="57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5" idx="0"/>
            <a:endCxn id="94" idx="2"/>
          </p:cNvCxnSpPr>
          <p:nvPr/>
        </p:nvCxnSpPr>
        <p:spPr>
          <a:xfrm flipV="1">
            <a:off x="7897120" y="1834348"/>
            <a:ext cx="0" cy="50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37" idx="0"/>
            <a:endCxn id="93" idx="2"/>
          </p:cNvCxnSpPr>
          <p:nvPr/>
        </p:nvCxnSpPr>
        <p:spPr>
          <a:xfrm flipV="1">
            <a:off x="9364473" y="1832650"/>
            <a:ext cx="0" cy="50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56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2444" y="2753495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樹枝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989438" y="3172589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樹</a:t>
            </a:r>
            <a:r>
              <a:rPr lang="zh-TW" altLang="en-US" dirty="0"/>
              <a:t>藤</a:t>
            </a:r>
          </a:p>
        </p:txBody>
      </p:sp>
      <p:cxnSp>
        <p:nvCxnSpPr>
          <p:cNvPr id="7" name="直線單箭頭接點 6"/>
          <p:cNvCxnSpPr>
            <a:stCxn id="4" idx="3"/>
            <a:endCxn id="5" idx="1"/>
          </p:cNvCxnSpPr>
          <p:nvPr/>
        </p:nvCxnSpPr>
        <p:spPr>
          <a:xfrm>
            <a:off x="1206844" y="3017106"/>
            <a:ext cx="782594" cy="41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1357697" y="4028820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2"/>
            <a:endCxn id="8" idx="0"/>
          </p:cNvCxnSpPr>
          <p:nvPr/>
        </p:nvCxnSpPr>
        <p:spPr>
          <a:xfrm flipH="1">
            <a:off x="1814897" y="3699811"/>
            <a:ext cx="631741" cy="32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3891349" y="3172589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木條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4" idx="3"/>
            <a:endCxn id="20" idx="1"/>
          </p:cNvCxnSpPr>
          <p:nvPr/>
        </p:nvCxnSpPr>
        <p:spPr>
          <a:xfrm flipV="1">
            <a:off x="1206844" y="2633019"/>
            <a:ext cx="782594" cy="38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989438" y="2369408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木棍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0" idx="3"/>
            <a:endCxn id="12" idx="1"/>
          </p:cNvCxnSpPr>
          <p:nvPr/>
        </p:nvCxnSpPr>
        <p:spPr>
          <a:xfrm>
            <a:off x="2903838" y="2633019"/>
            <a:ext cx="987511" cy="80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5" idx="3"/>
            <a:endCxn id="12" idx="1"/>
          </p:cNvCxnSpPr>
          <p:nvPr/>
        </p:nvCxnSpPr>
        <p:spPr>
          <a:xfrm>
            <a:off x="2903838" y="3436200"/>
            <a:ext cx="987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3891349" y="2373527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木棒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20" idx="3"/>
            <a:endCxn id="32" idx="1"/>
          </p:cNvCxnSpPr>
          <p:nvPr/>
        </p:nvCxnSpPr>
        <p:spPr>
          <a:xfrm>
            <a:off x="2903838" y="2633019"/>
            <a:ext cx="987511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5318560" y="2364260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木鍬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5320620" y="3177744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木塊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12" idx="3"/>
            <a:endCxn id="36" idx="1"/>
          </p:cNvCxnSpPr>
          <p:nvPr/>
        </p:nvCxnSpPr>
        <p:spPr>
          <a:xfrm flipV="1">
            <a:off x="4805749" y="2627871"/>
            <a:ext cx="512811" cy="80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2" idx="3"/>
            <a:endCxn id="36" idx="1"/>
          </p:cNvCxnSpPr>
          <p:nvPr/>
        </p:nvCxnSpPr>
        <p:spPr>
          <a:xfrm flipV="1">
            <a:off x="4805749" y="2627871"/>
            <a:ext cx="512811" cy="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2" idx="3"/>
            <a:endCxn id="37" idx="1"/>
          </p:cNvCxnSpPr>
          <p:nvPr/>
        </p:nvCxnSpPr>
        <p:spPr>
          <a:xfrm>
            <a:off x="4805749" y="3436200"/>
            <a:ext cx="514871" cy="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5318560" y="4037562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木樁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37" idx="2"/>
            <a:endCxn id="59" idx="0"/>
          </p:cNvCxnSpPr>
          <p:nvPr/>
        </p:nvCxnSpPr>
        <p:spPr>
          <a:xfrm flipH="1">
            <a:off x="5775760" y="3704966"/>
            <a:ext cx="2060" cy="33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3891349" y="1453981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木槍</a:t>
            </a:r>
            <a:endParaRPr lang="zh-TW" altLang="en-US" dirty="0"/>
          </a:p>
        </p:txBody>
      </p:sp>
      <p:cxnSp>
        <p:nvCxnSpPr>
          <p:cNvPr id="68" name="直線單箭頭接點 67"/>
          <p:cNvCxnSpPr>
            <a:stCxn id="32" idx="0"/>
            <a:endCxn id="67" idx="2"/>
          </p:cNvCxnSpPr>
          <p:nvPr/>
        </p:nvCxnSpPr>
        <p:spPr>
          <a:xfrm flipV="1">
            <a:off x="4348549" y="1981203"/>
            <a:ext cx="0" cy="39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3889289" y="4042734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木盾</a:t>
            </a:r>
            <a:endParaRPr lang="zh-TW" altLang="en-US" dirty="0"/>
          </a:p>
        </p:txBody>
      </p:sp>
      <p:cxnSp>
        <p:nvCxnSpPr>
          <p:cNvPr id="74" name="直線單箭頭接點 73"/>
          <p:cNvCxnSpPr>
            <a:stCxn id="12" idx="2"/>
            <a:endCxn id="73" idx="0"/>
          </p:cNvCxnSpPr>
          <p:nvPr/>
        </p:nvCxnSpPr>
        <p:spPr>
          <a:xfrm flipH="1">
            <a:off x="4346489" y="3699811"/>
            <a:ext cx="2060" cy="34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雲朵形 78"/>
          <p:cNvSpPr/>
          <p:nvPr/>
        </p:nvSpPr>
        <p:spPr>
          <a:xfrm>
            <a:off x="3854278" y="424250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攻擊</a:t>
            </a:r>
            <a:endParaRPr lang="en-US" altLang="zh-TW" dirty="0" smtClean="0"/>
          </a:p>
        </p:txBody>
      </p:sp>
      <p:cxnSp>
        <p:nvCxnSpPr>
          <p:cNvPr id="81" name="直線單箭頭接點 80"/>
          <p:cNvCxnSpPr>
            <a:stCxn id="67" idx="0"/>
            <a:endCxn id="79" idx="1"/>
          </p:cNvCxnSpPr>
          <p:nvPr/>
        </p:nvCxnSpPr>
        <p:spPr>
          <a:xfrm flipV="1">
            <a:off x="4348549" y="1189554"/>
            <a:ext cx="0" cy="26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雲朵形 82"/>
          <p:cNvSpPr/>
          <p:nvPr/>
        </p:nvSpPr>
        <p:spPr>
          <a:xfrm>
            <a:off x="3852218" y="4910314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防禦</a:t>
            </a:r>
            <a:endParaRPr lang="en-US" altLang="zh-TW" dirty="0" smtClean="0"/>
          </a:p>
        </p:txBody>
      </p:sp>
      <p:cxnSp>
        <p:nvCxnSpPr>
          <p:cNvPr id="85" name="直線單箭頭接點 84"/>
          <p:cNvCxnSpPr>
            <a:stCxn id="73" idx="2"/>
            <a:endCxn id="83" idx="3"/>
          </p:cNvCxnSpPr>
          <p:nvPr/>
        </p:nvCxnSpPr>
        <p:spPr>
          <a:xfrm>
            <a:off x="4346489" y="4569956"/>
            <a:ext cx="0" cy="38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雲朵形 86"/>
          <p:cNvSpPr/>
          <p:nvPr/>
        </p:nvSpPr>
        <p:spPr>
          <a:xfrm>
            <a:off x="1317536" y="4866510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載重</a:t>
            </a:r>
            <a:endParaRPr lang="en-US" altLang="zh-TW" dirty="0" smtClean="0"/>
          </a:p>
        </p:txBody>
      </p:sp>
      <p:cxnSp>
        <p:nvCxnSpPr>
          <p:cNvPr id="89" name="直線單箭頭接點 88"/>
          <p:cNvCxnSpPr>
            <a:stCxn id="8" idx="2"/>
            <a:endCxn id="87" idx="3"/>
          </p:cNvCxnSpPr>
          <p:nvPr/>
        </p:nvCxnSpPr>
        <p:spPr>
          <a:xfrm flipH="1">
            <a:off x="1811807" y="4556042"/>
            <a:ext cx="3090" cy="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按鈕形 89"/>
          <p:cNvSpPr/>
          <p:nvPr/>
        </p:nvSpPr>
        <p:spPr>
          <a:xfrm>
            <a:off x="5318560" y="1396316"/>
            <a:ext cx="914400" cy="675502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挖礦</a:t>
            </a:r>
            <a:endParaRPr lang="zh-TW" altLang="en-US" dirty="0"/>
          </a:p>
        </p:txBody>
      </p:sp>
      <p:sp>
        <p:nvSpPr>
          <p:cNvPr id="91" name="按鈕形 90"/>
          <p:cNvSpPr/>
          <p:nvPr/>
        </p:nvSpPr>
        <p:spPr>
          <a:xfrm>
            <a:off x="6690160" y="1396316"/>
            <a:ext cx="914400" cy="675502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建造</a:t>
            </a:r>
            <a:endParaRPr lang="zh-TW" altLang="en-US" dirty="0"/>
          </a:p>
        </p:txBody>
      </p:sp>
      <p:cxnSp>
        <p:nvCxnSpPr>
          <p:cNvPr id="94" name="直線單箭頭接點 93"/>
          <p:cNvCxnSpPr>
            <a:stCxn id="37" idx="3"/>
            <a:endCxn id="56" idx="1"/>
          </p:cNvCxnSpPr>
          <p:nvPr/>
        </p:nvCxnSpPr>
        <p:spPr>
          <a:xfrm>
            <a:off x="6235020" y="3441355"/>
            <a:ext cx="445862" cy="85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59" idx="2"/>
            <a:endCxn id="54" idx="3"/>
          </p:cNvCxnSpPr>
          <p:nvPr/>
        </p:nvCxnSpPr>
        <p:spPr>
          <a:xfrm flipH="1">
            <a:off x="5775759" y="4564784"/>
            <a:ext cx="1" cy="3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36" idx="0"/>
            <a:endCxn id="90" idx="2"/>
          </p:cNvCxnSpPr>
          <p:nvPr/>
        </p:nvCxnSpPr>
        <p:spPr>
          <a:xfrm flipV="1">
            <a:off x="5775760" y="2071818"/>
            <a:ext cx="0" cy="29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2571233" y="4037562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草</a:t>
            </a:r>
            <a:r>
              <a:rPr lang="zh-TW" altLang="en-US" dirty="0"/>
              <a:t>屋</a:t>
            </a:r>
          </a:p>
        </p:txBody>
      </p:sp>
      <p:sp>
        <p:nvSpPr>
          <p:cNvPr id="40" name="雲朵形 39"/>
          <p:cNvSpPr/>
          <p:nvPr/>
        </p:nvSpPr>
        <p:spPr>
          <a:xfrm>
            <a:off x="2537251" y="4866510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人員</a:t>
            </a:r>
            <a:endParaRPr lang="en-US" altLang="zh-TW" dirty="0" smtClean="0"/>
          </a:p>
        </p:txBody>
      </p:sp>
      <p:cxnSp>
        <p:nvCxnSpPr>
          <p:cNvPr id="42" name="直線單箭頭接點 41"/>
          <p:cNvCxnSpPr>
            <a:stCxn id="39" idx="2"/>
            <a:endCxn id="40" idx="3"/>
          </p:cNvCxnSpPr>
          <p:nvPr/>
        </p:nvCxnSpPr>
        <p:spPr>
          <a:xfrm>
            <a:off x="3028433" y="4564784"/>
            <a:ext cx="3089" cy="34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5" idx="2"/>
            <a:endCxn id="39" idx="0"/>
          </p:cNvCxnSpPr>
          <p:nvPr/>
        </p:nvCxnSpPr>
        <p:spPr>
          <a:xfrm>
            <a:off x="2446638" y="3699811"/>
            <a:ext cx="581795" cy="3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按鈕形 123"/>
          <p:cNvSpPr/>
          <p:nvPr/>
        </p:nvSpPr>
        <p:spPr>
          <a:xfrm>
            <a:off x="6679847" y="2290120"/>
            <a:ext cx="914400" cy="675502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種植</a:t>
            </a:r>
            <a:endParaRPr lang="zh-TW" altLang="en-US" dirty="0"/>
          </a:p>
        </p:txBody>
      </p:sp>
      <p:cxnSp>
        <p:nvCxnSpPr>
          <p:cNvPr id="126" name="直線單箭頭接點 125"/>
          <p:cNvCxnSpPr>
            <a:stCxn id="36" idx="3"/>
            <a:endCxn id="124" idx="4"/>
          </p:cNvCxnSpPr>
          <p:nvPr/>
        </p:nvCxnSpPr>
        <p:spPr>
          <a:xfrm>
            <a:off x="6232960" y="2627871"/>
            <a:ext cx="44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雲朵形 53"/>
          <p:cNvSpPr/>
          <p:nvPr/>
        </p:nvSpPr>
        <p:spPr>
          <a:xfrm>
            <a:off x="5281488" y="4897380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土地</a:t>
            </a:r>
            <a:endParaRPr lang="zh-TW" altLang="en-US" dirty="0"/>
          </a:p>
        </p:txBody>
      </p:sp>
      <p:sp>
        <p:nvSpPr>
          <p:cNvPr id="56" name="圓角矩形 55"/>
          <p:cNvSpPr/>
          <p:nvPr/>
        </p:nvSpPr>
        <p:spPr>
          <a:xfrm>
            <a:off x="6680882" y="4028820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</a:t>
            </a:r>
            <a:r>
              <a:rPr lang="zh-TW" altLang="en-US" dirty="0"/>
              <a:t>屋</a:t>
            </a:r>
            <a:endParaRPr lang="zh-TW" altLang="en-US" dirty="0"/>
          </a:p>
        </p:txBody>
      </p:sp>
      <p:sp>
        <p:nvSpPr>
          <p:cNvPr id="60" name="圓角矩形 59"/>
          <p:cNvSpPr/>
          <p:nvPr/>
        </p:nvSpPr>
        <p:spPr>
          <a:xfrm>
            <a:off x="6679847" y="3177744"/>
            <a:ext cx="914400" cy="52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木</a:t>
            </a:r>
            <a:r>
              <a:rPr lang="zh-TW" altLang="en-US" dirty="0" smtClean="0"/>
              <a:t>箱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stCxn id="37" idx="3"/>
            <a:endCxn id="60" idx="1"/>
          </p:cNvCxnSpPr>
          <p:nvPr/>
        </p:nvCxnSpPr>
        <p:spPr>
          <a:xfrm>
            <a:off x="6235020" y="3441355"/>
            <a:ext cx="444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雲朵形 68"/>
          <p:cNvSpPr/>
          <p:nvPr/>
        </p:nvSpPr>
        <p:spPr>
          <a:xfrm>
            <a:off x="6654622" y="4866510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人員</a:t>
            </a:r>
            <a:endParaRPr lang="en-US" altLang="zh-TW" dirty="0" smtClean="0"/>
          </a:p>
        </p:txBody>
      </p:sp>
      <p:cxnSp>
        <p:nvCxnSpPr>
          <p:cNvPr id="70" name="直線單箭頭接點 69"/>
          <p:cNvCxnSpPr>
            <a:stCxn id="56" idx="2"/>
            <a:endCxn id="69" idx="3"/>
          </p:cNvCxnSpPr>
          <p:nvPr/>
        </p:nvCxnSpPr>
        <p:spPr>
          <a:xfrm>
            <a:off x="7138082" y="4556042"/>
            <a:ext cx="10811" cy="35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雲朵形 71"/>
          <p:cNvSpPr/>
          <p:nvPr/>
        </p:nvSpPr>
        <p:spPr>
          <a:xfrm>
            <a:off x="7816159" y="3977891"/>
            <a:ext cx="988542" cy="7661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載重</a:t>
            </a:r>
            <a:endParaRPr lang="en-US" altLang="zh-TW" dirty="0" smtClean="0"/>
          </a:p>
        </p:txBody>
      </p:sp>
      <p:cxnSp>
        <p:nvCxnSpPr>
          <p:cNvPr id="75" name="直線單箭頭接點 74"/>
          <p:cNvCxnSpPr>
            <a:stCxn id="60" idx="2"/>
            <a:endCxn id="72" idx="3"/>
          </p:cNvCxnSpPr>
          <p:nvPr/>
        </p:nvCxnSpPr>
        <p:spPr>
          <a:xfrm>
            <a:off x="7137047" y="3704966"/>
            <a:ext cx="1173383" cy="3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6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69</Words>
  <Application>Microsoft Office PowerPoint</Application>
  <PresentationFormat>寬螢幕</PresentationFormat>
  <Paragraphs>57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削</vt:lpstr>
      <vt:lpstr>切</vt:lpstr>
      <vt:lpstr>加工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pablo</dc:creator>
  <cp:lastModifiedBy>pablo</cp:lastModifiedBy>
  <cp:revision>14</cp:revision>
  <dcterms:created xsi:type="dcterms:W3CDTF">2015-12-14T01:45:35Z</dcterms:created>
  <dcterms:modified xsi:type="dcterms:W3CDTF">2015-12-18T17:41:29Z</dcterms:modified>
</cp:coreProperties>
</file>