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08" y="-210"/>
      </p:cViewPr>
      <p:guideLst>
        <p:guide orient="horz" pos="431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1AA3-1648-4F7A-9EF8-8EBDF3C2A886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1AA3-1648-4F7A-9EF8-8EBDF3C2A886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62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1AA3-1648-4F7A-9EF8-8EBDF3C2A886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9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1AA3-1648-4F7A-9EF8-8EBDF3C2A886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42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506" y="2906716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1AA3-1648-4F7A-9EF8-8EBDF3C2A886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1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1AA3-1648-4F7A-9EF8-8EBDF3C2A886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1AA3-1648-4F7A-9EF8-8EBDF3C2A886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66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1AA3-1648-4F7A-9EF8-8EBDF3C2A886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2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1AA3-1648-4F7A-9EF8-8EBDF3C2A886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1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2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1AA3-1648-4F7A-9EF8-8EBDF3C2A886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65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1AA3-1648-4F7A-9EF8-8EBDF3C2A886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42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1AA3-1648-4F7A-9EF8-8EBDF3C2A886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3D1C-0E92-49C6-AA0A-31F70E02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40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0" y="188640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364855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4581128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124" y="188640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2364855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4581128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30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0" y="188640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364855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4581128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124" y="188640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2364855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4581128"/>
            <a:ext cx="3429000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42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A4 紙張 (210x297 公釐)</PresentationFormat>
  <Paragraphs>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pablo</dc:creator>
  <cp:lastModifiedBy>pablo</cp:lastModifiedBy>
  <cp:revision>3</cp:revision>
  <dcterms:created xsi:type="dcterms:W3CDTF">2016-04-04T06:54:51Z</dcterms:created>
  <dcterms:modified xsi:type="dcterms:W3CDTF">2016-04-04T07:17:25Z</dcterms:modified>
</cp:coreProperties>
</file>