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58" r:id="rId9"/>
    <p:sldId id="267" r:id="rId10"/>
    <p:sldId id="259" r:id="rId11"/>
    <p:sldId id="260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6F7557A-5A0F-4A19-A04B-85998C90DCE8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EF1B4D6-DE1F-40A0-84EF-06AD1D62AD1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密室</a:t>
            </a:r>
            <a:r>
              <a:rPr lang="zh-TW" altLang="en-US" dirty="0" smtClean="0"/>
              <a:t>脫逃之</a:t>
            </a:r>
            <a:r>
              <a:rPr lang="en-US" altLang="zh-TW" dirty="0"/>
              <a:t>X</a:t>
            </a:r>
            <a:r>
              <a:rPr lang="zh-TW" altLang="en-US" dirty="0"/>
              <a:t>檔案</a:t>
            </a:r>
          </a:p>
        </p:txBody>
      </p:sp>
      <p:pic>
        <p:nvPicPr>
          <p:cNvPr id="4" name="圖片 3" descr="Movie, 馬達加斯加爆走企鵝 / The Penguins of Madagascar / 馬達加斯加的企鵝 / 荒失失企鵝, 電影劇照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3" r="12000"/>
          <a:stretch/>
        </p:blipFill>
        <p:spPr bwMode="auto">
          <a:xfrm rot="2278212">
            <a:off x="6745857" y="770230"/>
            <a:ext cx="1925320" cy="1352550"/>
          </a:xfrm>
          <a:prstGeom prst="rect">
            <a:avLst/>
          </a:prstGeom>
          <a:ln w="190500" cap="sq" cmpd="sng" algn="ctr">
            <a:solidFill>
              <a:srgbClr val="C8C6B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http://4.bp.blogspot.com/-2Q60uVHh6GI/UYeWd7uZ2FI/AAAAAAAAADw/tyt799DqVSE/s1600/%E8%BF%B4%E7%B4%8B%E9%87%9D-%E7%99%B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7163">
            <a:off x="7225436" y="-113750"/>
            <a:ext cx="1190625" cy="89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1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於是各國領袖，召開緊急會議，成立</a:t>
            </a:r>
            <a:r>
              <a:rPr lang="en-US" altLang="zh-TW" sz="3200" dirty="0"/>
              <a:t>[</a:t>
            </a:r>
            <a:r>
              <a:rPr lang="zh-TW" altLang="en-US" sz="3200" dirty="0"/>
              <a:t>全球防護總部</a:t>
            </a:r>
            <a:r>
              <a:rPr lang="en-US" altLang="zh-TW" sz="3200" dirty="0"/>
              <a:t>]</a:t>
            </a:r>
            <a:r>
              <a:rPr lang="zh-TW" altLang="en-US" sz="3200" dirty="0"/>
              <a:t>，會議上，與會領袖一致通過決議，緊急找尋地球上最聰明的十二個專業領域的尖端高手，成立對抗邪惡的</a:t>
            </a:r>
            <a:r>
              <a:rPr lang="en-US" altLang="zh-TW" sz="3200" dirty="0"/>
              <a:t>TOP GUN(</a:t>
            </a:r>
            <a:r>
              <a:rPr lang="zh-TW" altLang="en-US" sz="3200" dirty="0"/>
              <a:t>捍衛戰使</a:t>
            </a:r>
            <a:r>
              <a:rPr lang="en-US" altLang="zh-TW" sz="3200" dirty="0"/>
              <a:t>)</a:t>
            </a:r>
            <a:r>
              <a:rPr lang="zh-TW" altLang="en-US" sz="3200" dirty="0"/>
              <a:t>。並賦予尊上十二星使尊榮明稱；該總部轄下屬設立 地球四元素防護隊，分別為地、水、火、風。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尊</a:t>
            </a:r>
            <a:r>
              <a:rPr lang="zh-TW" altLang="en-US" sz="6000" dirty="0" smtClean="0"/>
              <a:t>上十二</a:t>
            </a:r>
            <a:r>
              <a:rPr lang="zh-TW" altLang="en-US" sz="6000" dirty="0"/>
              <a:t>星使</a:t>
            </a:r>
          </a:p>
        </p:txBody>
      </p:sp>
    </p:spTree>
    <p:extLst>
      <p:ext uri="{BB962C8B-B14F-4D97-AF65-F5344CB8AC3E}">
        <p14:creationId xmlns:p14="http://schemas.microsoft.com/office/powerpoint/2010/main" val="203310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	</a:t>
            </a:r>
            <a:r>
              <a:rPr lang="zh-TW" altLang="en-US" dirty="0"/>
              <a:t>子</a:t>
            </a:r>
            <a:r>
              <a:rPr lang="en-US" altLang="zh-TW" dirty="0"/>
              <a:t>-</a:t>
            </a:r>
            <a:r>
              <a:rPr lang="zh-TW" altLang="en-US" dirty="0"/>
              <a:t>正見     生化博士</a:t>
            </a:r>
          </a:p>
          <a:p>
            <a:r>
              <a:rPr lang="en-US" altLang="zh-TW" dirty="0"/>
              <a:t>2.	</a:t>
            </a:r>
            <a:r>
              <a:rPr lang="zh-TW" altLang="en-US" dirty="0"/>
              <a:t>丑</a:t>
            </a:r>
            <a:r>
              <a:rPr lang="en-US" altLang="zh-TW" dirty="0"/>
              <a:t>-</a:t>
            </a:r>
            <a:r>
              <a:rPr lang="zh-TW" altLang="en-US" dirty="0"/>
              <a:t>正思維   心理大師</a:t>
            </a:r>
          </a:p>
          <a:p>
            <a:r>
              <a:rPr lang="en-US" altLang="zh-TW" dirty="0"/>
              <a:t>3.	</a:t>
            </a:r>
            <a:r>
              <a:rPr lang="zh-TW" altLang="en-US" dirty="0"/>
              <a:t>寅</a:t>
            </a:r>
            <a:r>
              <a:rPr lang="en-US" altLang="zh-TW" dirty="0"/>
              <a:t>-</a:t>
            </a:r>
            <a:r>
              <a:rPr lang="zh-TW" altLang="en-US" dirty="0"/>
              <a:t>正語     體能極限</a:t>
            </a:r>
          </a:p>
          <a:p>
            <a:r>
              <a:rPr lang="en-US" altLang="zh-TW" dirty="0"/>
              <a:t>4.	</a:t>
            </a:r>
            <a:r>
              <a:rPr lang="zh-TW" altLang="en-US" dirty="0"/>
              <a:t>卯</a:t>
            </a:r>
            <a:r>
              <a:rPr lang="en-US" altLang="zh-TW" dirty="0"/>
              <a:t>-</a:t>
            </a:r>
            <a:r>
              <a:rPr lang="zh-TW" altLang="en-US" dirty="0"/>
              <a:t>正業     爆破專家</a:t>
            </a:r>
          </a:p>
          <a:p>
            <a:r>
              <a:rPr lang="en-US" altLang="zh-TW" dirty="0"/>
              <a:t>5.	</a:t>
            </a:r>
            <a:r>
              <a:rPr lang="zh-TW" altLang="en-US" dirty="0"/>
              <a:t>辰</a:t>
            </a:r>
            <a:r>
              <a:rPr lang="en-US" altLang="zh-TW" dirty="0"/>
              <a:t>-</a:t>
            </a:r>
            <a:r>
              <a:rPr lang="zh-TW" altLang="en-US" dirty="0"/>
              <a:t>正命     歷史學者</a:t>
            </a:r>
          </a:p>
          <a:p>
            <a:r>
              <a:rPr lang="en-US" altLang="zh-TW" dirty="0"/>
              <a:t>6.	</a:t>
            </a:r>
            <a:r>
              <a:rPr lang="zh-TW" altLang="en-US" dirty="0"/>
              <a:t>巳</a:t>
            </a:r>
            <a:r>
              <a:rPr lang="en-US" altLang="zh-TW" dirty="0"/>
              <a:t>-</a:t>
            </a:r>
            <a:r>
              <a:rPr lang="zh-TW" altLang="en-US" dirty="0"/>
              <a:t>正精進   電子權威</a:t>
            </a:r>
          </a:p>
          <a:p>
            <a:r>
              <a:rPr lang="en-US" altLang="zh-TW" dirty="0"/>
              <a:t>7.	</a:t>
            </a:r>
            <a:r>
              <a:rPr lang="zh-TW" altLang="en-US" dirty="0"/>
              <a:t>午</a:t>
            </a:r>
            <a:r>
              <a:rPr lang="en-US" altLang="zh-TW" dirty="0"/>
              <a:t>-</a:t>
            </a:r>
            <a:r>
              <a:rPr lang="zh-TW" altLang="en-US" dirty="0"/>
              <a:t>正念     機械隱者</a:t>
            </a:r>
          </a:p>
          <a:p>
            <a:r>
              <a:rPr lang="en-US" altLang="zh-TW" dirty="0"/>
              <a:t>8.	</a:t>
            </a:r>
            <a:r>
              <a:rPr lang="zh-TW" altLang="en-US" dirty="0"/>
              <a:t>未</a:t>
            </a:r>
            <a:r>
              <a:rPr lang="en-US" altLang="zh-TW" dirty="0"/>
              <a:t>-</a:t>
            </a:r>
            <a:r>
              <a:rPr lang="zh-TW" altLang="en-US" dirty="0"/>
              <a:t>正定     妙手神醫</a:t>
            </a:r>
          </a:p>
          <a:p>
            <a:r>
              <a:rPr lang="en-US" altLang="zh-TW" dirty="0"/>
              <a:t>9.	</a:t>
            </a:r>
            <a:r>
              <a:rPr lang="zh-TW" altLang="en-US" dirty="0"/>
              <a:t>申</a:t>
            </a:r>
            <a:r>
              <a:rPr lang="en-US" altLang="zh-TW" dirty="0"/>
              <a:t>-</a:t>
            </a:r>
            <a:r>
              <a:rPr lang="zh-TW" altLang="en-US" dirty="0"/>
              <a:t>誠正     數學天才</a:t>
            </a:r>
          </a:p>
          <a:p>
            <a:r>
              <a:rPr lang="en-US" altLang="zh-TW" dirty="0"/>
              <a:t>10.	</a:t>
            </a:r>
            <a:r>
              <a:rPr lang="zh-TW" altLang="en-US" dirty="0"/>
              <a:t>酉</a:t>
            </a:r>
            <a:r>
              <a:rPr lang="en-US" altLang="zh-TW" dirty="0"/>
              <a:t>-</a:t>
            </a:r>
            <a:r>
              <a:rPr lang="zh-TW" altLang="en-US" dirty="0"/>
              <a:t>信實     音樂神宿</a:t>
            </a:r>
          </a:p>
          <a:p>
            <a:r>
              <a:rPr lang="en-US" altLang="zh-TW" dirty="0"/>
              <a:t>11.	</a:t>
            </a:r>
            <a:r>
              <a:rPr lang="zh-TW" altLang="en-US" dirty="0"/>
              <a:t>戌</a:t>
            </a:r>
            <a:r>
              <a:rPr lang="en-US" altLang="zh-TW" dirty="0"/>
              <a:t>-</a:t>
            </a:r>
            <a:r>
              <a:rPr lang="zh-TW" altLang="en-US" dirty="0"/>
              <a:t>慈悲     語言盟主</a:t>
            </a:r>
          </a:p>
          <a:p>
            <a:r>
              <a:rPr lang="en-US" altLang="zh-TW" dirty="0"/>
              <a:t>12.	</a:t>
            </a:r>
            <a:r>
              <a:rPr lang="zh-TW" altLang="en-US" dirty="0"/>
              <a:t>亥</a:t>
            </a:r>
            <a:r>
              <a:rPr lang="en-US" altLang="zh-TW" dirty="0"/>
              <a:t>-</a:t>
            </a:r>
            <a:r>
              <a:rPr lang="zh-TW" altLang="en-US" dirty="0"/>
              <a:t>喜捨     靜心高手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尊上十二星</a:t>
            </a:r>
            <a:r>
              <a:rPr lang="zh-TW" altLang="en-US" sz="6000" dirty="0" smtClean="0"/>
              <a:t>使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1098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安全第一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紅色膠帶表示級危險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安全</a:t>
            </a:r>
            <a:r>
              <a:rPr lang="zh-TW" altLang="en-US" sz="3200" dirty="0" smtClean="0"/>
              <a:t>第一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警報聲響，減少</a:t>
            </a:r>
            <a:r>
              <a:rPr lang="en-US" altLang="zh-TW" sz="3200" dirty="0" smtClean="0"/>
              <a:t>10</a:t>
            </a:r>
            <a:r>
              <a:rPr lang="zh-TW" altLang="en-US" sz="3200" dirty="0" smtClean="0"/>
              <a:t>分鐘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安全</a:t>
            </a:r>
            <a:r>
              <a:rPr lang="zh-TW" altLang="en-US" sz="3200" dirty="0" smtClean="0"/>
              <a:t>第一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遇困難，可以請小天使幫忙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/>
              <a:t>很重要所以講</a:t>
            </a:r>
            <a:r>
              <a:rPr lang="en-US" altLang="zh-TW" sz="3200" dirty="0"/>
              <a:t>3</a:t>
            </a:r>
            <a:r>
              <a:rPr lang="zh-TW" altLang="en-US" sz="3200" dirty="0"/>
              <a:t>遍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 smtClean="0"/>
              <a:t>特殊工具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鈴、鼓</a:t>
            </a:r>
            <a:r>
              <a:rPr lang="en-US" altLang="zh-TW" sz="3200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 smtClean="0"/>
              <a:t>盡可能收集證據</a:t>
            </a:r>
            <a:r>
              <a:rPr lang="zh-TW" altLang="en-US" sz="3200" smtClean="0"/>
              <a:t>、</a:t>
            </a:r>
            <a:r>
              <a:rPr lang="zh-TW" altLang="en-US" sz="3200" smtClean="0"/>
              <a:t>資料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sz="3200" dirty="0" smtClean="0"/>
              <a:t>觀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遊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不語真君子</a:t>
            </a:r>
            <a:r>
              <a:rPr lang="zh-TW" altLang="en-US" sz="3200" dirty="0"/>
              <a:t>。非</a:t>
            </a:r>
            <a:r>
              <a:rPr lang="zh-TW" altLang="en-US" sz="3200" dirty="0" smtClean="0"/>
              <a:t>君子會被處罰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注意事項：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217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現邪惡博士為報復，為何報復，目前本會尚無定案，其動機不明？因而心生仇恨，於是發明一種邪惡病毒，正常人感染到即可能變成殭屍，此殭屍沒有感覺，亦沒有思考能力，只是用生物本能在活動，所以變得不知正邪的行屍走肉；而今全世界紐約、倫敦、東京等大都市皆已淪陷，全球已陷入一片恐慌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/>
              <a:t>恐慌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257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435598" cy="4724400"/>
          </a:xfrm>
        </p:spPr>
        <p:txBody>
          <a:bodyPr/>
          <a:lstStyle/>
          <a:p>
            <a:r>
              <a:rPr lang="zh-TW" altLang="en-US" dirty="0"/>
              <a:t>事件一、	</a:t>
            </a:r>
          </a:p>
          <a:p>
            <a:r>
              <a:rPr lang="zh-TW" altLang="en-US" dirty="0"/>
              <a:t>甲</a:t>
            </a:r>
            <a:r>
              <a:rPr lang="zh-TW" altLang="en-US" dirty="0" smtClean="0"/>
              <a:t>、時間</a:t>
            </a:r>
            <a:r>
              <a:rPr lang="zh-TW" altLang="en-US" dirty="0"/>
              <a:t>：</a:t>
            </a:r>
            <a:r>
              <a:rPr lang="en-US" altLang="zh-TW" dirty="0"/>
              <a:t>2010/09/11</a:t>
            </a:r>
          </a:p>
          <a:p>
            <a:r>
              <a:rPr lang="zh-TW" altLang="en-US" dirty="0"/>
              <a:t>乙</a:t>
            </a:r>
            <a:r>
              <a:rPr lang="zh-TW" altLang="en-US" dirty="0" smtClean="0"/>
              <a:t>、地點</a:t>
            </a:r>
            <a:r>
              <a:rPr lang="zh-TW" altLang="en-US" dirty="0"/>
              <a:t>：美國 雙子星大廈</a:t>
            </a:r>
          </a:p>
          <a:p>
            <a:r>
              <a:rPr lang="zh-TW" altLang="en-US" dirty="0"/>
              <a:t>丙</a:t>
            </a:r>
            <a:r>
              <a:rPr lang="zh-TW" altLang="en-US" dirty="0" smtClean="0"/>
              <a:t>、死傷</a:t>
            </a:r>
            <a:r>
              <a:rPr lang="zh-TW" altLang="en-US" dirty="0"/>
              <a:t>人數：死亡</a:t>
            </a:r>
            <a:r>
              <a:rPr lang="en-US" altLang="zh-TW" dirty="0"/>
              <a:t>291</a:t>
            </a:r>
            <a:r>
              <a:rPr lang="zh-TW" altLang="en-US" dirty="0"/>
              <a:t>人，受傷 </a:t>
            </a:r>
            <a:r>
              <a:rPr lang="en-US" altLang="zh-TW" dirty="0"/>
              <a:t>2200</a:t>
            </a:r>
            <a:r>
              <a:rPr lang="zh-TW" altLang="en-US" dirty="0"/>
              <a:t>人。</a:t>
            </a:r>
          </a:p>
          <a:p>
            <a:r>
              <a:rPr lang="zh-TW" altLang="en-US" dirty="0"/>
              <a:t>丁</a:t>
            </a:r>
            <a:r>
              <a:rPr lang="zh-TW" altLang="en-US" dirty="0" smtClean="0"/>
              <a:t>、損失</a:t>
            </a:r>
            <a:r>
              <a:rPr lang="zh-TW" altLang="en-US" dirty="0"/>
              <a:t>財物：</a:t>
            </a:r>
            <a:r>
              <a:rPr lang="en-US" altLang="zh-TW" dirty="0"/>
              <a:t>2.3 </a:t>
            </a:r>
            <a:r>
              <a:rPr lang="zh-TW" altLang="en-US" dirty="0"/>
              <a:t>億美金。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攻擊事件</a:t>
            </a:r>
          </a:p>
        </p:txBody>
      </p:sp>
      <p:pic>
        <p:nvPicPr>
          <p:cNvPr id="4" name="圖片 3" descr="http://cdn0.techbang.com.tw/system/excerpt_images/6963/inpage/9f2a0c4dcb9a194a82b78c24b911b491.jpg?131574170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8680"/>
            <a:ext cx="2981325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http://2.im.guokr.com/gkimage/gm/1p/j4/gm1pj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4824536" cy="2856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37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435598" cy="4724400"/>
          </a:xfrm>
        </p:spPr>
        <p:txBody>
          <a:bodyPr/>
          <a:lstStyle/>
          <a:p>
            <a:r>
              <a:rPr lang="zh-TW" altLang="en-US" dirty="0" smtClean="0"/>
              <a:t>事件二、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甲、時間：</a:t>
            </a:r>
            <a:r>
              <a:rPr lang="en-US" altLang="zh-TW" dirty="0"/>
              <a:t>2011/12/14</a:t>
            </a:r>
            <a:endParaRPr lang="en-US" altLang="zh-TW" dirty="0" smtClean="0"/>
          </a:p>
          <a:p>
            <a:r>
              <a:rPr lang="zh-TW" altLang="en-US" dirty="0" smtClean="0"/>
              <a:t>乙、地點：</a:t>
            </a:r>
            <a:r>
              <a:rPr lang="zh-TW" altLang="zh-TW" dirty="0"/>
              <a:t>英國 倫敦</a:t>
            </a:r>
            <a:endParaRPr lang="zh-TW" altLang="en-US" dirty="0" smtClean="0"/>
          </a:p>
          <a:p>
            <a:r>
              <a:rPr lang="zh-TW" altLang="en-US" dirty="0" smtClean="0"/>
              <a:t>丙、死傷人數：</a:t>
            </a:r>
            <a:r>
              <a:rPr lang="zh-TW" altLang="zh-TW" dirty="0"/>
              <a:t>死亡</a:t>
            </a:r>
            <a:r>
              <a:rPr lang="en-US" altLang="zh-TW" dirty="0"/>
              <a:t>91</a:t>
            </a:r>
            <a:r>
              <a:rPr lang="zh-TW" altLang="zh-TW" dirty="0"/>
              <a:t>人，受傷</a:t>
            </a:r>
            <a:r>
              <a:rPr lang="en-US" altLang="zh-TW" dirty="0"/>
              <a:t> 4500</a:t>
            </a:r>
            <a:r>
              <a:rPr lang="zh-TW" altLang="zh-TW" dirty="0"/>
              <a:t>人</a:t>
            </a:r>
            <a:r>
              <a:rPr lang="zh-TW" altLang="zh-TW" dirty="0" smtClean="0"/>
              <a:t>。</a:t>
            </a:r>
            <a:endParaRPr lang="zh-TW" altLang="en-US" dirty="0" smtClean="0"/>
          </a:p>
          <a:p>
            <a:r>
              <a:rPr lang="zh-TW" altLang="en-US" dirty="0" smtClean="0"/>
              <a:t>丁、損失財物：</a:t>
            </a:r>
            <a:r>
              <a:rPr lang="en-US" altLang="zh-TW" dirty="0" smtClean="0"/>
              <a:t>1.7 </a:t>
            </a:r>
            <a:r>
              <a:rPr lang="zh-TW" altLang="en-US" dirty="0" smtClean="0"/>
              <a:t>億美金。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攻擊事件</a:t>
            </a:r>
          </a:p>
        </p:txBody>
      </p:sp>
      <p:pic>
        <p:nvPicPr>
          <p:cNvPr id="6" name="圖片 5" descr="http://img1.cna.com.tw/www/WebPhotos/800/20151117/6696026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4752528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http://img.chinatimes.com/newsphoto/2015-09-21/656/2015092100459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20688"/>
            <a:ext cx="381642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8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435598" cy="4724400"/>
          </a:xfrm>
        </p:spPr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三</a:t>
            </a:r>
            <a:r>
              <a:rPr lang="zh-TW" altLang="en-US" dirty="0" smtClean="0"/>
              <a:t>、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甲、時間：</a:t>
            </a:r>
            <a:r>
              <a:rPr lang="en-US" altLang="zh-TW" dirty="0" smtClean="0"/>
              <a:t>2012/4/9</a:t>
            </a:r>
          </a:p>
          <a:p>
            <a:r>
              <a:rPr lang="zh-TW" altLang="en-US" dirty="0" smtClean="0"/>
              <a:t>乙、地點：</a:t>
            </a:r>
            <a:r>
              <a:rPr lang="zh-TW" altLang="zh-TW" dirty="0"/>
              <a:t>日本 </a:t>
            </a:r>
            <a:r>
              <a:rPr lang="zh-TW" altLang="zh-TW" dirty="0" smtClean="0"/>
              <a:t>東京</a:t>
            </a:r>
            <a:endParaRPr lang="en-US" altLang="zh-TW" dirty="0" smtClean="0"/>
          </a:p>
          <a:p>
            <a:r>
              <a:rPr lang="zh-TW" altLang="en-US" dirty="0" smtClean="0"/>
              <a:t>丙、死傷人數：</a:t>
            </a:r>
            <a:r>
              <a:rPr lang="zh-TW" altLang="zh-TW" dirty="0"/>
              <a:t>死亡</a:t>
            </a:r>
            <a:r>
              <a:rPr lang="en-US" altLang="zh-TW" dirty="0"/>
              <a:t>491</a:t>
            </a:r>
            <a:r>
              <a:rPr lang="zh-TW" altLang="zh-TW" dirty="0"/>
              <a:t>人，受傷</a:t>
            </a:r>
            <a:r>
              <a:rPr lang="en-US" altLang="zh-TW" dirty="0"/>
              <a:t> 10000</a:t>
            </a:r>
            <a:r>
              <a:rPr lang="zh-TW" altLang="zh-TW" dirty="0"/>
              <a:t>人</a:t>
            </a:r>
            <a:r>
              <a:rPr lang="zh-TW" altLang="zh-TW" dirty="0" smtClean="0"/>
              <a:t>。</a:t>
            </a:r>
            <a:endParaRPr lang="zh-TW" altLang="en-US" dirty="0" smtClean="0"/>
          </a:p>
          <a:p>
            <a:r>
              <a:rPr lang="zh-TW" altLang="en-US" dirty="0" smtClean="0"/>
              <a:t>丁、損失財物：</a:t>
            </a:r>
            <a:r>
              <a:rPr lang="en-US" altLang="zh-TW" dirty="0"/>
              <a:t>7.8</a:t>
            </a:r>
            <a:r>
              <a:rPr lang="en-US" altLang="zh-TW" dirty="0" smtClean="0"/>
              <a:t> </a:t>
            </a:r>
            <a:r>
              <a:rPr lang="zh-TW" altLang="en-US" dirty="0" smtClean="0"/>
              <a:t>億美金。</a:t>
            </a:r>
            <a:endParaRPr lang="en-US" altLang="zh-TW" dirty="0" smtClean="0"/>
          </a:p>
          <a:p>
            <a:pPr marL="0" lvl="1" indent="0">
              <a:spcBef>
                <a:spcPts val="1200"/>
              </a:spcBef>
              <a:buClr>
                <a:schemeClr val="accent5"/>
              </a:buClr>
              <a:buNone/>
            </a:pPr>
            <a:r>
              <a:rPr lang="zh-TW" altLang="zh-TW" dirty="0"/>
              <a:t>備註：連動物都受引響。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攻擊事件</a:t>
            </a:r>
          </a:p>
        </p:txBody>
      </p:sp>
      <p:pic>
        <p:nvPicPr>
          <p:cNvPr id="8" name="圖片 7" descr="http://www.getjoys.net/sharingSub/gj130913183284495201237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0648"/>
            <a:ext cx="3960440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 descr="http://8.share.photo.xuite.net/aa2315195/18c4a3d/6050386/243457515_x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06" y="3573016"/>
            <a:ext cx="2920494" cy="286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 descr="http://www.1t1t.com/cso/jinhua/images/003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4032448" cy="255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http://tjgame.big5.enorth.com.cn/dsyx/images/092503-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63198"/>
            <a:ext cx="1964829" cy="102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4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651622" cy="4724400"/>
          </a:xfrm>
        </p:spPr>
        <p:txBody>
          <a:bodyPr/>
          <a:lstStyle/>
          <a:p>
            <a:r>
              <a:rPr lang="zh-TW" altLang="en-US" dirty="0" smtClean="0"/>
              <a:t>事件四、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甲、時間：</a:t>
            </a:r>
            <a:r>
              <a:rPr lang="en-US" altLang="zh-TW" dirty="0" smtClean="0"/>
              <a:t>2013/2/7</a:t>
            </a:r>
          </a:p>
          <a:p>
            <a:r>
              <a:rPr lang="zh-TW" altLang="en-US" dirty="0" smtClean="0"/>
              <a:t>乙、地點：</a:t>
            </a:r>
            <a:r>
              <a:rPr lang="zh-TW" altLang="zh-TW" dirty="0"/>
              <a:t>中國 </a:t>
            </a:r>
            <a:r>
              <a:rPr lang="zh-TW" altLang="zh-TW" dirty="0" smtClean="0"/>
              <a:t>北京</a:t>
            </a:r>
            <a:endParaRPr lang="en-US" altLang="zh-TW" dirty="0" smtClean="0"/>
          </a:p>
          <a:p>
            <a:r>
              <a:rPr lang="zh-TW" altLang="en-US" dirty="0" smtClean="0"/>
              <a:t>丙、死傷人數：</a:t>
            </a:r>
            <a:r>
              <a:rPr lang="zh-TW" altLang="zh-TW" dirty="0"/>
              <a:t>死亡</a:t>
            </a:r>
            <a:r>
              <a:rPr lang="en-US" altLang="zh-TW" dirty="0"/>
              <a:t>1191</a:t>
            </a:r>
            <a:r>
              <a:rPr lang="zh-TW" altLang="zh-TW" dirty="0"/>
              <a:t>人，受傷</a:t>
            </a:r>
            <a:r>
              <a:rPr lang="en-US" altLang="zh-TW" dirty="0"/>
              <a:t> 30000</a:t>
            </a:r>
            <a:r>
              <a:rPr lang="zh-TW" altLang="zh-TW" dirty="0"/>
              <a:t>人</a:t>
            </a:r>
            <a:r>
              <a:rPr lang="zh-TW" altLang="zh-TW" dirty="0" smtClean="0"/>
              <a:t>。</a:t>
            </a:r>
            <a:endParaRPr lang="zh-TW" altLang="en-US" dirty="0" smtClean="0"/>
          </a:p>
          <a:p>
            <a:r>
              <a:rPr lang="zh-TW" altLang="en-US" dirty="0" smtClean="0"/>
              <a:t>丁、損失財物：</a:t>
            </a:r>
            <a:r>
              <a:rPr lang="en-US" altLang="zh-TW" dirty="0"/>
              <a:t>13</a:t>
            </a:r>
            <a:r>
              <a:rPr lang="en-US" altLang="zh-TW" dirty="0" smtClean="0"/>
              <a:t> </a:t>
            </a:r>
            <a:r>
              <a:rPr lang="zh-TW" altLang="en-US" dirty="0" smtClean="0"/>
              <a:t>億美金。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攻擊事件</a:t>
            </a:r>
          </a:p>
        </p:txBody>
      </p:sp>
      <p:pic>
        <p:nvPicPr>
          <p:cNvPr id="8" name="圖片 7" descr="http://static.apple.nextmedia.com/images/apple-photos/apple/20111110/large/10ec2p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4"/>
          <a:stretch/>
        </p:blipFill>
        <p:spPr bwMode="auto">
          <a:xfrm>
            <a:off x="1331640" y="3787855"/>
            <a:ext cx="4248472" cy="2520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 descr="http://pic.pimg.tw/acolafish/1387283966-25416619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680"/>
            <a:ext cx="381642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1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http://imgs.ntdtv.com/pic/2016/1-31/p7306354a76906497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4530"/>
            <a:ext cx="4176464" cy="229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651622" cy="4724400"/>
          </a:xfrm>
        </p:spPr>
        <p:txBody>
          <a:bodyPr/>
          <a:lstStyle/>
          <a:p>
            <a:r>
              <a:rPr lang="zh-TW" altLang="en-US" dirty="0" smtClean="0"/>
              <a:t>事件五、</a:t>
            </a:r>
            <a:r>
              <a:rPr lang="zh-TW" altLang="en-US" dirty="0"/>
              <a:t>	</a:t>
            </a:r>
          </a:p>
          <a:p>
            <a:r>
              <a:rPr lang="zh-TW" altLang="en-US" dirty="0" smtClean="0"/>
              <a:t>甲、時間：</a:t>
            </a:r>
            <a:r>
              <a:rPr lang="en-US" altLang="zh-TW" dirty="0" smtClean="0"/>
              <a:t>2014/8/22</a:t>
            </a:r>
          </a:p>
          <a:p>
            <a:r>
              <a:rPr lang="zh-TW" altLang="en-US" dirty="0" smtClean="0"/>
              <a:t>乙、地點：</a:t>
            </a:r>
            <a:r>
              <a:rPr lang="zh-TW" altLang="zh-TW" dirty="0"/>
              <a:t>中歐 </a:t>
            </a:r>
            <a:r>
              <a:rPr lang="zh-TW" altLang="zh-TW" dirty="0" smtClean="0"/>
              <a:t>敘利亞</a:t>
            </a:r>
            <a:endParaRPr lang="en-US" altLang="zh-TW" dirty="0" smtClean="0"/>
          </a:p>
          <a:p>
            <a:r>
              <a:rPr lang="zh-TW" altLang="en-US" dirty="0" smtClean="0"/>
              <a:t>丙、死傷人數：</a:t>
            </a:r>
            <a:r>
              <a:rPr lang="zh-TW" altLang="zh-TW" dirty="0"/>
              <a:t>死亡</a:t>
            </a:r>
            <a:r>
              <a:rPr lang="en-US" altLang="zh-TW" dirty="0"/>
              <a:t>3500</a:t>
            </a:r>
            <a:r>
              <a:rPr lang="zh-TW" altLang="zh-TW" dirty="0"/>
              <a:t>人，受傷</a:t>
            </a:r>
            <a:r>
              <a:rPr lang="en-US" altLang="zh-TW" dirty="0"/>
              <a:t> 50000</a:t>
            </a:r>
            <a:r>
              <a:rPr lang="zh-TW" altLang="zh-TW" dirty="0"/>
              <a:t>人</a:t>
            </a:r>
            <a:r>
              <a:rPr lang="zh-TW" altLang="zh-TW" dirty="0" smtClean="0"/>
              <a:t>。</a:t>
            </a:r>
            <a:endParaRPr lang="zh-TW" altLang="en-US" dirty="0" smtClean="0"/>
          </a:p>
          <a:p>
            <a:r>
              <a:rPr lang="zh-TW" altLang="en-US" dirty="0" smtClean="0"/>
              <a:t>丁、損失財物：</a:t>
            </a:r>
            <a:r>
              <a:rPr lang="en-US" altLang="zh-TW" dirty="0" smtClean="0"/>
              <a:t>37 </a:t>
            </a:r>
            <a:r>
              <a:rPr lang="zh-TW" altLang="en-US" dirty="0" smtClean="0"/>
              <a:t>億美金。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攻擊事件</a:t>
            </a:r>
          </a:p>
        </p:txBody>
      </p:sp>
      <p:pic>
        <p:nvPicPr>
          <p:cNvPr id="6" name="圖片 5" descr="http://www.uok.com.tw/upload/speak/2015112820264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664"/>
            <a:ext cx="4176464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7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062304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所幸在各國</a:t>
            </a:r>
            <a:r>
              <a:rPr lang="en-US" altLang="zh-TW" sz="3200" dirty="0"/>
              <a:t>CIA/FBI</a:t>
            </a:r>
            <a:r>
              <a:rPr lang="zh-TW" altLang="en-US" sz="3200" dirty="0"/>
              <a:t>的跨國際組織的合作下，群雄抓到了邪惡博士，怎奈博士抵死不說明解藥藏處，不僅透不透露解藥，還說已經研發成功第二代殭屍病毒</a:t>
            </a:r>
            <a:r>
              <a:rPr lang="en-US" altLang="zh-TW" sz="3200" dirty="0"/>
              <a:t>(T</a:t>
            </a:r>
            <a:r>
              <a:rPr lang="zh-TW" altLang="en-US" sz="3200" dirty="0"/>
              <a:t>病毒</a:t>
            </a:r>
            <a:r>
              <a:rPr lang="en-US" altLang="zh-TW" sz="3200" dirty="0"/>
              <a:t>)</a:t>
            </a:r>
            <a:r>
              <a:rPr lang="zh-TW" altLang="en-US" sz="3200" dirty="0"/>
              <a:t>；</a:t>
            </a:r>
            <a:r>
              <a:rPr lang="en-US" altLang="zh-TW" sz="3200" dirty="0"/>
              <a:t>T</a:t>
            </a:r>
            <a:r>
              <a:rPr lang="zh-TW" altLang="en-US" sz="3200" dirty="0"/>
              <a:t>病毒傳染能力更強，存活時間更久，且不怕高溫、冰寒，輻射。他僅透露其基地設有一恐怖關卡為一密室，解藥就藏隱在密室裡，但裡面機關重重，只要誤觸機關都可能會導致</a:t>
            </a:r>
            <a:r>
              <a:rPr lang="en-US" altLang="zh-TW" sz="3200" dirty="0"/>
              <a:t>T</a:t>
            </a:r>
            <a:r>
              <a:rPr lang="zh-TW" altLang="en-US" sz="3200" dirty="0"/>
              <a:t>病毒提早散佈，導致地球所有的生物的浩劫。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/>
              <a:t>浩劫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8107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根據邪惡博士透漏地消息，其基地設有電磁干擾裝置，且無任何進出口。是由傳送裝置傳送到裡面，目前我方以仿造出傳送裝置，但由於電磁干擾，所以無法精準定位</a:t>
            </a:r>
            <a:r>
              <a:rPr lang="zh-TW" altLang="zh-TW" sz="3200" dirty="0" smtClean="0"/>
              <a:t>。</a:t>
            </a:r>
            <a:r>
              <a:rPr lang="zh-TW" altLang="en-US" sz="3200" dirty="0" smtClean="0"/>
              <a:t>但可以</a:t>
            </a:r>
            <a:r>
              <a:rPr lang="zh-TW" altLang="en-US" sz="3200" dirty="0"/>
              <a:t>用</a:t>
            </a:r>
            <a:r>
              <a:rPr lang="zh-TW" altLang="en-US" sz="3200" dirty="0" smtClean="0"/>
              <a:t>特定音頻溝通、定位。</a:t>
            </a:r>
            <a:endParaRPr lang="zh-TW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2502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TM01790491[[fn=反光薄膜]]</Template>
  <TotalTime>24</TotalTime>
  <Words>448</Words>
  <Application>Microsoft Office PowerPoint</Application>
  <PresentationFormat>如螢幕大小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Mylar</vt:lpstr>
      <vt:lpstr>密室脫逃之X檔案</vt:lpstr>
      <vt:lpstr>恐慌</vt:lpstr>
      <vt:lpstr>攻擊事件</vt:lpstr>
      <vt:lpstr>攻擊事件</vt:lpstr>
      <vt:lpstr>攻擊事件</vt:lpstr>
      <vt:lpstr>攻擊事件</vt:lpstr>
      <vt:lpstr>攻擊事件</vt:lpstr>
      <vt:lpstr>浩劫</vt:lpstr>
      <vt:lpstr>PowerPoint 簡報</vt:lpstr>
      <vt:lpstr>尊上十二星使</vt:lpstr>
      <vt:lpstr>尊上十二星使</vt:lpstr>
      <vt:lpstr>注意事項：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密室脫逃之X檔案</dc:title>
  <dc:creator>pablo</dc:creator>
  <cp:lastModifiedBy>pablo</cp:lastModifiedBy>
  <cp:revision>4</cp:revision>
  <dcterms:created xsi:type="dcterms:W3CDTF">2016-06-17T15:32:37Z</dcterms:created>
  <dcterms:modified xsi:type="dcterms:W3CDTF">2016-06-17T15:57:30Z</dcterms:modified>
</cp:coreProperties>
</file>