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54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7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7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37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55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5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2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B4A1-53EF-4A81-9B64-C3A1096C2855}" type="datetimeFigureOut">
              <a:rPr lang="zh-TW" altLang="en-US" smtClean="0"/>
              <a:t>2016/5/27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F80C-539C-47E2-9FC3-DCC4DE09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2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blo\Desktop\colo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93"/>
          <a:stretch/>
        </p:blipFill>
        <p:spPr bwMode="auto">
          <a:xfrm>
            <a:off x="1259" y="0"/>
            <a:ext cx="9142741" cy="133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1331476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紅色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63688" y="1331476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紫色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15816" y="1331476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靛色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64088" y="1319670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綠色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88224" y="1319670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黃色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884368" y="1330859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透明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39952" y="1335025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藍色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4665" y="2132856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1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18801" y="2132856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2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70929" y="2132856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3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95065" y="2132856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4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19201" y="2132856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5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43337" y="2132856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6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39481" y="2132856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7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pic>
        <p:nvPicPr>
          <p:cNvPr id="25" name="Picture 2" descr="D:\PSPSecurity\work\慈濟\親子成長班\包容班\密室脫逃\col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8" b="38204"/>
          <a:stretch/>
        </p:blipFill>
        <p:spPr bwMode="auto">
          <a:xfrm>
            <a:off x="0" y="3284984"/>
            <a:ext cx="9143999" cy="12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547066" y="4501931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橙</a:t>
            </a:r>
            <a:r>
              <a:rPr lang="zh-TW" altLang="en-US" dirty="0" smtClean="0"/>
              <a:t>色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794106" y="449814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百色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129431" y="449814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黑色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02179" y="5303311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8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49219" y="5303311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9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84544" y="5292238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0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7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如螢幕大小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pablo</dc:creator>
  <cp:lastModifiedBy>pablo</cp:lastModifiedBy>
  <cp:revision>2</cp:revision>
  <dcterms:created xsi:type="dcterms:W3CDTF">2016-05-27T03:28:36Z</dcterms:created>
  <dcterms:modified xsi:type="dcterms:W3CDTF">2016-05-27T03:47:55Z</dcterms:modified>
</cp:coreProperties>
</file>