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-175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6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8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2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E19-71AE-4E7F-988B-90AF7A2C8FC6}" type="datetimeFigureOut">
              <a:rPr lang="zh-TW" altLang="en-US" smtClean="0"/>
              <a:t>2016/4/24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3558-D1C2-4237-9654-E74486E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1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00033" y="183071"/>
            <a:ext cx="4904015" cy="3119675"/>
            <a:chOff x="100033" y="183071"/>
            <a:chExt cx="4904015" cy="3119675"/>
          </a:xfrm>
        </p:grpSpPr>
        <p:pic>
          <p:nvPicPr>
            <p:cNvPr id="1032" name="Picture 8" descr="http://cceffect.org/wp-content/uploads/2016/01/AskingForHelp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19" y="188640"/>
              <a:ext cx="4752529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51520" y="188640"/>
              <a:ext cx="4752528" cy="309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image.rakuten.co.jp/tuhan-ya/cabinet/t_simple0124/8303v-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767780"/>
              <a:ext cx="1768661" cy="1420824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hakreview.com/wp-content/uploads/2012/03/Aadhar-Card-Project-Can-it-help-in-removing-Corruption-and-Social-Problems-Chakreview.com_.jp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000" y1="65333" x2="32250" y2="79000"/>
                          <a14:foregroundMark x1="32000" y1="45667" x2="37750" y2="47333"/>
                          <a14:foregroundMark x1="35500" y1="43667" x2="37750" y2="46000"/>
                          <a14:foregroundMark x1="77750" y1="67333" x2="83000" y2="76667"/>
                          <a14:backgroundMark x1="37500" y1="78333" x2="55000" y2="82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09992">
              <a:off x="100033" y="1196751"/>
              <a:ext cx="144016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pic.pimg.tw/hongchicom/1423052665-67588305_n.jpg?v=1423052669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8" b="97465" l="10000" r="99500">
                          <a14:foregroundMark x1="33167" y1="22120" x2="33833" y2="73733"/>
                          <a14:foregroundMark x1="37500" y1="28111" x2="37167" y2="43088"/>
                          <a14:foregroundMark x1="29167" y1="22350" x2="28500" y2="456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8" t="18080" r="1845" b="2201"/>
            <a:stretch/>
          </p:blipFill>
          <p:spPr bwMode="auto">
            <a:xfrm>
              <a:off x="251519" y="183071"/>
              <a:ext cx="1440161" cy="116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 rot="19775001">
              <a:off x="266408" y="1024352"/>
              <a:ext cx="4616787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bliqueBottomRight"/>
                <a:lightRig rig="soft" dir="tl">
                  <a:rot lat="0" lon="0" rev="0"/>
                </a:lightRig>
              </a:scene3d>
              <a:sp3d extrusionH="57150" contourW="25400" prstMaterial="matte">
                <a:bevelT w="25400" h="55880" prst="slope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dist"/>
              <a:r>
                <a:rPr lang="zh-TW" altLang="en-US" sz="8000" b="1" spc="50" dirty="0">
                  <a:ln w="11430"/>
                  <a:solidFill>
                    <a:srgbClr val="00B05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  <a:reflection blurRad="6350" stA="55000" endA="50" endPos="85000" dist="29997" dir="5400000" sy="-100000" algn="bl" rotWithShape="0"/>
                  </a:effectLst>
                </a:rPr>
                <a:t>求救卡</a:t>
              </a:r>
              <a:endParaRPr lang="zh-TW" altLang="en-US" sz="8000" b="1" cap="none" spc="50" dirty="0">
                <a:ln w="11430"/>
                <a:solidFill>
                  <a:srgbClr val="00B05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1520" y="206402"/>
              <a:ext cx="4752528" cy="3096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2258123" y="190149"/>
              <a:ext cx="633355" cy="3094835"/>
              <a:chOff x="6240361" y="9053"/>
              <a:chExt cx="633355" cy="3094835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300191" y="1041149"/>
                <a:ext cx="504057" cy="1032096"/>
                <a:chOff x="6300191" y="1041149"/>
                <a:chExt cx="504057" cy="1032096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6300191" y="1041149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7"/>
                <p:cNvSpPr/>
                <p:nvPr/>
              </p:nvSpPr>
              <p:spPr>
                <a:xfrm rot="10800000">
                  <a:off x="6558785" y="1557197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6369659" y="2071792"/>
                <a:ext cx="504057" cy="1032096"/>
                <a:chOff x="6300191" y="1041149"/>
                <a:chExt cx="504057" cy="1032096"/>
              </a:xfrm>
            </p:grpSpPr>
            <p:sp>
              <p:nvSpPr>
                <p:cNvPr id="23" name="矩形 7"/>
                <p:cNvSpPr/>
                <p:nvPr/>
              </p:nvSpPr>
              <p:spPr>
                <a:xfrm>
                  <a:off x="6300191" y="1041149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7"/>
                <p:cNvSpPr/>
                <p:nvPr/>
              </p:nvSpPr>
              <p:spPr>
                <a:xfrm rot="10800000">
                  <a:off x="6558785" y="1557197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6240361" y="9053"/>
                <a:ext cx="504057" cy="1032096"/>
                <a:chOff x="6300191" y="1041149"/>
                <a:chExt cx="504057" cy="1032096"/>
              </a:xfrm>
            </p:grpSpPr>
            <p:sp>
              <p:nvSpPr>
                <p:cNvPr id="26" name="矩形 7"/>
                <p:cNvSpPr/>
                <p:nvPr/>
              </p:nvSpPr>
              <p:spPr>
                <a:xfrm>
                  <a:off x="6300191" y="1041149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7"/>
                <p:cNvSpPr/>
                <p:nvPr/>
              </p:nvSpPr>
              <p:spPr>
                <a:xfrm rot="10800000">
                  <a:off x="6558785" y="1557197"/>
                  <a:ext cx="245463" cy="516048"/>
                </a:xfrm>
                <a:custGeom>
                  <a:avLst/>
                  <a:gdLst>
                    <a:gd name="connsiteX0" fmla="*/ 0 w 504056"/>
                    <a:gd name="connsiteY0" fmla="*/ 0 h 504056"/>
                    <a:gd name="connsiteX1" fmla="*/ 504056 w 504056"/>
                    <a:gd name="connsiteY1" fmla="*/ 0 h 504056"/>
                    <a:gd name="connsiteX2" fmla="*/ 504056 w 504056"/>
                    <a:gd name="connsiteY2" fmla="*/ 504056 h 504056"/>
                    <a:gd name="connsiteX3" fmla="*/ 0 w 504056"/>
                    <a:gd name="connsiteY3" fmla="*/ 504056 h 504056"/>
                    <a:gd name="connsiteX4" fmla="*/ 0 w 504056"/>
                    <a:gd name="connsiteY4" fmla="*/ 0 h 504056"/>
                    <a:gd name="connsiteX0" fmla="*/ 0 w 504056"/>
                    <a:gd name="connsiteY0" fmla="*/ 11587 h 515643"/>
                    <a:gd name="connsiteX1" fmla="*/ 218303 w 504056"/>
                    <a:gd name="connsiteY1" fmla="*/ 0 h 515643"/>
                    <a:gd name="connsiteX2" fmla="*/ 504056 w 504056"/>
                    <a:gd name="connsiteY2" fmla="*/ 11587 h 515643"/>
                    <a:gd name="connsiteX3" fmla="*/ 504056 w 504056"/>
                    <a:gd name="connsiteY3" fmla="*/ 515643 h 515643"/>
                    <a:gd name="connsiteX4" fmla="*/ 0 w 504056"/>
                    <a:gd name="connsiteY4" fmla="*/ 515643 h 515643"/>
                    <a:gd name="connsiteX5" fmla="*/ 0 w 504056"/>
                    <a:gd name="connsiteY5" fmla="*/ 11587 h 515643"/>
                    <a:gd name="connsiteX0" fmla="*/ 0 w 504056"/>
                    <a:gd name="connsiteY0" fmla="*/ 11587 h 516048"/>
                    <a:gd name="connsiteX1" fmla="*/ 218303 w 504056"/>
                    <a:gd name="connsiteY1" fmla="*/ 0 h 516048"/>
                    <a:gd name="connsiteX2" fmla="*/ 504056 w 504056"/>
                    <a:gd name="connsiteY2" fmla="*/ 11587 h 516048"/>
                    <a:gd name="connsiteX3" fmla="*/ 504056 w 504056"/>
                    <a:gd name="connsiteY3" fmla="*/ 515643 h 516048"/>
                    <a:gd name="connsiteX4" fmla="*/ 245463 w 504056"/>
                    <a:gd name="connsiteY4" fmla="*/ 516048 h 516048"/>
                    <a:gd name="connsiteX5" fmla="*/ 0 w 504056"/>
                    <a:gd name="connsiteY5" fmla="*/ 515643 h 516048"/>
                    <a:gd name="connsiteX6" fmla="*/ 0 w 504056"/>
                    <a:gd name="connsiteY6" fmla="*/ 11587 h 516048"/>
                    <a:gd name="connsiteX0" fmla="*/ 504056 w 595496"/>
                    <a:gd name="connsiteY0" fmla="*/ 515643 h 516048"/>
                    <a:gd name="connsiteX1" fmla="*/ 245463 w 595496"/>
                    <a:gd name="connsiteY1" fmla="*/ 516048 h 516048"/>
                    <a:gd name="connsiteX2" fmla="*/ 0 w 595496"/>
                    <a:gd name="connsiteY2" fmla="*/ 515643 h 516048"/>
                    <a:gd name="connsiteX3" fmla="*/ 0 w 595496"/>
                    <a:gd name="connsiteY3" fmla="*/ 11587 h 516048"/>
                    <a:gd name="connsiteX4" fmla="*/ 218303 w 595496"/>
                    <a:gd name="connsiteY4" fmla="*/ 0 h 516048"/>
                    <a:gd name="connsiteX5" fmla="*/ 595496 w 595496"/>
                    <a:gd name="connsiteY5" fmla="*/ 103027 h 516048"/>
                    <a:gd name="connsiteX0" fmla="*/ 504056 w 504056"/>
                    <a:gd name="connsiteY0" fmla="*/ 515643 h 516048"/>
                    <a:gd name="connsiteX1" fmla="*/ 245463 w 504056"/>
                    <a:gd name="connsiteY1" fmla="*/ 516048 h 516048"/>
                    <a:gd name="connsiteX2" fmla="*/ 0 w 504056"/>
                    <a:gd name="connsiteY2" fmla="*/ 515643 h 516048"/>
                    <a:gd name="connsiteX3" fmla="*/ 0 w 504056"/>
                    <a:gd name="connsiteY3" fmla="*/ 11587 h 516048"/>
                    <a:gd name="connsiteX4" fmla="*/ 218303 w 504056"/>
                    <a:gd name="connsiteY4" fmla="*/ 0 h 516048"/>
                    <a:gd name="connsiteX0" fmla="*/ 245463 w 245463"/>
                    <a:gd name="connsiteY0" fmla="*/ 516048 h 516048"/>
                    <a:gd name="connsiteX1" fmla="*/ 0 w 245463"/>
                    <a:gd name="connsiteY1" fmla="*/ 515643 h 516048"/>
                    <a:gd name="connsiteX2" fmla="*/ 0 w 245463"/>
                    <a:gd name="connsiteY2" fmla="*/ 11587 h 516048"/>
                    <a:gd name="connsiteX3" fmla="*/ 218303 w 245463"/>
                    <a:gd name="connsiteY3" fmla="*/ 0 h 516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463" h="516048">
                      <a:moveTo>
                        <a:pt x="245463" y="516048"/>
                      </a:moveTo>
                      <a:lnTo>
                        <a:pt x="0" y="515643"/>
                      </a:lnTo>
                      <a:lnTo>
                        <a:pt x="0" y="11587"/>
                      </a:lnTo>
                      <a:lnTo>
                        <a:pt x="21830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137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ceffect.org/wp-content/uploads/2016/01/AskingForHelp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475252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188640"/>
            <a:ext cx="4752528" cy="309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://image.rakuten.co.jp/tuhan-ya/cabinet/t_simple0124/8303v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67780"/>
            <a:ext cx="1768661" cy="1420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hakreview.com/wp-content/uploads/2012/03/Aadhar-Card-Project-Can-it-help-in-removing-Corruption-and-Social-Problems-Chakreview.com_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000" y1="65333" x2="32250" y2="79000"/>
                        <a14:foregroundMark x1="32000" y1="45667" x2="37750" y2="47333"/>
                        <a14:foregroundMark x1="35500" y1="43667" x2="37750" y2="46000"/>
                        <a14:foregroundMark x1="77750" y1="67333" x2="83000" y2="76667"/>
                        <a14:backgroundMark x1="37500" y1="78333" x2="55000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9992">
            <a:off x="100033" y="1196751"/>
            <a:ext cx="14401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c.pimg.tw/hongchicom/1423052665-67588305_n.jpg?v=1423052669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08" b="97465" l="10000" r="99500">
                        <a14:foregroundMark x1="33167" y1="22120" x2="33833" y2="73733"/>
                        <a14:foregroundMark x1="37500" y1="28111" x2="37167" y2="43088"/>
                        <a14:foregroundMark x1="29167" y1="22350" x2="28500" y2="45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8" t="18080" r="1845" b="2201"/>
          <a:stretch/>
        </p:blipFill>
        <p:spPr bwMode="auto">
          <a:xfrm>
            <a:off x="251519" y="183071"/>
            <a:ext cx="1440161" cy="11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 rot="19775001">
            <a:off x="266408" y="1024352"/>
            <a:ext cx="461678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Righ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slope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dist"/>
            <a:r>
              <a:rPr lang="zh-TW" altLang="en-US" sz="8000" b="1" spc="50" dirty="0">
                <a:ln w="11430"/>
                <a:solidFill>
                  <a:srgbClr val="00B05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</a:rPr>
              <a:t>求救卡</a:t>
            </a:r>
            <a:endParaRPr lang="zh-TW" altLang="en-US" sz="8000" b="1" cap="none" spc="50" dirty="0">
              <a:ln w="11430"/>
              <a:solidFill>
                <a:srgbClr val="00B05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06402"/>
            <a:ext cx="4752528" cy="3096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268978" y="206402"/>
            <a:ext cx="717611" cy="3096344"/>
            <a:chOff x="6843569" y="787651"/>
            <a:chExt cx="717611" cy="3041970"/>
          </a:xfrm>
        </p:grpSpPr>
        <p:grpSp>
          <p:nvGrpSpPr>
            <p:cNvPr id="3" name="群組 2"/>
            <p:cNvGrpSpPr/>
            <p:nvPr/>
          </p:nvGrpSpPr>
          <p:grpSpPr>
            <a:xfrm>
              <a:off x="6880579" y="787651"/>
              <a:ext cx="680601" cy="1013990"/>
              <a:chOff x="6880579" y="787651"/>
              <a:chExt cx="680601" cy="1013990"/>
            </a:xfrm>
          </p:grpSpPr>
          <p:sp>
            <p:nvSpPr>
              <p:cNvPr id="2" name="手繪多邊形 1"/>
              <p:cNvSpPr/>
              <p:nvPr/>
            </p:nvSpPr>
            <p:spPr>
              <a:xfrm>
                <a:off x="6880579" y="787651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手繪多邊形 20"/>
              <p:cNvSpPr/>
              <p:nvPr/>
            </p:nvSpPr>
            <p:spPr>
              <a:xfrm rot="10800000">
                <a:off x="7208040" y="1294646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6856409" y="1801641"/>
              <a:ext cx="680601" cy="1013990"/>
              <a:chOff x="6880579" y="787651"/>
              <a:chExt cx="680601" cy="1013990"/>
            </a:xfrm>
          </p:grpSpPr>
          <p:sp>
            <p:nvSpPr>
              <p:cNvPr id="29" name="手繪多邊形 28"/>
              <p:cNvSpPr/>
              <p:nvPr/>
            </p:nvSpPr>
            <p:spPr>
              <a:xfrm>
                <a:off x="6880579" y="787651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7208040" y="1294646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6843569" y="2815631"/>
              <a:ext cx="680601" cy="1013990"/>
              <a:chOff x="6880579" y="787651"/>
              <a:chExt cx="680601" cy="1013990"/>
            </a:xfrm>
          </p:grpSpPr>
          <p:sp>
            <p:nvSpPr>
              <p:cNvPr id="32" name="手繪多邊形 31"/>
              <p:cNvSpPr/>
              <p:nvPr/>
            </p:nvSpPr>
            <p:spPr>
              <a:xfrm>
                <a:off x="6880579" y="787651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0800000">
                <a:off x="7208040" y="1294646"/>
                <a:ext cx="353140" cy="506995"/>
              </a:xfrm>
              <a:custGeom>
                <a:avLst/>
                <a:gdLst>
                  <a:gd name="connsiteX0" fmla="*/ 353091 w 353091"/>
                  <a:gd name="connsiteY0" fmla="*/ 0 h 506995"/>
                  <a:gd name="connsiteX1" fmla="*/ 6 w 353091"/>
                  <a:gd name="connsiteY1" fmla="*/ 344032 h 506995"/>
                  <a:gd name="connsiteX2" fmla="*/ 344037 w 353091"/>
                  <a:gd name="connsiteY2" fmla="*/ 506995 h 506995"/>
                  <a:gd name="connsiteX0" fmla="*/ 353091 w 353091"/>
                  <a:gd name="connsiteY0" fmla="*/ 0 h 506995"/>
                  <a:gd name="connsiteX1" fmla="*/ 6 w 353091"/>
                  <a:gd name="connsiteY1" fmla="*/ 244444 h 506995"/>
                  <a:gd name="connsiteX2" fmla="*/ 344037 w 353091"/>
                  <a:gd name="connsiteY2" fmla="*/ 506995 h 506995"/>
                  <a:gd name="connsiteX0" fmla="*/ 353091 w 353091"/>
                  <a:gd name="connsiteY0" fmla="*/ 160 h 507155"/>
                  <a:gd name="connsiteX1" fmla="*/ 6 w 353091"/>
                  <a:gd name="connsiteY1" fmla="*/ 244604 h 507155"/>
                  <a:gd name="connsiteX2" fmla="*/ 344037 w 353091"/>
                  <a:gd name="connsiteY2" fmla="*/ 507155 h 507155"/>
                  <a:gd name="connsiteX0" fmla="*/ 353093 w 353093"/>
                  <a:gd name="connsiteY0" fmla="*/ 160 h 507155"/>
                  <a:gd name="connsiteX1" fmla="*/ 8 w 353093"/>
                  <a:gd name="connsiteY1" fmla="*/ 244604 h 507155"/>
                  <a:gd name="connsiteX2" fmla="*/ 344039 w 353093"/>
                  <a:gd name="connsiteY2" fmla="*/ 507155 h 507155"/>
                  <a:gd name="connsiteX0" fmla="*/ 353140 w 353140"/>
                  <a:gd name="connsiteY0" fmla="*/ 160 h 507155"/>
                  <a:gd name="connsiteX1" fmla="*/ 55 w 353140"/>
                  <a:gd name="connsiteY1" fmla="*/ 244604 h 507155"/>
                  <a:gd name="connsiteX2" fmla="*/ 344086 w 353140"/>
                  <a:gd name="connsiteY2" fmla="*/ 507155 h 507155"/>
                  <a:gd name="connsiteX0" fmla="*/ 353140 w 353140"/>
                  <a:gd name="connsiteY0" fmla="*/ 0 h 506995"/>
                  <a:gd name="connsiteX1" fmla="*/ 55 w 353140"/>
                  <a:gd name="connsiteY1" fmla="*/ 244444 h 506995"/>
                  <a:gd name="connsiteX2" fmla="*/ 344086 w 353140"/>
                  <a:gd name="connsiteY2" fmla="*/ 506995 h 5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40" h="506995">
                    <a:moveTo>
                      <a:pt x="353140" y="0"/>
                    </a:moveTo>
                    <a:cubicBezTo>
                      <a:pt x="-12771" y="12071"/>
                      <a:pt x="1564" y="159945"/>
                      <a:pt x="55" y="244444"/>
                    </a:cubicBezTo>
                    <a:cubicBezTo>
                      <a:pt x="-1454" y="328943"/>
                      <a:pt x="25706" y="493415"/>
                      <a:pt x="344086" y="5069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0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ceffect.org/wp-content/uploads/2016/01/AskingForHelp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475252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188640"/>
            <a:ext cx="4752528" cy="309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://image.rakuten.co.jp/tuhan-ya/cabinet/t_simple0124/8303v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67780"/>
            <a:ext cx="1768661" cy="1420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hakreview.com/wp-content/uploads/2012/03/Aadhar-Card-Project-Can-it-help-in-removing-Corruption-and-Social-Problems-Chakreview.com_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000" y1="65333" x2="32250" y2="79000"/>
                        <a14:foregroundMark x1="32000" y1="45667" x2="37750" y2="47333"/>
                        <a14:foregroundMark x1="35500" y1="43667" x2="37750" y2="46000"/>
                        <a14:foregroundMark x1="77750" y1="67333" x2="83000" y2="76667"/>
                        <a14:backgroundMark x1="37500" y1="78333" x2="55000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9992">
            <a:off x="100033" y="1196751"/>
            <a:ext cx="14401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c.pimg.tw/hongchicom/1423052665-67588305_n.jpg?v=1423052669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08" b="97465" l="10000" r="99500">
                        <a14:foregroundMark x1="33167" y1="22120" x2="33833" y2="73733"/>
                        <a14:foregroundMark x1="37500" y1="28111" x2="37167" y2="43088"/>
                        <a14:foregroundMark x1="29167" y1="22350" x2="28500" y2="45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8" t="18080" r="1845" b="2201"/>
          <a:stretch/>
        </p:blipFill>
        <p:spPr bwMode="auto">
          <a:xfrm>
            <a:off x="251519" y="183071"/>
            <a:ext cx="1440161" cy="11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 rot="19775001">
            <a:off x="266408" y="1024352"/>
            <a:ext cx="461678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Righ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slope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dist"/>
            <a:r>
              <a:rPr lang="zh-TW" altLang="en-US" sz="8000" b="1" spc="50" dirty="0">
                <a:ln w="11430"/>
                <a:solidFill>
                  <a:srgbClr val="00B05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</a:rPr>
              <a:t>求救卡</a:t>
            </a:r>
            <a:endParaRPr lang="zh-TW" altLang="en-US" sz="8000" b="1" cap="none" spc="50" dirty="0">
              <a:ln w="11430"/>
              <a:solidFill>
                <a:srgbClr val="00B05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06402"/>
            <a:ext cx="4752528" cy="3096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417065" y="214954"/>
            <a:ext cx="652328" cy="3070029"/>
            <a:chOff x="6372200" y="476672"/>
            <a:chExt cx="652328" cy="2881492"/>
          </a:xfrm>
        </p:grpSpPr>
        <p:grpSp>
          <p:nvGrpSpPr>
            <p:cNvPr id="13" name="群組 12"/>
            <p:cNvGrpSpPr/>
            <p:nvPr/>
          </p:nvGrpSpPr>
          <p:grpSpPr>
            <a:xfrm>
              <a:off x="6372200" y="476672"/>
              <a:ext cx="648072" cy="477741"/>
              <a:chOff x="6372200" y="476672"/>
              <a:chExt cx="648072" cy="477741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>
            <a:xfrm>
              <a:off x="6372200" y="958212"/>
              <a:ext cx="648072" cy="477741"/>
              <a:chOff x="6372200" y="476672"/>
              <a:chExt cx="648072" cy="477741"/>
            </a:xfrm>
          </p:grpSpPr>
          <p:cxnSp>
            <p:nvCxnSpPr>
              <p:cNvPr id="27" name="直線接點 26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6372200" y="1447200"/>
              <a:ext cx="648072" cy="477741"/>
              <a:chOff x="6372200" y="476672"/>
              <a:chExt cx="648072" cy="477741"/>
            </a:xfrm>
          </p:grpSpPr>
          <p:cxnSp>
            <p:nvCxnSpPr>
              <p:cNvPr id="36" name="直線接點 35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372200" y="1924941"/>
              <a:ext cx="648072" cy="477741"/>
              <a:chOff x="6372200" y="476672"/>
              <a:chExt cx="648072" cy="477741"/>
            </a:xfrm>
          </p:grpSpPr>
          <p:cxnSp>
            <p:nvCxnSpPr>
              <p:cNvPr id="39" name="直線接點 38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6372200" y="2402682"/>
              <a:ext cx="648072" cy="477741"/>
              <a:chOff x="6372200" y="476672"/>
              <a:chExt cx="648072" cy="477741"/>
            </a:xfrm>
          </p:grpSpPr>
          <p:cxnSp>
            <p:nvCxnSpPr>
              <p:cNvPr id="42" name="直線接點 41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6376456" y="2880423"/>
              <a:ext cx="648072" cy="477741"/>
              <a:chOff x="6372200" y="476672"/>
              <a:chExt cx="648072" cy="477741"/>
            </a:xfrm>
          </p:grpSpPr>
          <p:cxnSp>
            <p:nvCxnSpPr>
              <p:cNvPr id="45" name="直線接點 44"/>
              <p:cNvCxnSpPr/>
              <p:nvPr/>
            </p:nvCxnSpPr>
            <p:spPr>
              <a:xfrm>
                <a:off x="6372200" y="476672"/>
                <a:ext cx="648072" cy="21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>
                <a:off x="6372200" y="692696"/>
                <a:ext cx="648072" cy="2617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09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3</cp:revision>
  <dcterms:created xsi:type="dcterms:W3CDTF">2016-04-24T04:42:25Z</dcterms:created>
  <dcterms:modified xsi:type="dcterms:W3CDTF">2016-04-24T05:03:04Z</dcterms:modified>
</cp:coreProperties>
</file>