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480" y="-72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62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6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1AA3-1648-4F7A-9EF8-8EBDF3C2A886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24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D:\PSPSecurity\work\慈濟\親子成長班\包容班\photos\P_20160417_13494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8501" r="26197" b="7045"/>
          <a:stretch/>
        </p:blipFill>
        <p:spPr bwMode="auto">
          <a:xfrm>
            <a:off x="5289968" y="4708714"/>
            <a:ext cx="872756" cy="80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SPSecurity\work\慈濟\親子成長班\包容班\photos\P_20160417_13483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t="10487" r="26941" b="3402"/>
          <a:stretch/>
        </p:blipFill>
        <p:spPr bwMode="auto">
          <a:xfrm>
            <a:off x="745760" y="4687249"/>
            <a:ext cx="864096" cy="8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SPSecurity\work\慈濟\親子成長班\包容班\photos\P_20160417_13480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1" t="3966" r="15764" b="7045"/>
          <a:stretch/>
        </p:blipFill>
        <p:spPr bwMode="auto">
          <a:xfrm>
            <a:off x="5277643" y="2467377"/>
            <a:ext cx="872756" cy="8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PSPSecurity\work\慈濟\親子成長班\包容班\photos\P_20160417_13470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3" r="10361"/>
          <a:stretch/>
        </p:blipFill>
        <p:spPr bwMode="auto">
          <a:xfrm>
            <a:off x="766374" y="2462030"/>
            <a:ext cx="836826" cy="8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PSPSecurity\work\慈濟\親子成長班\包容班\photos\P_20160417_13463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14461" r="40914"/>
          <a:stretch/>
        </p:blipFill>
        <p:spPr bwMode="auto">
          <a:xfrm>
            <a:off x="5295316" y="278093"/>
            <a:ext cx="881820" cy="8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PSPSecurity\work\慈濟\親子成長班\包容班\photos\P_20160417_13525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4" t="4021" r="26173" b="15097"/>
          <a:stretch/>
        </p:blipFill>
        <p:spPr bwMode="auto">
          <a:xfrm>
            <a:off x="803111" y="278092"/>
            <a:ext cx="800089" cy="8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0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24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D:\PSPSecurity\work\慈濟\親子成長班\包容班\photos\P_20160417_13501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3966" r="29177" b="5389"/>
          <a:stretch/>
        </p:blipFill>
        <p:spPr bwMode="auto">
          <a:xfrm>
            <a:off x="776536" y="296542"/>
            <a:ext cx="846107" cy="8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SPSecurity\work\慈濟\親子成長班\包容班\photos\P_20160417_13513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5" t="-1" r="18185" b="10026"/>
          <a:stretch/>
        </p:blipFill>
        <p:spPr bwMode="auto">
          <a:xfrm>
            <a:off x="5313040" y="303236"/>
            <a:ext cx="881543" cy="8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SPSecurity\work\慈濟\親子成長班\包容班\photos\P_20160417_13505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6" t="12805" r="27315" b="11681"/>
          <a:stretch/>
        </p:blipFill>
        <p:spPr bwMode="auto">
          <a:xfrm>
            <a:off x="749800" y="2469014"/>
            <a:ext cx="867924" cy="8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SPSecurity\work\慈濟\親子成長班\包容班\photos\P_20160417_13513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5" t="-1" r="18185" b="10026"/>
          <a:stretch/>
        </p:blipFill>
        <p:spPr bwMode="auto">
          <a:xfrm>
            <a:off x="5289968" y="296542"/>
            <a:ext cx="881543" cy="8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A4 紙張 (210x297 公釐)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5</cp:revision>
  <dcterms:created xsi:type="dcterms:W3CDTF">2016-04-04T06:54:51Z</dcterms:created>
  <dcterms:modified xsi:type="dcterms:W3CDTF">2016-04-17T11:57:27Z</dcterms:modified>
</cp:coreProperties>
</file>