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3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97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09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07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8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5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68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00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09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72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7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BAC-2A53-40F2-8981-CB1A8CBE3A16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00C3-E322-4F6C-9B17-8B4084FF7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51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0648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圖片 4"/>
          <p:cNvPicPr/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0648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圖片 5"/>
          <p:cNvPicPr/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60648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圖片 6"/>
          <p:cNvPicPr/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98" y="2276872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圖片 7"/>
          <p:cNvPicPr/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22" y="2276872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圖片 8"/>
          <p:cNvPicPr/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46" y="2276872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圖片 9"/>
          <p:cNvPicPr/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13" y="4293096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圖片 10"/>
          <p:cNvPicPr/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7" y="4293096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圖片 11"/>
          <p:cNvPicPr/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061" y="4293096"/>
            <a:ext cx="17526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文字方塊 12"/>
          <p:cNvSpPr txBox="1"/>
          <p:nvPr/>
        </p:nvSpPr>
        <p:spPr>
          <a:xfrm>
            <a:off x="179512" y="205189"/>
            <a:ext cx="26468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800" dirty="0"/>
              <a:t>集點卡</a:t>
            </a:r>
            <a:r>
              <a:rPr lang="zh-TW" altLang="zh-TW" sz="4800" dirty="0" smtClean="0"/>
              <a:t>：</a:t>
            </a:r>
            <a:endParaRPr lang="en-US" altLang="zh-TW" sz="4800" dirty="0" smtClean="0"/>
          </a:p>
          <a:p>
            <a:r>
              <a:rPr lang="zh-TW" altLang="zh-TW" sz="3200" dirty="0"/>
              <a:t>上課表現優異</a:t>
            </a:r>
          </a:p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9044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http://ext.pimg.tw/pri123456/4a1d49efd07f9.gif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8640"/>
            <a:ext cx="1800970" cy="186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圖片 7" descr="http://ext.pimg.tw/pri123456/4a1d49efd07f9.gif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8640"/>
            <a:ext cx="1800970" cy="186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圖片 8" descr="http://ext.pimg.tw/pri123456/4a1d49efd07f9.gif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3015"/>
            <a:ext cx="1800970" cy="186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圖片 9" descr="http://ext.pimg.tw/pri123456/4a1d49efd07f9.gif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18" y="2348880"/>
            <a:ext cx="1800970" cy="186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圖片 10" descr="http://ext.pimg.tw/pri123456/4a1d49efd07f9.gif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86" y="2348880"/>
            <a:ext cx="1800970" cy="186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圖片 11" descr="http://ext.pimg.tw/pri123456/4a1d49efd07f9.gif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54" y="2353255"/>
            <a:ext cx="1800970" cy="186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圖片 12" descr="http://ext.pimg.tw/pri123456/4a1d49efd07f9.gif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518" y="4509120"/>
            <a:ext cx="1800970" cy="186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圖片 13" descr="http://ext.pimg.tw/pri123456/4a1d49efd07f9.gif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86" y="4509120"/>
            <a:ext cx="1800970" cy="186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圖片 14" descr="http://ext.pimg.tw/pri123456/4a1d49efd07f9.gif"/>
          <p:cNvPicPr/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54" y="4513495"/>
            <a:ext cx="1800970" cy="1867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文字方塊 15"/>
          <p:cNvSpPr txBox="1"/>
          <p:nvPr/>
        </p:nvSpPr>
        <p:spPr>
          <a:xfrm>
            <a:off x="179512" y="205189"/>
            <a:ext cx="2646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800" dirty="0"/>
              <a:t>集點卡</a:t>
            </a:r>
            <a:r>
              <a:rPr lang="zh-TW" altLang="zh-TW" sz="4800" dirty="0" smtClean="0"/>
              <a:t>：</a:t>
            </a:r>
            <a:endParaRPr lang="en-US" altLang="zh-TW" sz="4800" dirty="0" smtClean="0"/>
          </a:p>
          <a:p>
            <a:r>
              <a:rPr lang="zh-TW" altLang="zh-TW" sz="3200" dirty="0"/>
              <a:t>活動表現優異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1226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hb.aicdn.com/8ccde56ca007d167c601bf28f830d6770e7548241a265-prKaPv_fw6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8640"/>
            <a:ext cx="8675443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4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blo\Desktop\下載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848983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89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</Words>
  <Application>Microsoft Office PowerPoint</Application>
  <PresentationFormat>如螢幕大小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pablo</dc:creator>
  <cp:lastModifiedBy>pablo</cp:lastModifiedBy>
  <cp:revision>3</cp:revision>
  <dcterms:created xsi:type="dcterms:W3CDTF">2016-02-23T13:37:11Z</dcterms:created>
  <dcterms:modified xsi:type="dcterms:W3CDTF">2016-02-24T02:50:37Z</dcterms:modified>
</cp:coreProperties>
</file>